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61" r:id="rId4"/>
    <p:sldId id="262" r:id="rId5"/>
    <p:sldId id="264" r:id="rId6"/>
    <p:sldId id="265" r:id="rId7"/>
    <p:sldId id="266" r:id="rId8"/>
    <p:sldId id="268" r:id="rId9"/>
    <p:sldId id="269" r:id="rId10"/>
    <p:sldId id="272" r:id="rId11"/>
    <p:sldId id="273" r:id="rId12"/>
    <p:sldId id="274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135"/>
    <a:srgbClr val="526C3F"/>
    <a:srgbClr val="668221"/>
    <a:srgbClr val="F7F1EB"/>
    <a:srgbClr val="DA7362"/>
    <a:srgbClr val="DA8766"/>
    <a:srgbClr val="EE9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26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D87A2-62AD-498D-9FDC-61A6D71FA85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5E5BE-76D9-4EDF-A73D-D9F9B91F5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5BE-76D9-4EDF-A73D-D9F9B91F53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C724-4F7E-41CC-0000-9881AAB61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BC3B0-D2F1-8C0D-FC21-E3EAB26FF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EF55A-B1E8-E6AC-B1DB-92CC2966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B878-C344-1531-9533-AEEACB82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6752A-1F90-9FDC-FCFA-E062C9BE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47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BAC4B-A8C5-9F82-7477-59A965D15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4FE0F-2AA3-F9CC-2C20-D9DF7D730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3B8F4-63C3-E645-D14D-DB3C03BC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B921B-48AA-CFA0-9A1C-2E5FC231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C4C47-05C0-BCE0-BB2B-10611B9F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44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D9CEDC-12CB-3C61-BD6A-C6ED09780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A101F-ECDB-618D-73CC-2CDD2D5B0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176C4-91B0-2C75-3504-D9B3B60F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70743-94A3-282A-5BFE-3C0FB19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0DBD0-28A9-5DC4-6DB6-5AFB43EC0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3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55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6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70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47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9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81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61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8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DB7C2-06AD-879C-B336-2B23E437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B983F-E6A8-10BC-0799-DF8A4BFC7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138C6-5FCB-EAF5-CA78-38864D2C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ACE02-B8EF-DDAB-672F-E8CB547D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83B7-172F-4F1B-BB25-CCC0FEAE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680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08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07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38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93DC-E9D9-0AC7-23AB-EB1C1FFA1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906A9-9CD6-0C86-A6A7-41070446E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EA603-2068-9059-FE8A-CDA7C7C81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E5095-A3DA-4B51-B69D-0ED75402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C8E47-02CD-562E-CBF9-CA9B0981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68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A5167-133E-DD0C-B73B-EB2A1186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F576-F667-199E-0DC1-69D8DE9DC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4AB0B-BF82-5639-C8B4-8581E8F9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FEC2B-4DDE-ED76-E04D-8D105CD09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E43A-5002-5DB9-4932-2658DDFB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4CB91-831A-0B2C-7B42-6E9AF94A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91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1C0F-ED21-B347-AA04-5B4FC63C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9E9B3-8B45-CA74-6164-6F4583ED2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B97EF-399C-44FF-070C-0FFEEC63D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E2C00-CDE6-66B9-3567-E1DF0DCEE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9C65B1-048F-2921-0ABA-CDBC0A61F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524B9-B181-4818-5C1B-F7F48911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E3F04D-6091-9AC6-75C9-E4F2A79E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A11FB2-4371-70B9-8D2F-A4425CD3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81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B2A2-4154-C4F6-46FD-67ED22C6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8587F-8B9F-510F-B39F-55F045FA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9D5DE-7F2E-8270-E3D0-96CC122F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68C39-B761-88DA-0B22-6A0EF964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11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427A8-E0C6-C7C6-ECF5-021DC3499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84213-0106-6663-4F17-EF658E3B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B301E-805D-BCA2-C119-478C1368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52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9639-6D3B-BDD8-7C7D-CFBC3B63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F51F9-2967-20C0-4E1E-45F9B760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DC43A-2F12-A2F8-EE15-80EA1173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99153-B329-8ADC-8E5B-0F4399D5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282D-A4DD-1A09-317C-A3C75238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1EA21-AA9B-125E-8EA5-DA29DBBA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11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F8426-5A59-8C69-5D7C-F15BD467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A7A7CE-7AA0-4C7F-912F-D9A9DE8E2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99F4B-A024-9BC5-A10E-D4B99902B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9F524-BFA7-8D7A-3E85-B267862D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D103D-5699-5938-A561-3B8C17914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0795D-8543-FB36-B4C0-6258C7C6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A365ED-5E61-C737-A809-4A090E2F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1DE7B-21F5-1E1E-A8EF-8DD64BEAA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4EF7A-0650-DCD5-B4E3-9AEDEB53E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2DA8-85E8-407F-BB4E-D4FDB98EC5A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4E8C4-573D-7ECE-1EC4-DF433DD32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E6DC3-7C73-2829-93E4-5D4804B19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34358E2-DF09-C6BD-1AC0-5CE069211F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6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18" Type="http://schemas.openxmlformats.org/officeDocument/2006/relationships/image" Target="../media/image8.png"/><Relationship Id="rId21" Type="http://schemas.openxmlformats.org/officeDocument/2006/relationships/image" Target="../media/image11.pn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9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jpeg"/><Relationship Id="rId3" Type="http://schemas.openxmlformats.org/officeDocument/2006/relationships/image" Target="../media/image3.svg"/><Relationship Id="rId7" Type="http://schemas.openxmlformats.org/officeDocument/2006/relationships/image" Target="../media/image37.jpeg"/><Relationship Id="rId12" Type="http://schemas.openxmlformats.org/officeDocument/2006/relationships/image" Target="../media/image27.svg"/><Relationship Id="rId17" Type="http://schemas.openxmlformats.org/officeDocument/2006/relationships/image" Target="../media/image11.svg"/><Relationship Id="rId2" Type="http://schemas.openxmlformats.org/officeDocument/2006/relationships/image" Target="../media/image17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106.svg"/><Relationship Id="rId15" Type="http://schemas.openxmlformats.org/officeDocument/2006/relationships/image" Target="../media/image114.svg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jpe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svg"/><Relationship Id="rId18" Type="http://schemas.openxmlformats.org/officeDocument/2006/relationships/image" Target="../media/image49.png"/><Relationship Id="rId3" Type="http://schemas.openxmlformats.org/officeDocument/2006/relationships/image" Target="../media/image3.svg"/><Relationship Id="rId7" Type="http://schemas.openxmlformats.org/officeDocument/2006/relationships/image" Target="../media/image43.svg"/><Relationship Id="rId12" Type="http://schemas.openxmlformats.org/officeDocument/2006/relationships/image" Target="../media/image14.png"/><Relationship Id="rId17" Type="http://schemas.openxmlformats.org/officeDocument/2006/relationships/image" Target="../media/image53.svg"/><Relationship Id="rId2" Type="http://schemas.openxmlformats.org/officeDocument/2006/relationships/image" Target="../media/image17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5.sv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49.svg"/><Relationship Id="rId14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svg"/><Relationship Id="rId11" Type="http://schemas.openxmlformats.org/officeDocument/2006/relationships/image" Target="../media/image62.sv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6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5.svg"/><Relationship Id="rId18" Type="http://schemas.openxmlformats.org/officeDocument/2006/relationships/image" Target="../media/image80.svg"/><Relationship Id="rId7" Type="http://schemas.openxmlformats.org/officeDocument/2006/relationships/image" Target="../media/image69.sv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image" Target="../media/image23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3.sv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9" Type="http://schemas.openxmlformats.org/officeDocument/2006/relationships/image" Target="../media/image71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375369">
            <a:off x="1105618" y="-1192863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94922">
            <a:off x="10211818" y="-333856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53490" y="-874631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10176185" y="4259399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FAE982-0CB2-49AA-3928-FED5B4FC30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75" y="-75667"/>
            <a:ext cx="1559987" cy="1559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3174E-A395-C138-E08A-A5FE1A04A4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6001" y="889303"/>
            <a:ext cx="3926164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AC6D46-B89D-2453-7D67-CB2EE46556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04198" y="1532486"/>
            <a:ext cx="8047417" cy="3633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775C5B-8DD1-87C5-7D2A-FE775D18C57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08073" y="4259399"/>
            <a:ext cx="362133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21048" y="-937126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6124" y="1187644"/>
            <a:ext cx="11235504" cy="4388713"/>
          </a:xfrm>
          <a:custGeom>
            <a:avLst/>
            <a:gdLst/>
            <a:ahLst/>
            <a:cxnLst/>
            <a:rect l="l" t="t" r="r" b="b"/>
            <a:pathLst>
              <a:path w="16853256" h="6583070">
                <a:moveTo>
                  <a:pt x="0" y="0"/>
                </a:moveTo>
                <a:lnTo>
                  <a:pt x="16853256" y="0"/>
                </a:lnTo>
                <a:lnTo>
                  <a:pt x="16853256" y="6583070"/>
                </a:lnTo>
                <a:lnTo>
                  <a:pt x="0" y="65830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5B13F-8303-6C9D-E779-746325843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723" y="404240"/>
            <a:ext cx="528569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4393233"/>
            <a:ext cx="5515893" cy="1778967"/>
            <a:chOff x="0" y="0"/>
            <a:chExt cx="11031787" cy="355793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 t="28498" b="28498"/>
            <a:stretch>
              <a:fillRect/>
            </a:stretch>
          </p:blipFill>
          <p:spPr>
            <a:xfrm>
              <a:off x="0" y="0"/>
              <a:ext cx="11031787" cy="355793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85800" y="1773636"/>
            <a:ext cx="2564659" cy="2505297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23202" r="-2320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461845" y="1773636"/>
            <a:ext cx="2564659" cy="2505297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23225" r="-2322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201693" y="1773636"/>
            <a:ext cx="2564659" cy="2505297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23202" r="-2320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941541" y="1656334"/>
            <a:ext cx="2564659" cy="2505297"/>
            <a:chOff x="0" y="0"/>
            <a:chExt cx="4828540" cy="4716780"/>
          </a:xfrm>
        </p:grpSpPr>
        <p:sp>
          <p:nvSpPr>
            <p:cNvPr id="13" name="Freeform 1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23202" r="-23202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1403253">
            <a:off x="9386885" y="4691636"/>
            <a:ext cx="4070863" cy="3969091"/>
          </a:xfrm>
          <a:custGeom>
            <a:avLst/>
            <a:gdLst/>
            <a:ahLst/>
            <a:cxnLst/>
            <a:rect l="l" t="t" r="r" b="b"/>
            <a:pathLst>
              <a:path w="6106294" h="5953637">
                <a:moveTo>
                  <a:pt x="0" y="0"/>
                </a:moveTo>
                <a:lnTo>
                  <a:pt x="6106294" y="0"/>
                </a:lnTo>
                <a:lnTo>
                  <a:pt x="6106294" y="5953637"/>
                </a:lnTo>
                <a:lnTo>
                  <a:pt x="0" y="5953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479701" y="4393233"/>
            <a:ext cx="5026499" cy="1778967"/>
            <a:chOff x="0" y="0"/>
            <a:chExt cx="10052999" cy="355793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 t="23456" b="23456"/>
            <a:stretch>
              <a:fillRect/>
            </a:stretch>
          </p:blipFill>
          <p:spPr>
            <a:xfrm>
              <a:off x="0" y="0"/>
              <a:ext cx="10052999" cy="3557934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2165684" y="541421"/>
            <a:ext cx="80231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70"/>
              </a:lnSpc>
            </a:pP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5184" b="1" dirty="0">
              <a:solidFill>
                <a:srgbClr val="B2AF4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Freeform 18"/>
          <p:cNvSpPr/>
          <p:nvPr/>
        </p:nvSpPr>
        <p:spPr>
          <a:xfrm rot="-343552">
            <a:off x="-1458375" y="-1627144"/>
            <a:ext cx="3863601" cy="3767011"/>
          </a:xfrm>
          <a:custGeom>
            <a:avLst/>
            <a:gdLst/>
            <a:ahLst/>
            <a:cxnLst/>
            <a:rect l="l" t="t" r="r" b="b"/>
            <a:pathLst>
              <a:path w="5795402" h="5650517">
                <a:moveTo>
                  <a:pt x="0" y="0"/>
                </a:moveTo>
                <a:lnTo>
                  <a:pt x="5795403" y="0"/>
                </a:lnTo>
                <a:lnTo>
                  <a:pt x="5795403" y="5650517"/>
                </a:lnTo>
                <a:lnTo>
                  <a:pt x="0" y="56505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4332355">
            <a:off x="10508412" y="-787833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F7BE-DA2B-52EB-C65E-D36E9F0B3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D3996F-9EEB-B7B7-A2DB-87D7A9224D6E}"/>
              </a:ext>
            </a:extLst>
          </p:cNvPr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28C89B-532A-2CE7-4C7E-3719171E3E26}"/>
              </a:ext>
            </a:extLst>
          </p:cNvPr>
          <p:cNvSpPr/>
          <p:nvPr/>
        </p:nvSpPr>
        <p:spPr>
          <a:xfrm flipH="1">
            <a:off x="8790754" y="598540"/>
            <a:ext cx="1550564" cy="1089767"/>
          </a:xfrm>
          <a:custGeom>
            <a:avLst/>
            <a:gdLst/>
            <a:ahLst/>
            <a:cxnLst/>
            <a:rect l="l" t="t" r="r" b="b"/>
            <a:pathLst>
              <a:path w="2325846" h="1634651">
                <a:moveTo>
                  <a:pt x="2325846" y="0"/>
                </a:moveTo>
                <a:lnTo>
                  <a:pt x="0" y="0"/>
                </a:lnTo>
                <a:lnTo>
                  <a:pt x="0" y="1634651"/>
                </a:lnTo>
                <a:lnTo>
                  <a:pt x="2325846" y="1634651"/>
                </a:lnTo>
                <a:lnTo>
                  <a:pt x="23258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4F94AE0-4B10-AD74-9854-8F4A59481A4B}"/>
              </a:ext>
            </a:extLst>
          </p:cNvPr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E9274C9-5D6E-CDAE-2AFA-896B179C5D39}"/>
              </a:ext>
            </a:extLst>
          </p:cNvPr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85C1E78-BE29-CD44-100F-D3F58A97CE37}"/>
              </a:ext>
            </a:extLst>
          </p:cNvPr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8E566D1-7906-6D73-3609-58738C8B6CDF}"/>
              </a:ext>
            </a:extLst>
          </p:cNvPr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0BBC49-A46A-60B6-99A6-1145752FA05A}"/>
              </a:ext>
            </a:extLst>
          </p:cNvPr>
          <p:cNvGrpSpPr/>
          <p:nvPr/>
        </p:nvGrpSpPr>
        <p:grpSpPr>
          <a:xfrm>
            <a:off x="951633" y="1573868"/>
            <a:ext cx="4611635" cy="4653944"/>
            <a:chOff x="951633" y="1573868"/>
            <a:chExt cx="4611635" cy="46539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62E7675-8325-E7BB-F3BE-6FFCFB00C146}"/>
                </a:ext>
              </a:extLst>
            </p:cNvPr>
            <p:cNvSpPr/>
            <p:nvPr/>
          </p:nvSpPr>
          <p:spPr>
            <a:xfrm>
              <a:off x="951633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AE46322-33D9-F6F9-BA31-63580BF44104}"/>
                </a:ext>
              </a:extLst>
            </p:cNvPr>
            <p:cNvSpPr txBox="1"/>
            <p:nvPr/>
          </p:nvSpPr>
          <p:spPr>
            <a:xfrm>
              <a:off x="1383304" y="2894875"/>
              <a:ext cx="3607040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05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Hãy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kể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ra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một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lí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do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khiến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chúng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ta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bị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đau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bụng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,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tiêu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chảy</a:t>
              </a:r>
              <a:endParaRPr kumimoji="0" lang="en-US" sz="3586" b="0" i="0" u="none" strike="noStrike" kern="1200" cap="none" spc="0" normalizeH="0" baseline="0" noProof="0" dirty="0">
                <a:ln>
                  <a:noFill/>
                </a:ln>
                <a:solidFill>
                  <a:srgbClr val="75493A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2F9CC9-50DB-8138-DF61-F55A7E1F7A36}"/>
              </a:ext>
            </a:extLst>
          </p:cNvPr>
          <p:cNvGrpSpPr/>
          <p:nvPr/>
        </p:nvGrpSpPr>
        <p:grpSpPr>
          <a:xfrm>
            <a:off x="6096001" y="1573868"/>
            <a:ext cx="4611635" cy="4653944"/>
            <a:chOff x="6096001" y="1573868"/>
            <a:chExt cx="4611635" cy="465394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8BA14F5-ACB1-E5AA-8530-4F03D8EEFF9F}"/>
                </a:ext>
              </a:extLst>
            </p:cNvPr>
            <p:cNvSpPr/>
            <p:nvPr/>
          </p:nvSpPr>
          <p:spPr>
            <a:xfrm>
              <a:off x="6096001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5601F09-9141-E491-8C03-BE35C902615A}"/>
                </a:ext>
              </a:extLst>
            </p:cNvPr>
            <p:cNvSpPr txBox="1"/>
            <p:nvPr/>
          </p:nvSpPr>
          <p:spPr>
            <a:xfrm>
              <a:off x="6484779" y="2894875"/>
              <a:ext cx="3834077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05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Thực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phẩm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chúng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ta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ăn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uống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hàng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ngày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cần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đảm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bảo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những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yêu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cầu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gì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9C343ED-5C83-CFAE-C0F4-E33768F6A4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7831" y="155785"/>
            <a:ext cx="5480779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38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71764F8-0099-B84D-109F-32D8A61ED632}"/>
              </a:ext>
            </a:extLst>
          </p:cNvPr>
          <p:cNvGrpSpPr/>
          <p:nvPr/>
        </p:nvGrpSpPr>
        <p:grpSpPr>
          <a:xfrm>
            <a:off x="996124" y="1972814"/>
            <a:ext cx="9595794" cy="4274078"/>
            <a:chOff x="996124" y="1972814"/>
            <a:chExt cx="9595794" cy="4274078"/>
          </a:xfrm>
        </p:grpSpPr>
        <p:grpSp>
          <p:nvGrpSpPr>
            <p:cNvPr id="8" name="Group 8"/>
            <p:cNvGrpSpPr/>
            <p:nvPr/>
          </p:nvGrpSpPr>
          <p:grpSpPr>
            <a:xfrm>
              <a:off x="996124" y="1972814"/>
              <a:ext cx="9595794" cy="4274078"/>
              <a:chOff x="0" y="0"/>
              <a:chExt cx="8610912" cy="3835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2700" y="-12700"/>
                <a:ext cx="8636312" cy="3860800"/>
              </a:xfrm>
              <a:custGeom>
                <a:avLst/>
                <a:gdLst/>
                <a:ahLst/>
                <a:cxnLst/>
                <a:rect l="l" t="t" r="r" b="b"/>
                <a:pathLst>
                  <a:path w="8636312" h="3860800">
                    <a:moveTo>
                      <a:pt x="777398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2998470"/>
                    </a:lnTo>
                    <a:cubicBezTo>
                      <a:pt x="0" y="3470910"/>
                      <a:pt x="389890" y="3860800"/>
                      <a:pt x="862330" y="3860800"/>
                    </a:cubicBezTo>
                    <a:lnTo>
                      <a:pt x="7773981" y="3860800"/>
                    </a:lnTo>
                    <a:cubicBezTo>
                      <a:pt x="8246421" y="3860800"/>
                      <a:pt x="8636312" y="3470910"/>
                      <a:pt x="8636312" y="2998470"/>
                    </a:cubicBezTo>
                    <a:lnTo>
                      <a:pt x="8636312" y="862330"/>
                    </a:lnTo>
                    <a:cubicBezTo>
                      <a:pt x="8636312" y="389890"/>
                      <a:pt x="8246421" y="0"/>
                      <a:pt x="7773981" y="0"/>
                    </a:cubicBezTo>
                    <a:close/>
                    <a:moveTo>
                      <a:pt x="8445812" y="927100"/>
                    </a:moveTo>
                    <a:lnTo>
                      <a:pt x="8445812" y="2998470"/>
                    </a:lnTo>
                    <a:cubicBezTo>
                      <a:pt x="8445812" y="3365500"/>
                      <a:pt x="8141012" y="3670300"/>
                      <a:pt x="7773981" y="3670300"/>
                    </a:cubicBezTo>
                    <a:lnTo>
                      <a:pt x="862330" y="3670300"/>
                    </a:lnTo>
                    <a:cubicBezTo>
                      <a:pt x="495300" y="3670300"/>
                      <a:pt x="190500" y="3365500"/>
                      <a:pt x="190500" y="29984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7773981" y="190500"/>
                    </a:lnTo>
                    <a:cubicBezTo>
                      <a:pt x="8141012" y="190500"/>
                      <a:pt x="8445812" y="495300"/>
                      <a:pt x="8445812" y="862330"/>
                    </a:cubicBezTo>
                    <a:lnTo>
                      <a:pt x="8445812" y="927100"/>
                    </a:lnTo>
                    <a:close/>
                  </a:path>
                </a:pathLst>
              </a:custGeom>
              <a:solidFill>
                <a:srgbClr val="B2AF4C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368194" y="2575898"/>
              <a:ext cx="8851654" cy="2821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82"/>
                </a:lnSpc>
              </a:pPr>
              <a:r>
                <a:rPr lang="en-US" sz="3913" dirty="0">
                  <a:solidFill>
                    <a:srgbClr val="75493A"/>
                  </a:solidFill>
                  <a:latin typeface="Cambria"/>
                </a:rPr>
                <a:t>    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được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nuôi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trồng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chế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biến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bảo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quản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hợp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vệ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sinh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;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tem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nhãn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ghi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nguồn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gốc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rõ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ràng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không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dấu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hiệu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ôi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thiu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mốc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...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Sử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dụng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lợi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sức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khoẻ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.</a:t>
              </a:r>
              <a:endParaRPr lang="en-US" sz="3913" dirty="0">
                <a:solidFill>
                  <a:srgbClr val="75493A"/>
                </a:solidFill>
                <a:latin typeface="Cambria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BC1BBA-D106-750F-8812-F46FBC4F4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289" y="793254"/>
            <a:ext cx="7344781" cy="1560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A5161D-AAA4-8EB0-2548-4F4D37705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20" y="26037"/>
            <a:ext cx="4130427" cy="2456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87506" y="867473"/>
            <a:ext cx="7708805" cy="5430845"/>
          </a:xfrm>
          <a:custGeom>
            <a:avLst/>
            <a:gdLst/>
            <a:ahLst/>
            <a:cxnLst/>
            <a:rect l="l" t="t" r="r" b="b"/>
            <a:pathLst>
              <a:path w="11563208" h="8146268">
                <a:moveTo>
                  <a:pt x="0" y="0"/>
                </a:moveTo>
                <a:lnTo>
                  <a:pt x="11563208" y="0"/>
                </a:lnTo>
                <a:lnTo>
                  <a:pt x="11563208" y="8146268"/>
                </a:lnTo>
                <a:lnTo>
                  <a:pt x="0" y="8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E9D7D0-4BFE-06BA-E196-82F775A29B75}"/>
              </a:ext>
            </a:extLst>
          </p:cNvPr>
          <p:cNvGrpSpPr/>
          <p:nvPr/>
        </p:nvGrpSpPr>
        <p:grpSpPr>
          <a:xfrm>
            <a:off x="205725" y="1009404"/>
            <a:ext cx="4281781" cy="4813879"/>
            <a:chOff x="205725" y="1009404"/>
            <a:chExt cx="4281781" cy="4813879"/>
          </a:xfrm>
        </p:grpSpPr>
        <p:sp>
          <p:nvSpPr>
            <p:cNvPr id="3" name="Freeform 3"/>
            <p:cNvSpPr/>
            <p:nvPr/>
          </p:nvSpPr>
          <p:spPr>
            <a:xfrm>
              <a:off x="205725" y="1009404"/>
              <a:ext cx="4281781" cy="4813879"/>
            </a:xfrm>
            <a:custGeom>
              <a:avLst/>
              <a:gdLst/>
              <a:ahLst/>
              <a:cxnLst/>
              <a:rect l="l" t="t" r="r" b="b"/>
              <a:pathLst>
                <a:path w="5999107" h="6054144">
                  <a:moveTo>
                    <a:pt x="0" y="0"/>
                  </a:moveTo>
                  <a:lnTo>
                    <a:pt x="5999107" y="0"/>
                  </a:lnTo>
                  <a:lnTo>
                    <a:pt x="5999107" y="6054145"/>
                  </a:lnTo>
                  <a:lnTo>
                    <a:pt x="0" y="605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553453" y="1897349"/>
              <a:ext cx="3518714" cy="3321422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3719"/>
                </a:lnSpc>
              </a:pP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1.Quan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sát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hình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1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lựa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thể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chế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biến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.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Giải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thích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vì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sao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em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đó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0696" y="829470"/>
            <a:ext cx="3885930" cy="2858862"/>
          </a:xfrm>
          <a:custGeom>
            <a:avLst/>
            <a:gdLst/>
            <a:ahLst/>
            <a:cxnLst/>
            <a:rect l="l" t="t" r="r" b="b"/>
            <a:pathLst>
              <a:path w="5828895" h="4288293">
                <a:moveTo>
                  <a:pt x="0" y="0"/>
                </a:moveTo>
                <a:lnTo>
                  <a:pt x="5828894" y="0"/>
                </a:lnTo>
                <a:lnTo>
                  <a:pt x="5828894" y="4288293"/>
                </a:lnTo>
                <a:lnTo>
                  <a:pt x="0" y="42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4942" b="-1058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0696" y="3688332"/>
            <a:ext cx="4076430" cy="3013430"/>
          </a:xfrm>
          <a:custGeom>
            <a:avLst/>
            <a:gdLst/>
            <a:ahLst/>
            <a:cxnLst/>
            <a:rect l="l" t="t" r="r" b="b"/>
            <a:pathLst>
              <a:path w="6114645" h="4520145">
                <a:moveTo>
                  <a:pt x="0" y="0"/>
                </a:moveTo>
                <a:lnTo>
                  <a:pt x="6114644" y="0"/>
                </a:lnTo>
                <a:lnTo>
                  <a:pt x="6114644" y="4520145"/>
                </a:lnTo>
                <a:lnTo>
                  <a:pt x="0" y="452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4696" r="-124221" b="-89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47126" y="933547"/>
            <a:ext cx="4208426" cy="2754785"/>
          </a:xfrm>
          <a:custGeom>
            <a:avLst/>
            <a:gdLst/>
            <a:ahLst/>
            <a:cxnLst/>
            <a:rect l="l" t="t" r="r" b="b"/>
            <a:pathLst>
              <a:path w="6312639" h="4132178">
                <a:moveTo>
                  <a:pt x="0" y="0"/>
                </a:moveTo>
                <a:lnTo>
                  <a:pt x="6312639" y="0"/>
                </a:lnTo>
                <a:lnTo>
                  <a:pt x="6312639" y="4132178"/>
                </a:lnTo>
                <a:lnTo>
                  <a:pt x="0" y="4132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9005" t="-3277" r="-5484" b="-10604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47126" y="3688332"/>
            <a:ext cx="4076430" cy="3013430"/>
          </a:xfrm>
          <a:custGeom>
            <a:avLst/>
            <a:gdLst/>
            <a:ahLst/>
            <a:cxnLst/>
            <a:rect l="l" t="t" r="r" b="b"/>
            <a:pathLst>
              <a:path w="6114645" h="4520145">
                <a:moveTo>
                  <a:pt x="0" y="0"/>
                </a:moveTo>
                <a:lnTo>
                  <a:pt x="6114645" y="0"/>
                </a:lnTo>
                <a:lnTo>
                  <a:pt x="6114645" y="4520145"/>
                </a:lnTo>
                <a:lnTo>
                  <a:pt x="0" y="452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2611" t="-106423" r="-21609" b="-72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47126" y="2983020"/>
            <a:ext cx="705313" cy="705313"/>
          </a:xfrm>
          <a:custGeom>
            <a:avLst/>
            <a:gdLst/>
            <a:ahLst/>
            <a:cxnLst/>
            <a:rect l="l" t="t" r="r" b="b"/>
            <a:pathLst>
              <a:path w="1057969" h="1057969">
                <a:moveTo>
                  <a:pt x="0" y="0"/>
                </a:moveTo>
                <a:lnTo>
                  <a:pt x="1057970" y="0"/>
                </a:lnTo>
                <a:lnTo>
                  <a:pt x="1057970" y="1057969"/>
                </a:lnTo>
                <a:lnTo>
                  <a:pt x="0" y="1057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47126" y="5819544"/>
            <a:ext cx="705313" cy="705313"/>
          </a:xfrm>
          <a:custGeom>
            <a:avLst/>
            <a:gdLst/>
            <a:ahLst/>
            <a:cxnLst/>
            <a:rect l="l" t="t" r="r" b="b"/>
            <a:pathLst>
              <a:path w="1057969" h="1057969">
                <a:moveTo>
                  <a:pt x="0" y="0"/>
                </a:moveTo>
                <a:lnTo>
                  <a:pt x="1057970" y="0"/>
                </a:lnTo>
                <a:lnTo>
                  <a:pt x="1057970" y="1057970"/>
                </a:lnTo>
                <a:lnTo>
                  <a:pt x="0" y="1057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0696" y="2964099"/>
            <a:ext cx="772866" cy="743154"/>
          </a:xfrm>
          <a:custGeom>
            <a:avLst/>
            <a:gdLst/>
            <a:ahLst/>
            <a:cxnLst/>
            <a:rect l="l" t="t" r="r" b="b"/>
            <a:pathLst>
              <a:path w="1159299" h="1114731">
                <a:moveTo>
                  <a:pt x="0" y="0"/>
                </a:moveTo>
                <a:lnTo>
                  <a:pt x="1159298" y="0"/>
                </a:lnTo>
                <a:lnTo>
                  <a:pt x="1159298" y="1114731"/>
                </a:lnTo>
                <a:lnTo>
                  <a:pt x="0" y="1114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10903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626699" y="1555552"/>
            <a:ext cx="3160089" cy="4616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09"/>
              </a:lnSpc>
            </a:pPr>
            <a:r>
              <a:rPr lang="en-US" sz="3222" dirty="0" err="1">
                <a:solidFill>
                  <a:srgbClr val="75493A"/>
                </a:solidFill>
                <a:latin typeface="Cambria"/>
              </a:rPr>
              <a:t>Những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thực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phẩm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có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thể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sử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dụng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để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chế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biến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thức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ăn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an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toàn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: </a:t>
            </a:r>
            <a:r>
              <a:rPr lang="en-US" sz="3222" b="1" dirty="0">
                <a:solidFill>
                  <a:srgbClr val="75493A"/>
                </a:solidFill>
                <a:latin typeface="Cambria"/>
              </a:rPr>
              <a:t>b, d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.</a:t>
            </a:r>
          </a:p>
          <a:p>
            <a:pPr algn="ctr" defTabSz="609630">
              <a:lnSpc>
                <a:spcPts val="3609"/>
              </a:lnSpc>
            </a:pPr>
            <a:r>
              <a:rPr lang="en-US" sz="3222" dirty="0" err="1">
                <a:solidFill>
                  <a:srgbClr val="75493A"/>
                </a:solidFill>
                <a:latin typeface="Cambria"/>
              </a:rPr>
              <a:t>Vì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đây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là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những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thức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ăn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tươi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mới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không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bị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thối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,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hỏng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và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ruồi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muỗi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bám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vào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như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hình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b="1" dirty="0">
                <a:solidFill>
                  <a:srgbClr val="75493A"/>
                </a:solidFill>
                <a:latin typeface="Cambria"/>
              </a:rPr>
              <a:t>a, 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5958608"/>
            <a:ext cx="772866" cy="743154"/>
          </a:xfrm>
          <a:custGeom>
            <a:avLst/>
            <a:gdLst/>
            <a:ahLst/>
            <a:cxnLst/>
            <a:rect l="l" t="t" r="r" b="b"/>
            <a:pathLst>
              <a:path w="1159299" h="1114731">
                <a:moveTo>
                  <a:pt x="0" y="0"/>
                </a:moveTo>
                <a:lnTo>
                  <a:pt x="1159299" y="0"/>
                </a:lnTo>
                <a:lnTo>
                  <a:pt x="1159299" y="1114732"/>
                </a:lnTo>
                <a:lnTo>
                  <a:pt x="0" y="1114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109034"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0E59B-BBFD-3D5D-DDEF-6ACA3EBE4D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0224" y="367181"/>
            <a:ext cx="4865030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159607" y="329417"/>
            <a:ext cx="7761697" cy="3099583"/>
          </a:xfrm>
          <a:custGeom>
            <a:avLst/>
            <a:gdLst/>
            <a:ahLst/>
            <a:cxnLst/>
            <a:rect l="l" t="t" r="r" b="b"/>
            <a:pathLst>
              <a:path w="11642546" h="4649375">
                <a:moveTo>
                  <a:pt x="0" y="0"/>
                </a:moveTo>
                <a:lnTo>
                  <a:pt x="11642546" y="0"/>
                </a:lnTo>
                <a:lnTo>
                  <a:pt x="11642546" y="4649375"/>
                </a:lnTo>
                <a:lnTo>
                  <a:pt x="0" y="4649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9607" y="3429000"/>
            <a:ext cx="7761697" cy="3429000"/>
          </a:xfrm>
          <a:custGeom>
            <a:avLst/>
            <a:gdLst/>
            <a:ahLst/>
            <a:cxnLst/>
            <a:rect l="l" t="t" r="r" b="b"/>
            <a:pathLst>
              <a:path w="11642546" h="5143500">
                <a:moveTo>
                  <a:pt x="0" y="0"/>
                </a:moveTo>
                <a:lnTo>
                  <a:pt x="11642546" y="0"/>
                </a:lnTo>
                <a:lnTo>
                  <a:pt x="116425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70" r="-1990" b="-2270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94A356-CAD4-7EC8-7FCF-DCF5340C1177}"/>
              </a:ext>
            </a:extLst>
          </p:cNvPr>
          <p:cNvGrpSpPr/>
          <p:nvPr/>
        </p:nvGrpSpPr>
        <p:grpSpPr>
          <a:xfrm>
            <a:off x="270696" y="1489340"/>
            <a:ext cx="3999405" cy="4036096"/>
            <a:chOff x="270696" y="1489340"/>
            <a:chExt cx="3999405" cy="4036096"/>
          </a:xfrm>
        </p:grpSpPr>
        <p:sp>
          <p:nvSpPr>
            <p:cNvPr id="5" name="Freeform 5"/>
            <p:cNvSpPr/>
            <p:nvPr/>
          </p:nvSpPr>
          <p:spPr>
            <a:xfrm>
              <a:off x="270696" y="1489340"/>
              <a:ext cx="3999405" cy="4036096"/>
            </a:xfrm>
            <a:custGeom>
              <a:avLst/>
              <a:gdLst/>
              <a:ahLst/>
              <a:cxnLst/>
              <a:rect l="l" t="t" r="r" b="b"/>
              <a:pathLst>
                <a:path w="5999107" h="6054144">
                  <a:moveTo>
                    <a:pt x="0" y="0"/>
                  </a:moveTo>
                  <a:lnTo>
                    <a:pt x="5999107" y="0"/>
                  </a:lnTo>
                  <a:lnTo>
                    <a:pt x="5999107" y="6054145"/>
                  </a:lnTo>
                  <a:lnTo>
                    <a:pt x="0" y="605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664939" y="2410991"/>
              <a:ext cx="3210918" cy="2372444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2. Quan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sát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hình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2,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thảo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luận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xác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định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một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số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dấu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hiệu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của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toàn</a:t>
              </a:r>
              <a:endParaRPr lang="en-US" sz="3178" dirty="0">
                <a:solidFill>
                  <a:srgbClr val="75493A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0D22D5A-F3F9-9069-7219-744A5F8BF54A}"/>
              </a:ext>
            </a:extLst>
          </p:cNvPr>
          <p:cNvGrpSpPr/>
          <p:nvPr/>
        </p:nvGrpSpPr>
        <p:grpSpPr>
          <a:xfrm>
            <a:off x="4467223" y="1864073"/>
            <a:ext cx="3258227" cy="3797891"/>
            <a:chOff x="4467223" y="1864073"/>
            <a:chExt cx="3258227" cy="3797891"/>
          </a:xfrm>
        </p:grpSpPr>
        <p:sp>
          <p:nvSpPr>
            <p:cNvPr id="5" name="Freeform 5"/>
            <p:cNvSpPr/>
            <p:nvPr/>
          </p:nvSpPr>
          <p:spPr>
            <a:xfrm>
              <a:off x="4467223" y="2363885"/>
              <a:ext cx="3258227" cy="3298079"/>
            </a:xfrm>
            <a:custGeom>
              <a:avLst/>
              <a:gdLst/>
              <a:ahLst/>
              <a:cxnLst/>
              <a:rect l="l" t="t" r="r" b="b"/>
              <a:pathLst>
                <a:path w="4887340" h="4947118">
                  <a:moveTo>
                    <a:pt x="0" y="0"/>
                  </a:moveTo>
                  <a:lnTo>
                    <a:pt x="4887340" y="0"/>
                  </a:lnTo>
                  <a:lnTo>
                    <a:pt x="4887340" y="4947118"/>
                  </a:lnTo>
                  <a:lnTo>
                    <a:pt x="0" y="494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76651">
              <a:off x="5112900" y="1864073"/>
              <a:ext cx="1710618" cy="991291"/>
            </a:xfrm>
            <a:custGeom>
              <a:avLst/>
              <a:gdLst/>
              <a:ahLst/>
              <a:cxnLst/>
              <a:rect l="l" t="t" r="r" b="b"/>
              <a:pathLst>
                <a:path w="2565927" h="1486937">
                  <a:moveTo>
                    <a:pt x="0" y="0"/>
                  </a:moveTo>
                  <a:lnTo>
                    <a:pt x="2565927" y="0"/>
                  </a:lnTo>
                  <a:lnTo>
                    <a:pt x="2565927" y="1486937"/>
                  </a:lnTo>
                  <a:lnTo>
                    <a:pt x="0" y="148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5069358" y="2126674"/>
              <a:ext cx="1797702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en-US" sz="3600" b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67224" y="2880661"/>
              <a:ext cx="3046105" cy="237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>
                  <a:solidFill>
                    <a:srgbClr val="75493A"/>
                  </a:solidFill>
                  <a:latin typeface="Cambria Bold"/>
                </a:rPr>
                <a:t>Nơi bày bán, bảo quản thực phẩm tươi sống hoặc thực phẩm đã chế biến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B10EF2-400F-55E4-EC4F-E654AEA58FE9}"/>
              </a:ext>
            </a:extLst>
          </p:cNvPr>
          <p:cNvGrpSpPr/>
          <p:nvPr/>
        </p:nvGrpSpPr>
        <p:grpSpPr>
          <a:xfrm>
            <a:off x="8246150" y="1864073"/>
            <a:ext cx="3260050" cy="3797891"/>
            <a:chOff x="8246150" y="1864073"/>
            <a:chExt cx="3260050" cy="3797891"/>
          </a:xfrm>
        </p:grpSpPr>
        <p:sp>
          <p:nvSpPr>
            <p:cNvPr id="7" name="Freeform 7"/>
            <p:cNvSpPr/>
            <p:nvPr/>
          </p:nvSpPr>
          <p:spPr>
            <a:xfrm>
              <a:off x="8247973" y="2363885"/>
              <a:ext cx="3258227" cy="3298079"/>
            </a:xfrm>
            <a:custGeom>
              <a:avLst/>
              <a:gdLst/>
              <a:ahLst/>
              <a:cxnLst/>
              <a:rect l="l" t="t" r="r" b="b"/>
              <a:pathLst>
                <a:path w="4887340" h="4947118">
                  <a:moveTo>
                    <a:pt x="0" y="0"/>
                  </a:moveTo>
                  <a:lnTo>
                    <a:pt x="4887340" y="0"/>
                  </a:lnTo>
                  <a:lnTo>
                    <a:pt x="4887340" y="4947118"/>
                  </a:lnTo>
                  <a:lnTo>
                    <a:pt x="0" y="494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6651">
              <a:off x="8892806" y="1864073"/>
              <a:ext cx="1710618" cy="991291"/>
            </a:xfrm>
            <a:custGeom>
              <a:avLst/>
              <a:gdLst/>
              <a:ahLst/>
              <a:cxnLst/>
              <a:rect l="l" t="t" r="r" b="b"/>
              <a:pathLst>
                <a:path w="2565927" h="1486937">
                  <a:moveTo>
                    <a:pt x="0" y="0"/>
                  </a:moveTo>
                  <a:lnTo>
                    <a:pt x="2565926" y="0"/>
                  </a:lnTo>
                  <a:lnTo>
                    <a:pt x="2565926" y="1486937"/>
                  </a:lnTo>
                  <a:lnTo>
                    <a:pt x="0" y="148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816560" y="2130840"/>
              <a:ext cx="1797702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en-US" sz="3600" b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46150" y="2987330"/>
              <a:ext cx="2705637" cy="948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>
                  <a:solidFill>
                    <a:srgbClr val="75493A"/>
                  </a:solidFill>
                  <a:latin typeface="Cambria Bold"/>
                </a:rPr>
                <a:t>Cách chế biến thực phẩm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F5D005B-FFF1-BA61-FF74-0A74D4208E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052" y="401018"/>
            <a:ext cx="11680948" cy="12863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7176C51-0DF6-ED24-8508-78A698BAEA77}"/>
              </a:ext>
            </a:extLst>
          </p:cNvPr>
          <p:cNvGrpSpPr/>
          <p:nvPr/>
        </p:nvGrpSpPr>
        <p:grpSpPr>
          <a:xfrm>
            <a:off x="787325" y="1845127"/>
            <a:ext cx="3258227" cy="3847682"/>
            <a:chOff x="557666" y="1868240"/>
            <a:chExt cx="3258227" cy="3847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A66C04-4FCA-2633-FA3D-6B7674EFE11A}"/>
                </a:ext>
              </a:extLst>
            </p:cNvPr>
            <p:cNvGrpSpPr/>
            <p:nvPr/>
          </p:nvGrpSpPr>
          <p:grpSpPr>
            <a:xfrm>
              <a:off x="557666" y="2417843"/>
              <a:ext cx="3258227" cy="3298079"/>
              <a:chOff x="557666" y="2417843"/>
              <a:chExt cx="3258227" cy="329807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557666" y="2417843"/>
                <a:ext cx="3258227" cy="3298079"/>
              </a:xfrm>
              <a:custGeom>
                <a:avLst/>
                <a:gdLst/>
                <a:ahLst/>
                <a:cxnLst/>
                <a:rect l="l" t="t" r="r" b="b"/>
                <a:pathLst>
                  <a:path w="4887340" h="4947118">
                    <a:moveTo>
                      <a:pt x="0" y="0"/>
                    </a:moveTo>
                    <a:lnTo>
                      <a:pt x="4887340" y="0"/>
                    </a:lnTo>
                    <a:lnTo>
                      <a:pt x="4887340" y="4947118"/>
                    </a:lnTo>
                    <a:lnTo>
                      <a:pt x="0" y="494711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833962" y="3073420"/>
                <a:ext cx="2705637" cy="18979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19"/>
                  </a:lnSpc>
                </a:pP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Nơi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nuôi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trồng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,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nguồn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gốc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xuất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xứ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của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sản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phẩm</a:t>
                </a:r>
                <a:endParaRPr lang="en-US" sz="3178" dirty="0">
                  <a:solidFill>
                    <a:srgbClr val="75493A"/>
                  </a:solidFill>
                  <a:latin typeface="Cambria Bold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D3F0844-092B-5452-0328-9C050DE5D240}"/>
                </a:ext>
              </a:extLst>
            </p:cNvPr>
            <p:cNvGrpSpPr/>
            <p:nvPr/>
          </p:nvGrpSpPr>
          <p:grpSpPr>
            <a:xfrm>
              <a:off x="1287930" y="1868240"/>
              <a:ext cx="1797702" cy="991291"/>
              <a:chOff x="1287930" y="1868240"/>
              <a:chExt cx="1797702" cy="991291"/>
            </a:xfrm>
          </p:grpSpPr>
          <p:sp>
            <p:nvSpPr>
              <p:cNvPr id="8" name="Freeform 8"/>
              <p:cNvSpPr/>
              <p:nvPr/>
            </p:nvSpPr>
            <p:spPr>
              <a:xfrm rot="76651">
                <a:off x="1331472" y="1868240"/>
                <a:ext cx="1710618" cy="991291"/>
              </a:xfrm>
              <a:custGeom>
                <a:avLst/>
                <a:gdLst/>
                <a:ahLst/>
                <a:cxnLst/>
                <a:rect l="l" t="t" r="r" b="b"/>
                <a:pathLst>
                  <a:path w="2565927" h="1486937">
                    <a:moveTo>
                      <a:pt x="0" y="0"/>
                    </a:moveTo>
                    <a:lnTo>
                      <a:pt x="2565927" y="0"/>
                    </a:lnTo>
                    <a:lnTo>
                      <a:pt x="2565927" y="1486937"/>
                    </a:lnTo>
                    <a:lnTo>
                      <a:pt x="0" y="1486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xmlns="" r:embed="rId1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287930" y="2126674"/>
                <a:ext cx="1797702" cy="4360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360"/>
                  </a:lnSpc>
                </a:pPr>
                <a:r>
                  <a:rPr lang="en-US" sz="3600" b="1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01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794715" y="283932"/>
            <a:ext cx="4811677" cy="3763371"/>
          </a:xfrm>
          <a:custGeom>
            <a:avLst/>
            <a:gdLst/>
            <a:ahLst/>
            <a:cxnLst/>
            <a:rect l="l" t="t" r="r" b="b"/>
            <a:pathLst>
              <a:path w="7217515" h="5645056">
                <a:moveTo>
                  <a:pt x="0" y="0"/>
                </a:moveTo>
                <a:lnTo>
                  <a:pt x="7217515" y="0"/>
                </a:lnTo>
                <a:lnTo>
                  <a:pt x="7217515" y="5645056"/>
                </a:lnTo>
                <a:lnTo>
                  <a:pt x="0" y="5645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5854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F8B764-AFE8-E798-6E08-B981A85D74E8}"/>
              </a:ext>
            </a:extLst>
          </p:cNvPr>
          <p:cNvGrpSpPr/>
          <p:nvPr/>
        </p:nvGrpSpPr>
        <p:grpSpPr>
          <a:xfrm>
            <a:off x="739191" y="1695778"/>
            <a:ext cx="4348908" cy="4402099"/>
            <a:chOff x="120052" y="1443346"/>
            <a:chExt cx="4348908" cy="4402099"/>
          </a:xfrm>
        </p:grpSpPr>
        <p:sp>
          <p:nvSpPr>
            <p:cNvPr id="5" name="Freeform 5"/>
            <p:cNvSpPr/>
            <p:nvPr/>
          </p:nvSpPr>
          <p:spPr>
            <a:xfrm>
              <a:off x="120053" y="1443346"/>
              <a:ext cx="4348907" cy="4402099"/>
            </a:xfrm>
            <a:custGeom>
              <a:avLst/>
              <a:gdLst/>
              <a:ahLst/>
              <a:cxnLst/>
              <a:rect l="l" t="t" r="r" b="b"/>
              <a:pathLst>
                <a:path w="6523360" h="6603148">
                  <a:moveTo>
                    <a:pt x="0" y="0"/>
                  </a:moveTo>
                  <a:lnTo>
                    <a:pt x="6523360" y="0"/>
                  </a:lnTo>
                  <a:lnTo>
                    <a:pt x="6523360" y="6603148"/>
                  </a:lnTo>
                  <a:lnTo>
                    <a:pt x="0" y="6603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20052" y="2018357"/>
              <a:ext cx="3873884" cy="2821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65"/>
                </a:lnSpc>
              </a:pP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Nơi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nuôi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trồng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nguồn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gốc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xuất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xứ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của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còn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hạn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sử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dụng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800655" y="3072487"/>
            <a:ext cx="4805736" cy="3730167"/>
          </a:xfrm>
          <a:custGeom>
            <a:avLst/>
            <a:gdLst/>
            <a:ahLst/>
            <a:cxnLst/>
            <a:rect l="l" t="t" r="r" b="b"/>
            <a:pathLst>
              <a:path w="7208604" h="5595250">
                <a:moveTo>
                  <a:pt x="0" y="0"/>
                </a:moveTo>
                <a:lnTo>
                  <a:pt x="7208604" y="0"/>
                </a:lnTo>
                <a:lnTo>
                  <a:pt x="7208604" y="5595249"/>
                </a:lnTo>
                <a:lnTo>
                  <a:pt x="0" y="55952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422" t="-2247" r="-86284" b="-8428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E389F-59B8-9B0C-3831-D0AAEB928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695" y="345068"/>
            <a:ext cx="5663675" cy="1493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334730" y="1187396"/>
            <a:ext cx="6171470" cy="4658049"/>
          </a:xfrm>
          <a:custGeom>
            <a:avLst/>
            <a:gdLst/>
            <a:ahLst/>
            <a:cxnLst/>
            <a:rect l="l" t="t" r="r" b="b"/>
            <a:pathLst>
              <a:path w="9895335" h="7739467">
                <a:moveTo>
                  <a:pt x="0" y="0"/>
                </a:moveTo>
                <a:lnTo>
                  <a:pt x="9895335" y="0"/>
                </a:lnTo>
                <a:lnTo>
                  <a:pt x="9895335" y="7739467"/>
                </a:lnTo>
                <a:lnTo>
                  <a:pt x="0" y="77394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854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325A3E-006A-9FF1-98E7-EB830E5C0D5F}"/>
              </a:ext>
            </a:extLst>
          </p:cNvPr>
          <p:cNvGrpSpPr/>
          <p:nvPr/>
        </p:nvGrpSpPr>
        <p:grpSpPr>
          <a:xfrm>
            <a:off x="462271" y="1655322"/>
            <a:ext cx="4601764" cy="4658049"/>
            <a:chOff x="462271" y="1655322"/>
            <a:chExt cx="4601764" cy="4658049"/>
          </a:xfrm>
        </p:grpSpPr>
        <p:sp>
          <p:nvSpPr>
            <p:cNvPr id="5" name="Freeform 5"/>
            <p:cNvSpPr/>
            <p:nvPr/>
          </p:nvSpPr>
          <p:spPr>
            <a:xfrm>
              <a:off x="462271" y="1655322"/>
              <a:ext cx="4601764" cy="4658049"/>
            </a:xfrm>
            <a:custGeom>
              <a:avLst/>
              <a:gdLst/>
              <a:ahLst/>
              <a:cxnLst/>
              <a:rect l="l" t="t" r="r" b="b"/>
              <a:pathLst>
                <a:path w="6902646" h="6987073">
                  <a:moveTo>
                    <a:pt x="0" y="0"/>
                  </a:moveTo>
                  <a:lnTo>
                    <a:pt x="6902646" y="0"/>
                  </a:lnTo>
                  <a:lnTo>
                    <a:pt x="6902646" y="6987073"/>
                  </a:lnTo>
                  <a:lnTo>
                    <a:pt x="0" y="6987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462271" y="2302895"/>
              <a:ext cx="4233824" cy="30008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6"/>
                </a:lnSpc>
              </a:pP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Nơi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bày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bán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tươi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sống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và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đã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chế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biến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sạch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sẽ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có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hướng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dẫn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70695" y="772009"/>
            <a:ext cx="5064035" cy="678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12"/>
              </a:lnSpc>
            </a:pPr>
            <a:r>
              <a:rPr lang="en-US" sz="5556" dirty="0" err="1">
                <a:solidFill>
                  <a:srgbClr val="526C3F"/>
                </a:solidFill>
                <a:latin typeface="#9Slide07 SVNZiclets" panose="02000603000000000000" pitchFamily="2" charset="0"/>
              </a:rPr>
              <a:t>Cùng</a:t>
            </a:r>
            <a:r>
              <a:rPr lang="en-US" sz="5556" dirty="0">
                <a:solidFill>
                  <a:srgbClr val="526C3F"/>
                </a:solidFill>
                <a:latin typeface="#9Slide07 SVNZiclets" panose="02000603000000000000" pitchFamily="2" charset="0"/>
              </a:rPr>
              <a:t> chia </a:t>
            </a:r>
            <a:r>
              <a:rPr lang="en-US" sz="5556" dirty="0" err="1">
                <a:solidFill>
                  <a:srgbClr val="526C3F"/>
                </a:solidFill>
                <a:latin typeface="#9Slide07 SVNZiclets" panose="02000603000000000000" pitchFamily="2" charset="0"/>
              </a:rPr>
              <a:t>sẻ</a:t>
            </a:r>
            <a:endParaRPr lang="en-US" sz="5556" dirty="0">
              <a:solidFill>
                <a:srgbClr val="526C3F"/>
              </a:soli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CAA948B-6D38-1E8D-2887-6B4A55A841E7}"/>
              </a:ext>
            </a:extLst>
          </p:cNvPr>
          <p:cNvGrpSpPr/>
          <p:nvPr/>
        </p:nvGrpSpPr>
        <p:grpSpPr>
          <a:xfrm>
            <a:off x="578502" y="1834642"/>
            <a:ext cx="10167498" cy="4407518"/>
            <a:chOff x="806116" y="1838367"/>
            <a:chExt cx="10167498" cy="4407518"/>
          </a:xfrm>
        </p:grpSpPr>
        <p:grpSp>
          <p:nvGrpSpPr>
            <p:cNvPr id="3" name="Group 3"/>
            <p:cNvGrpSpPr/>
            <p:nvPr/>
          </p:nvGrpSpPr>
          <p:grpSpPr>
            <a:xfrm>
              <a:off x="806116" y="1838367"/>
              <a:ext cx="10167498" cy="4407518"/>
              <a:chOff x="0" y="0"/>
              <a:chExt cx="4073888" cy="3835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00" y="-12700"/>
                <a:ext cx="4099289" cy="3860800"/>
              </a:xfrm>
              <a:custGeom>
                <a:avLst/>
                <a:gdLst/>
                <a:ahLst/>
                <a:cxnLst/>
                <a:rect l="l" t="t" r="r" b="b"/>
                <a:pathLst>
                  <a:path w="4099289" h="3860800">
                    <a:moveTo>
                      <a:pt x="3236958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2998470"/>
                    </a:lnTo>
                    <a:cubicBezTo>
                      <a:pt x="0" y="3470910"/>
                      <a:pt x="389890" y="3860800"/>
                      <a:pt x="862330" y="3860800"/>
                    </a:cubicBezTo>
                    <a:lnTo>
                      <a:pt x="3236958" y="3860800"/>
                    </a:lnTo>
                    <a:cubicBezTo>
                      <a:pt x="3709398" y="3860800"/>
                      <a:pt x="4099289" y="3470910"/>
                      <a:pt x="4099289" y="2998470"/>
                    </a:cubicBezTo>
                    <a:lnTo>
                      <a:pt x="4099289" y="862330"/>
                    </a:lnTo>
                    <a:cubicBezTo>
                      <a:pt x="4099288" y="389890"/>
                      <a:pt x="3709398" y="0"/>
                      <a:pt x="3236958" y="0"/>
                    </a:cubicBezTo>
                    <a:close/>
                    <a:moveTo>
                      <a:pt x="3908788" y="927100"/>
                    </a:moveTo>
                    <a:lnTo>
                      <a:pt x="3908788" y="2998470"/>
                    </a:lnTo>
                    <a:cubicBezTo>
                      <a:pt x="3908788" y="3365500"/>
                      <a:pt x="3603988" y="3670300"/>
                      <a:pt x="3236958" y="3670300"/>
                    </a:cubicBezTo>
                    <a:lnTo>
                      <a:pt x="862330" y="3670300"/>
                    </a:lnTo>
                    <a:cubicBezTo>
                      <a:pt x="495300" y="3670300"/>
                      <a:pt x="190500" y="3365500"/>
                      <a:pt x="190500" y="29984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3236958" y="190500"/>
                    </a:lnTo>
                    <a:cubicBezTo>
                      <a:pt x="3603988" y="190500"/>
                      <a:pt x="3908788" y="495300"/>
                      <a:pt x="3908788" y="862330"/>
                    </a:cubicBezTo>
                    <a:lnTo>
                      <a:pt x="3908788" y="927100"/>
                    </a:lnTo>
                    <a:close/>
                  </a:path>
                </a:pathLst>
              </a:custGeom>
              <a:solidFill>
                <a:srgbClr val="DA8766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500868" y="2320206"/>
              <a:ext cx="8777996" cy="3616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713"/>
                </a:lnSpc>
              </a:pP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	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an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toàn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có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một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số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dấu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hiệu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như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màu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sắc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tươi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nguồn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gốc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xuất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xứ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sản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còn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trong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thời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hạn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sử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dụng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chế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biến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hợp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vệ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sinh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BE1DDC2-73E7-9677-E89F-1EFE79BF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72" y="106209"/>
            <a:ext cx="10461643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276</Words>
  <Application>Microsoft Office PowerPoint</Application>
  <PresentationFormat>Widescreen</PresentationFormat>
  <Paragraphs>20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#9Slide07 SVNZiclets</vt:lpstr>
      <vt:lpstr>Arial</vt:lpstr>
      <vt:lpstr>Calibri</vt:lpstr>
      <vt:lpstr>Calibri Light</vt:lpstr>
      <vt:lpstr>Cambria</vt:lpstr>
      <vt:lpstr>Cambria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18</cp:revision>
  <dcterms:created xsi:type="dcterms:W3CDTF">2024-02-09T00:57:29Z</dcterms:created>
  <dcterms:modified xsi:type="dcterms:W3CDTF">2025-03-27T01:59:37Z</dcterms:modified>
</cp:coreProperties>
</file>