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20"/>
  </p:notesMasterIdLst>
  <p:sldIdLst>
    <p:sldId id="4386" r:id="rId3"/>
    <p:sldId id="4409" r:id="rId4"/>
    <p:sldId id="4332" r:id="rId5"/>
    <p:sldId id="4408" r:id="rId6"/>
    <p:sldId id="4387" r:id="rId7"/>
    <p:sldId id="4388" r:id="rId8"/>
    <p:sldId id="4389" r:id="rId9"/>
    <p:sldId id="4390" r:id="rId10"/>
    <p:sldId id="4391" r:id="rId11"/>
    <p:sldId id="4392" r:id="rId12"/>
    <p:sldId id="4393" r:id="rId13"/>
    <p:sldId id="4394" r:id="rId14"/>
    <p:sldId id="4395" r:id="rId15"/>
    <p:sldId id="4396" r:id="rId16"/>
    <p:sldId id="4397" r:id="rId17"/>
    <p:sldId id="4398" r:id="rId18"/>
    <p:sldId id="4399" r:id="rId19"/>
  </p:sldIdLst>
  <p:sldSz cx="12192000" cy="6858000"/>
  <p:notesSz cx="6858000" cy="9144000"/>
  <p:embeddedFontLs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Roboto" panose="020B0604020202020204" charset="0"/>
      <p:regular r:id="rId29"/>
      <p:bold r:id="rId30"/>
      <p:italic r:id="rId31"/>
      <p:boldItalic r:id="rId32"/>
    </p:embeddedFont>
    <p:embeddedFont>
      <p:font typeface="Pangolin" panose="020B0604020202020204" charset="0"/>
      <p:regular r:id="rId33"/>
    </p:embeddedFont>
    <p:embeddedFont>
      <p:font typeface="Roboto Black" panose="020B0604020202020204" charset="0"/>
      <p:regular r:id="rId34"/>
      <p:bold r:id="rId35"/>
      <p:boldItalic r:id="rId36"/>
    </p:embeddedFont>
    <p:embeddedFont>
      <p:font typeface="Calibri Light" panose="020F0302020204030204" pitchFamily="34" charset="0"/>
      <p:regular r:id="rId37"/>
      <p:italic r:id="rId3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B326DA"/>
    <a:srgbClr val="FFFF00"/>
    <a:srgbClr val="CAE9EE"/>
    <a:srgbClr val="FF7C80"/>
    <a:srgbClr val="CDC800"/>
    <a:srgbClr val="0A2F9E"/>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varScale="1">
        <p:scale>
          <a:sx n="60" d="100"/>
          <a:sy n="60"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C0B28-396F-4977-A2F9-D92AFB2EF0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C85BD2A-0E23-40F7-8E0D-8BD89B1439BC}">
      <dgm:prSet phldrT="[Text]" custT="1"/>
      <dgm:spPr/>
      <dgm:t>
        <a:bodyPr/>
        <a:lstStyle/>
        <a:p>
          <a:r>
            <a:rPr lang="en-US" sz="3000" dirty="0">
              <a:latin typeface="Cambria" panose="02040503050406030204" pitchFamily="18" charset="0"/>
              <a:ea typeface="Cambria" panose="02040503050406030204" pitchFamily="18" charset="0"/>
              <a:cs typeface="Calibri" panose="020F0502020204030204" pitchFamily="34" charset="0"/>
            </a:rPr>
            <a:t>1. </a:t>
          </a:r>
          <a:r>
            <a:rPr lang="vi-VN" sz="3000" dirty="0">
              <a:effectLst/>
              <a:latin typeface="Cambria" panose="02040503050406030204" pitchFamily="18" charset="0"/>
              <a:ea typeface="Cambria" panose="02040503050406030204" pitchFamily="18" charset="0"/>
              <a:cs typeface="Calibri" panose="020F0502020204030204" pitchFamily="34" charset="0"/>
            </a:rPr>
            <a:t> </a:t>
          </a:r>
          <a:r>
            <a:rPr lang="en-US" sz="3000" dirty="0" err="1">
              <a:latin typeface="Cambria" panose="02040503050406030204" pitchFamily="18" charset="0"/>
              <a:ea typeface="Cambria" panose="02040503050406030204" pitchFamily="18" charset="0"/>
            </a:rPr>
            <a:t>Trình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bày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ngày</a:t>
          </a:r>
          <a:r>
            <a:rPr lang="en-US" sz="3000" dirty="0">
              <a:latin typeface="Cambria" panose="02040503050406030204" pitchFamily="18" charset="0"/>
              <a:ea typeface="Cambria" panose="02040503050406030204" pitchFamily="18" charset="0"/>
            </a:rPr>
            <a:t>.</a:t>
          </a:r>
        </a:p>
      </dgm:t>
    </dgm:pt>
    <dgm:pt modelId="{CB6201D9-5393-4C65-8B99-4E3D4178ACA1}" type="par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6D115758-CA29-4C3C-A230-1CB646BE057E}" type="sib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33558EFD-450D-46A8-A02F-37AF2BC57EE2}">
      <dgm:prSet phldrT="[Text]" custT="1"/>
      <dgm:spPr/>
      <dgm:t>
        <a:bodyPr/>
        <a:lstStyle/>
        <a:p>
          <a:r>
            <a:rPr lang="en-US" sz="30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B326DA"/>
              </a:solidFill>
              <a:latin typeface="Cambria" panose="02040503050406030204" pitchFamily="18" charset="0"/>
              <a:ea typeface="Cambria" panose="02040503050406030204" pitchFamily="18" charset="0"/>
            </a:rPr>
            <a:t>Nêu</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được</a:t>
          </a:r>
          <a:r>
            <a:rPr lang="en-US" sz="3000" dirty="0">
              <a:solidFill>
                <a:srgbClr val="B326DA"/>
              </a:solidFill>
              <a:latin typeface="Cambria" panose="02040503050406030204" pitchFamily="18" charset="0"/>
              <a:ea typeface="Cambria" panose="02040503050406030204" pitchFamily="18" charset="0"/>
            </a:rPr>
            <a:t> ở </a:t>
          </a:r>
          <a:r>
            <a:rPr lang="en-US" sz="3000" dirty="0" err="1">
              <a:solidFill>
                <a:srgbClr val="B326DA"/>
              </a:solidFill>
              <a:latin typeface="Cambria" panose="02040503050406030204" pitchFamily="18" charset="0"/>
              <a:ea typeface="Cambria" panose="02040503050406030204" pitchFamily="18" charset="0"/>
            </a:rPr>
            <a:t>mức</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đơn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giản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về</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chế</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ăn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uống</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cân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bằng</a:t>
          </a:r>
          <a:r>
            <a:rPr lang="en-US" sz="3000" dirty="0">
              <a:solidFill>
                <a:srgbClr val="B326DA"/>
              </a:solidFill>
              <a:latin typeface="Cambria" panose="02040503050406030204" pitchFamily="18" charset="0"/>
              <a:ea typeface="Cambria" panose="02040503050406030204" pitchFamily="18" charset="0"/>
            </a:rPr>
            <a:t>.</a:t>
          </a:r>
        </a:p>
      </dgm:t>
    </dgm:pt>
    <dgm:pt modelId="{4F8E0D8D-8C5C-4D63-8B72-72CD602B436E}" type="par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15A36152-6D1B-4297-9D5D-9EFCA4F77A6E}" type="sib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079B82D9-5FBE-4A03-95E1-2CFC9DB5961F}">
      <dgm:prSet phldrT="[Text]" custT="1"/>
      <dgm:spPr/>
      <dgm:t>
        <a:bodyPr/>
        <a:lstStyle/>
        <a:p>
          <a:r>
            <a:rPr lang="en-US" sz="30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A2F9E"/>
              </a:solidFill>
              <a:latin typeface="Cambria" panose="02040503050406030204" pitchFamily="18" charset="0"/>
              <a:ea typeface="Cambria" panose="02040503050406030204" pitchFamily="18" charset="0"/>
            </a:rPr>
            <a:t>Nhận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xét</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được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có</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cân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bằng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lành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mạnh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không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dựa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vào</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Tháp</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dinh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dưỡng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của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trẻ</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em</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đối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chiếu</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với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thực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tế</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trong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ngày</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nhà</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trường</a:t>
          </a:r>
          <a:r>
            <a:rPr lang="en-US" sz="3000" dirty="0">
              <a:solidFill>
                <a:srgbClr val="0A2F9E"/>
              </a:solidFill>
              <a:latin typeface="Cambria" panose="02040503050406030204" pitchFamily="18" charset="0"/>
              <a:ea typeface="Cambria" panose="02040503050406030204" pitchFamily="18" charset="0"/>
            </a:rPr>
            <a:t>.</a:t>
          </a:r>
        </a:p>
      </dgm:t>
    </dgm:pt>
    <dgm:pt modelId="{108F687C-2235-40CA-A7EA-D72F91F6FEDF}" type="par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9BCA15A3-8F1D-47F8-8EE8-10161E4DDE5D}" type="sib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30C5089C-CCFC-466F-9046-6E6F3E1AE25C}" type="pres">
      <dgm:prSet presAssocID="{8A1C0B28-396F-4977-A2F9-D92AFB2EF001}" presName="linear" presStyleCnt="0">
        <dgm:presLayoutVars>
          <dgm:dir/>
          <dgm:animLvl val="lvl"/>
          <dgm:resizeHandles val="exact"/>
        </dgm:presLayoutVars>
      </dgm:prSet>
      <dgm:spPr/>
      <dgm:t>
        <a:bodyPr/>
        <a:lstStyle/>
        <a:p>
          <a:endParaRPr lang="en-US"/>
        </a:p>
      </dgm:t>
    </dgm:pt>
    <dgm:pt modelId="{7633689B-5644-4D59-AC84-DD6D0E0CBC61}" type="pres">
      <dgm:prSet presAssocID="{EC85BD2A-0E23-40F7-8E0D-8BD89B1439BC}" presName="parentLin" presStyleCnt="0"/>
      <dgm:spPr/>
    </dgm:pt>
    <dgm:pt modelId="{0CEAFE80-A975-45D4-9FA5-37B37FB6D3F6}" type="pres">
      <dgm:prSet presAssocID="{EC85BD2A-0E23-40F7-8E0D-8BD89B1439BC}" presName="parentLeftMargin" presStyleLbl="node1" presStyleIdx="0" presStyleCnt="3"/>
      <dgm:spPr/>
      <dgm:t>
        <a:bodyPr/>
        <a:lstStyle/>
        <a:p>
          <a:endParaRPr lang="en-US"/>
        </a:p>
      </dgm:t>
    </dgm:pt>
    <dgm:pt modelId="{6186CEA9-CC3C-4F68-B32B-C71E1A85396A}" type="pres">
      <dgm:prSet presAssocID="{EC85BD2A-0E23-40F7-8E0D-8BD89B1439BC}" presName="parentText" presStyleLbl="node1" presStyleIdx="0" presStyleCnt="3" custScaleX="142857" custScaleY="150777" custLinFactNeighborX="-30254" custLinFactNeighborY="9137">
        <dgm:presLayoutVars>
          <dgm:chMax val="0"/>
          <dgm:bulletEnabled val="1"/>
        </dgm:presLayoutVars>
      </dgm:prSet>
      <dgm:spPr/>
      <dgm:t>
        <a:bodyPr/>
        <a:lstStyle/>
        <a:p>
          <a:endParaRPr lang="en-US"/>
        </a:p>
      </dgm:t>
    </dgm:pt>
    <dgm:pt modelId="{19D5A685-E7E0-4019-8E2F-79513C8C6D85}" type="pres">
      <dgm:prSet presAssocID="{EC85BD2A-0E23-40F7-8E0D-8BD89B1439BC}" presName="negativeSpace" presStyleCnt="0"/>
      <dgm:spPr/>
    </dgm:pt>
    <dgm:pt modelId="{1FB28C24-DE8E-451D-8910-A9DC6EA327E1}" type="pres">
      <dgm:prSet presAssocID="{EC85BD2A-0E23-40F7-8E0D-8BD89B1439BC}" presName="childText" presStyleLbl="conFgAcc1" presStyleIdx="0" presStyleCnt="3">
        <dgm:presLayoutVars>
          <dgm:bulletEnabled val="1"/>
        </dgm:presLayoutVars>
      </dgm:prSet>
      <dgm:spPr/>
    </dgm:pt>
    <dgm:pt modelId="{47BC7957-5D60-443B-B689-FE727F9D0B11}" type="pres">
      <dgm:prSet presAssocID="{6D115758-CA29-4C3C-A230-1CB646BE057E}" presName="spaceBetweenRectangles" presStyleCnt="0"/>
      <dgm:spPr/>
    </dgm:pt>
    <dgm:pt modelId="{4109EDEF-CCAC-4EEB-A394-3ACE4AA0CACE}" type="pres">
      <dgm:prSet presAssocID="{33558EFD-450D-46A8-A02F-37AF2BC57EE2}" presName="parentLin" presStyleCnt="0"/>
      <dgm:spPr/>
    </dgm:pt>
    <dgm:pt modelId="{55804C71-7348-4FAB-8E06-15F90043867F}" type="pres">
      <dgm:prSet presAssocID="{33558EFD-450D-46A8-A02F-37AF2BC57EE2}" presName="parentLeftMargin" presStyleLbl="node1" presStyleIdx="0" presStyleCnt="3"/>
      <dgm:spPr/>
      <dgm:t>
        <a:bodyPr/>
        <a:lstStyle/>
        <a:p>
          <a:endParaRPr lang="en-US"/>
        </a:p>
      </dgm:t>
    </dgm:pt>
    <dgm:pt modelId="{99D85783-49FC-4054-8DE9-18DFF6B7DC02}" type="pres">
      <dgm:prSet presAssocID="{33558EFD-450D-46A8-A02F-37AF2BC57EE2}" presName="parentText" presStyleLbl="node1" presStyleIdx="1" presStyleCnt="3" custScaleX="142857">
        <dgm:presLayoutVars>
          <dgm:chMax val="0"/>
          <dgm:bulletEnabled val="1"/>
        </dgm:presLayoutVars>
      </dgm:prSet>
      <dgm:spPr/>
      <dgm:t>
        <a:bodyPr/>
        <a:lstStyle/>
        <a:p>
          <a:endParaRPr lang="en-US"/>
        </a:p>
      </dgm:t>
    </dgm:pt>
    <dgm:pt modelId="{8C2F500F-2DC3-4D70-848F-A0600BC0AB39}" type="pres">
      <dgm:prSet presAssocID="{33558EFD-450D-46A8-A02F-37AF2BC57EE2}" presName="negativeSpace" presStyleCnt="0"/>
      <dgm:spPr/>
    </dgm:pt>
    <dgm:pt modelId="{F9D60197-8E53-4363-A261-2A9D874A2B07}" type="pres">
      <dgm:prSet presAssocID="{33558EFD-450D-46A8-A02F-37AF2BC57EE2}" presName="childText" presStyleLbl="conFgAcc1" presStyleIdx="1" presStyleCnt="3">
        <dgm:presLayoutVars>
          <dgm:bulletEnabled val="1"/>
        </dgm:presLayoutVars>
      </dgm:prSet>
      <dgm:spPr/>
    </dgm:pt>
    <dgm:pt modelId="{8D313AFC-E965-4CE8-8D3E-C5F36509ABC0}" type="pres">
      <dgm:prSet presAssocID="{15A36152-6D1B-4297-9D5D-9EFCA4F77A6E}" presName="spaceBetweenRectangles" presStyleCnt="0"/>
      <dgm:spPr/>
    </dgm:pt>
    <dgm:pt modelId="{1AF9B188-7001-4959-8FFC-D73760591E8A}" type="pres">
      <dgm:prSet presAssocID="{079B82D9-5FBE-4A03-95E1-2CFC9DB5961F}" presName="parentLin" presStyleCnt="0"/>
      <dgm:spPr/>
    </dgm:pt>
    <dgm:pt modelId="{6C413DD9-1E8F-4455-A7ED-2AFAEA0DCB97}" type="pres">
      <dgm:prSet presAssocID="{079B82D9-5FBE-4A03-95E1-2CFC9DB5961F}" presName="parentLeftMargin" presStyleLbl="node1" presStyleIdx="1" presStyleCnt="3"/>
      <dgm:spPr/>
      <dgm:t>
        <a:bodyPr/>
        <a:lstStyle/>
        <a:p>
          <a:endParaRPr lang="en-US"/>
        </a:p>
      </dgm:t>
    </dgm:pt>
    <dgm:pt modelId="{3386A82D-F8D5-4BB8-B90B-976C2ADD3C62}" type="pres">
      <dgm:prSet presAssocID="{079B82D9-5FBE-4A03-95E1-2CFC9DB5961F}" presName="parentText" presStyleLbl="node1" presStyleIdx="2" presStyleCnt="3" custScaleX="142857" custScaleY="239304" custLinFactNeighborX="-10111" custLinFactNeighborY="-1747">
        <dgm:presLayoutVars>
          <dgm:chMax val="0"/>
          <dgm:bulletEnabled val="1"/>
        </dgm:presLayoutVars>
      </dgm:prSet>
      <dgm:spPr/>
      <dgm:t>
        <a:bodyPr/>
        <a:lstStyle/>
        <a:p>
          <a:endParaRPr lang="en-US"/>
        </a:p>
      </dgm:t>
    </dgm:pt>
    <dgm:pt modelId="{68ED28B3-3C39-45D3-B4D6-FD3DDC55B8A0}" type="pres">
      <dgm:prSet presAssocID="{079B82D9-5FBE-4A03-95E1-2CFC9DB5961F}" presName="negativeSpace" presStyleCnt="0"/>
      <dgm:spPr/>
    </dgm:pt>
    <dgm:pt modelId="{01B18C28-2D5D-4004-9F79-FE77D478D49C}" type="pres">
      <dgm:prSet presAssocID="{079B82D9-5FBE-4A03-95E1-2CFC9DB5961F}" presName="childText" presStyleLbl="conFgAcc1" presStyleIdx="2" presStyleCnt="3">
        <dgm:presLayoutVars>
          <dgm:bulletEnabled val="1"/>
        </dgm:presLayoutVars>
      </dgm:prSet>
      <dgm:spPr/>
    </dgm:pt>
  </dgm:ptLst>
  <dgm:cxnLst>
    <dgm:cxn modelId="{C5769C00-B07B-4263-9458-F6F839CBDF2A}" type="presOf" srcId="{8A1C0B28-396F-4977-A2F9-D92AFB2EF001}" destId="{30C5089C-CCFC-466F-9046-6E6F3E1AE25C}" srcOrd="0" destOrd="0" presId="urn:microsoft.com/office/officeart/2005/8/layout/list1"/>
    <dgm:cxn modelId="{9C40D868-34EE-4DA0-B2C2-F537F55678B9}" type="presOf" srcId="{079B82D9-5FBE-4A03-95E1-2CFC9DB5961F}" destId="{6C413DD9-1E8F-4455-A7ED-2AFAEA0DCB97}" srcOrd="0" destOrd="0" presId="urn:microsoft.com/office/officeart/2005/8/layout/list1"/>
    <dgm:cxn modelId="{6195AA6B-44FF-45D8-AC7A-37364E26808F}" srcId="{8A1C0B28-396F-4977-A2F9-D92AFB2EF001}" destId="{079B82D9-5FBE-4A03-95E1-2CFC9DB5961F}" srcOrd="2" destOrd="0" parTransId="{108F687C-2235-40CA-A7EA-D72F91F6FEDF}" sibTransId="{9BCA15A3-8F1D-47F8-8EE8-10161E4DDE5D}"/>
    <dgm:cxn modelId="{FE63FADB-8025-49B0-B3BE-C896B6818C50}" srcId="{8A1C0B28-396F-4977-A2F9-D92AFB2EF001}" destId="{EC85BD2A-0E23-40F7-8E0D-8BD89B1439BC}" srcOrd="0" destOrd="0" parTransId="{CB6201D9-5393-4C65-8B99-4E3D4178ACA1}" sibTransId="{6D115758-CA29-4C3C-A230-1CB646BE057E}"/>
    <dgm:cxn modelId="{17159EB0-5CB7-4943-88E1-ACCC1559217C}" type="presOf" srcId="{33558EFD-450D-46A8-A02F-37AF2BC57EE2}" destId="{55804C71-7348-4FAB-8E06-15F90043867F}" srcOrd="0" destOrd="0" presId="urn:microsoft.com/office/officeart/2005/8/layout/list1"/>
    <dgm:cxn modelId="{5DBF0991-AA4C-4609-911B-38964709D719}" type="presOf" srcId="{EC85BD2A-0E23-40F7-8E0D-8BD89B1439BC}" destId="{6186CEA9-CC3C-4F68-B32B-C71E1A85396A}" srcOrd="1" destOrd="0" presId="urn:microsoft.com/office/officeart/2005/8/layout/list1"/>
    <dgm:cxn modelId="{2EBB3287-D926-43CE-83E1-3F6E471CBB56}" type="presOf" srcId="{079B82D9-5FBE-4A03-95E1-2CFC9DB5961F}" destId="{3386A82D-F8D5-4BB8-B90B-976C2ADD3C62}" srcOrd="1" destOrd="0" presId="urn:microsoft.com/office/officeart/2005/8/layout/list1"/>
    <dgm:cxn modelId="{700EED65-EEBD-456C-B0CB-5FA72ECA75E3}" type="presOf" srcId="{33558EFD-450D-46A8-A02F-37AF2BC57EE2}" destId="{99D85783-49FC-4054-8DE9-18DFF6B7DC02}" srcOrd="1" destOrd="0" presId="urn:microsoft.com/office/officeart/2005/8/layout/list1"/>
    <dgm:cxn modelId="{6044207C-877D-4FB5-AA72-1628548BBCF9}" type="presOf" srcId="{EC85BD2A-0E23-40F7-8E0D-8BD89B1439BC}" destId="{0CEAFE80-A975-45D4-9FA5-37B37FB6D3F6}" srcOrd="0" destOrd="0" presId="urn:microsoft.com/office/officeart/2005/8/layout/list1"/>
    <dgm:cxn modelId="{1D632E0A-7330-44E4-8955-E26227BE0545}" srcId="{8A1C0B28-396F-4977-A2F9-D92AFB2EF001}" destId="{33558EFD-450D-46A8-A02F-37AF2BC57EE2}" srcOrd="1" destOrd="0" parTransId="{4F8E0D8D-8C5C-4D63-8B72-72CD602B436E}" sibTransId="{15A36152-6D1B-4297-9D5D-9EFCA4F77A6E}"/>
    <dgm:cxn modelId="{B93C7D3D-5069-41E7-AC5D-01FBEA40B57C}" type="presParOf" srcId="{30C5089C-CCFC-466F-9046-6E6F3E1AE25C}" destId="{7633689B-5644-4D59-AC84-DD6D0E0CBC61}" srcOrd="0" destOrd="0" presId="urn:microsoft.com/office/officeart/2005/8/layout/list1"/>
    <dgm:cxn modelId="{A3789F21-13CD-43F3-B930-32AA4ADB8B36}" type="presParOf" srcId="{7633689B-5644-4D59-AC84-DD6D0E0CBC61}" destId="{0CEAFE80-A975-45D4-9FA5-37B37FB6D3F6}" srcOrd="0" destOrd="0" presId="urn:microsoft.com/office/officeart/2005/8/layout/list1"/>
    <dgm:cxn modelId="{317A6F3F-A8A9-4373-9C20-06FDEE0BB389}" type="presParOf" srcId="{7633689B-5644-4D59-AC84-DD6D0E0CBC61}" destId="{6186CEA9-CC3C-4F68-B32B-C71E1A85396A}" srcOrd="1" destOrd="0" presId="urn:microsoft.com/office/officeart/2005/8/layout/list1"/>
    <dgm:cxn modelId="{7A40E8DB-657D-4957-8508-05C4F48CC4F8}" type="presParOf" srcId="{30C5089C-CCFC-466F-9046-6E6F3E1AE25C}" destId="{19D5A685-E7E0-4019-8E2F-79513C8C6D85}" srcOrd="1" destOrd="0" presId="urn:microsoft.com/office/officeart/2005/8/layout/list1"/>
    <dgm:cxn modelId="{3C5BA8D4-4F91-4241-B414-2398EF463B62}" type="presParOf" srcId="{30C5089C-CCFC-466F-9046-6E6F3E1AE25C}" destId="{1FB28C24-DE8E-451D-8910-A9DC6EA327E1}" srcOrd="2" destOrd="0" presId="urn:microsoft.com/office/officeart/2005/8/layout/list1"/>
    <dgm:cxn modelId="{E798B53F-8113-4511-A4BC-35A644BBC9B7}" type="presParOf" srcId="{30C5089C-CCFC-466F-9046-6E6F3E1AE25C}" destId="{47BC7957-5D60-443B-B689-FE727F9D0B11}" srcOrd="3" destOrd="0" presId="urn:microsoft.com/office/officeart/2005/8/layout/list1"/>
    <dgm:cxn modelId="{2A72CFFE-289B-4B80-85D4-2CD39E24DB94}" type="presParOf" srcId="{30C5089C-CCFC-466F-9046-6E6F3E1AE25C}" destId="{4109EDEF-CCAC-4EEB-A394-3ACE4AA0CACE}" srcOrd="4" destOrd="0" presId="urn:microsoft.com/office/officeart/2005/8/layout/list1"/>
    <dgm:cxn modelId="{669871C8-FE6C-4AEE-A2E4-E9E5238195DB}" type="presParOf" srcId="{4109EDEF-CCAC-4EEB-A394-3ACE4AA0CACE}" destId="{55804C71-7348-4FAB-8E06-15F90043867F}" srcOrd="0" destOrd="0" presId="urn:microsoft.com/office/officeart/2005/8/layout/list1"/>
    <dgm:cxn modelId="{922AE003-1DA8-4A6E-9C35-697D15AD4FFD}" type="presParOf" srcId="{4109EDEF-CCAC-4EEB-A394-3ACE4AA0CACE}" destId="{99D85783-49FC-4054-8DE9-18DFF6B7DC02}" srcOrd="1" destOrd="0" presId="urn:microsoft.com/office/officeart/2005/8/layout/list1"/>
    <dgm:cxn modelId="{CCA35C8D-4C46-4B76-B72D-A1A9765211FC}" type="presParOf" srcId="{30C5089C-CCFC-466F-9046-6E6F3E1AE25C}" destId="{8C2F500F-2DC3-4D70-848F-A0600BC0AB39}" srcOrd="5" destOrd="0" presId="urn:microsoft.com/office/officeart/2005/8/layout/list1"/>
    <dgm:cxn modelId="{1D66298B-C354-4043-9CFC-CC99436537A2}" type="presParOf" srcId="{30C5089C-CCFC-466F-9046-6E6F3E1AE25C}" destId="{F9D60197-8E53-4363-A261-2A9D874A2B07}" srcOrd="6" destOrd="0" presId="urn:microsoft.com/office/officeart/2005/8/layout/list1"/>
    <dgm:cxn modelId="{6D1D7E20-F0E4-4741-A8CF-C753FC5FF6BA}" type="presParOf" srcId="{30C5089C-CCFC-466F-9046-6E6F3E1AE25C}" destId="{8D313AFC-E965-4CE8-8D3E-C5F36509ABC0}" srcOrd="7" destOrd="0" presId="urn:microsoft.com/office/officeart/2005/8/layout/list1"/>
    <dgm:cxn modelId="{336051F6-CADF-4E4C-8CBC-E5E22D032F39}" type="presParOf" srcId="{30C5089C-CCFC-466F-9046-6E6F3E1AE25C}" destId="{1AF9B188-7001-4959-8FFC-D73760591E8A}" srcOrd="8" destOrd="0" presId="urn:microsoft.com/office/officeart/2005/8/layout/list1"/>
    <dgm:cxn modelId="{805F067A-6F0E-4EE6-9091-8180AE3BE106}" type="presParOf" srcId="{1AF9B188-7001-4959-8FFC-D73760591E8A}" destId="{6C413DD9-1E8F-4455-A7ED-2AFAEA0DCB97}" srcOrd="0" destOrd="0" presId="urn:microsoft.com/office/officeart/2005/8/layout/list1"/>
    <dgm:cxn modelId="{7937852C-B1EC-49BF-9B6A-6D927C092BA8}" type="presParOf" srcId="{1AF9B188-7001-4959-8FFC-D73760591E8A}" destId="{3386A82D-F8D5-4BB8-B90B-976C2ADD3C62}" srcOrd="1" destOrd="0" presId="urn:microsoft.com/office/officeart/2005/8/layout/list1"/>
    <dgm:cxn modelId="{CF461375-BA8B-4BB5-836B-858660B73FFF}" type="presParOf" srcId="{30C5089C-CCFC-466F-9046-6E6F3E1AE25C}" destId="{68ED28B3-3C39-45D3-B4D6-FD3DDC55B8A0}" srcOrd="9" destOrd="0" presId="urn:microsoft.com/office/officeart/2005/8/layout/list1"/>
    <dgm:cxn modelId="{2BA1702C-006A-40E2-8312-48A57B03D26F}" type="presParOf" srcId="{30C5089C-CCFC-466F-9046-6E6F3E1AE25C}" destId="{01B18C28-2D5D-4004-9F79-FE77D478D49C}" srcOrd="10" destOrd="0" presId="urn:microsoft.com/office/officeart/2005/8/layout/list1"/>
  </dgm:cxnLst>
  <dgm:bg>
    <a:solidFill>
      <a:schemeClr val="accent3">
        <a:lumMod val="40000"/>
        <a:lumOff val="60000"/>
      </a:schemeClr>
    </a:solidFill>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26/02/2024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8530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35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82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985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086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7291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86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046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09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09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870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536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204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047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tham khảo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079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73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78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38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13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835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23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6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7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24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30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2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7451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2.png"/><Relationship Id="rId18" Type="http://schemas.openxmlformats.org/officeDocument/2006/relationships/diagramQuickStyle" Target="../diagrams/quickStyle1.xml"/><Relationship Id="rId3" Type="http://schemas.openxmlformats.org/officeDocument/2006/relationships/image" Target="../media/image7.png"/><Relationship Id="rId21"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36.svg"/><Relationship Id="rId17" Type="http://schemas.openxmlformats.org/officeDocument/2006/relationships/diagramLayout" Target="../diagrams/layout1.xml"/><Relationship Id="rId2" Type="http://schemas.openxmlformats.org/officeDocument/2006/relationships/image" Target="../media/image6.jpeg"/><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34.svg"/><Relationship Id="rId19" Type="http://schemas.openxmlformats.org/officeDocument/2006/relationships/diagramColors" Target="../diagrams/colors1.xml"/><Relationship Id="rId4" Type="http://schemas.openxmlformats.org/officeDocument/2006/relationships/image" Target="../media/image26.svg"/><Relationship Id="rId9" Type="http://schemas.openxmlformats.org/officeDocument/2006/relationships/image" Target="../media/image10.png"/><Relationship Id="rId14" Type="http://schemas.openxmlformats.org/officeDocument/2006/relationships/image" Target="../media/image38.svg"/><Relationship Id="rId22"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5187747" y="2347139"/>
            <a:ext cx="1611454" cy="58477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xmlns="" id="{DA14CBFD-2C6F-E4A0-F468-3C5C731B2275}"/>
              </a:ext>
            </a:extLst>
          </p:cNvPr>
          <p:cNvSpPr txBox="1"/>
          <p:nvPr/>
        </p:nvSpPr>
        <p:spPr>
          <a:xfrm>
            <a:off x="5187747" y="45540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12</a:t>
            </a:r>
          </a:p>
        </p:txBody>
      </p:sp>
      <p:sp>
        <p:nvSpPr>
          <p:cNvPr id="8" name="TextBox 7"/>
          <p:cNvSpPr txBox="1"/>
          <p:nvPr/>
        </p:nvSpPr>
        <p:spPr>
          <a:xfrm>
            <a:off x="1405053" y="1455682"/>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ĂN UỐNG CÂN BẰNG</a:t>
            </a:r>
          </a:p>
        </p:txBody>
      </p:sp>
      <p:pic>
        <p:nvPicPr>
          <p:cNvPr id="2" name="Picture 2">
            <a:extLst>
              <a:ext uri="{FF2B5EF4-FFF2-40B4-BE49-F238E27FC236}">
                <a16:creationId xmlns:a16="http://schemas.microsoft.com/office/drawing/2014/main" xmlns="" id="{B40969A9-6041-2C5D-3990-7DC35B114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875" y="2579071"/>
            <a:ext cx="3775043" cy="37750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1405055" y="1669397"/>
            <a:ext cx="94414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bữa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ăn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028" name="Picture 4">
            <a:extLst>
              <a:ext uri="{FF2B5EF4-FFF2-40B4-BE49-F238E27FC236}">
                <a16:creationId xmlns:a16="http://schemas.microsoft.com/office/drawing/2014/main" xmlns="" id="{15D6F542-7EF3-9950-CF85-C8906370FA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165" b="10997"/>
          <a:stretch/>
        </p:blipFill>
        <p:spPr bwMode="auto">
          <a:xfrm>
            <a:off x="5030891" y="2858710"/>
            <a:ext cx="2986710" cy="2867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020" y="2962619"/>
            <a:ext cx="2849130" cy="23263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19915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randombar(horizontal)">
                                      <p:cBhvr>
                                        <p:cTn id="14" dur="500"/>
                                        <p:tgtEl>
                                          <p:spTgt spid="102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710411" y="1783896"/>
            <a:ext cx="61501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Dự kiến các món ăn và ước lượng thức ăn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721" y="3249750"/>
            <a:ext cx="3584759" cy="25910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929" y="2506912"/>
            <a:ext cx="3971925" cy="4076700"/>
          </a:xfrm>
          <a:prstGeom prst="rect">
            <a:avLst/>
          </a:prstGeom>
        </p:spPr>
      </p:pic>
    </p:spTree>
    <p:extLst>
      <p:ext uri="{BB962C8B-B14F-4D97-AF65-F5344CB8AC3E}">
        <p14:creationId xmlns:p14="http://schemas.microsoft.com/office/powerpoint/2010/main" val="20440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F32E1F10-138A-6110-CDC8-75F3FD27CB1F}"/>
              </a:ext>
            </a:extLst>
          </p:cNvPr>
          <p:cNvSpPr/>
          <p:nvPr/>
        </p:nvSpPr>
        <p:spPr>
          <a:xfrm>
            <a:off x="2281653" y="3429000"/>
            <a:ext cx="7174581" cy="2637263"/>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3731827" y="1685688"/>
            <a:ext cx="554598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món đã lên dự kiến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6146" name="Picture 2">
            <a:extLst>
              <a:ext uri="{FF2B5EF4-FFF2-40B4-BE49-F238E27FC236}">
                <a16:creationId xmlns:a16="http://schemas.microsoft.com/office/drawing/2014/main" xmlns="" id="{BED26B57-698B-A644-51B1-B74430A15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610" y="3657600"/>
            <a:ext cx="5325646" cy="22553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xmlns="" id="{834EA3C2-1B16-8190-6930-5AA7EE45B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825" y="4029842"/>
            <a:ext cx="1242188" cy="110568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Tree>
    <p:extLst>
      <p:ext uri="{BB962C8B-B14F-4D97-AF65-F5344CB8AC3E}">
        <p14:creationId xmlns:p14="http://schemas.microsoft.com/office/powerpoint/2010/main" val="4566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sp>
        <p:nvSpPr>
          <p:cNvPr id="2" name="TextBox 1">
            <a:extLst>
              <a:ext uri="{FF2B5EF4-FFF2-40B4-BE49-F238E27FC236}">
                <a16:creationId xmlns:a16="http://schemas.microsoft.com/office/drawing/2014/main" xmlns="" id="{473F98B6-6C1F-E392-73DF-45B0A0105BA7}"/>
              </a:ext>
            </a:extLst>
          </p:cNvPr>
          <p:cNvSpPr txBox="1"/>
          <p:nvPr/>
        </p:nvSpPr>
        <p:spPr>
          <a:xfrm>
            <a:off x="3978039" y="1924409"/>
            <a:ext cx="6454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món ăn của một bữa lên mâm</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170" name="Picture 2">
            <a:extLst>
              <a:ext uri="{FF2B5EF4-FFF2-40B4-BE49-F238E27FC236}">
                <a16:creationId xmlns:a16="http://schemas.microsoft.com/office/drawing/2014/main" xmlns="" id="{A5629A51-3DDC-7B3C-3B27-5D49F7968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089" y="2621691"/>
            <a:ext cx="3991945" cy="38676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xmlns="" id="{B43B2091-9944-3A3C-7254-E527980F6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863" y="3534282"/>
            <a:ext cx="1856627" cy="16526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20"/>
          <p:cNvSpPr/>
          <p:nvPr/>
        </p:nvSpPr>
        <p:spPr>
          <a:xfrm>
            <a:off x="2537990" y="1698926"/>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Tree>
    <p:extLst>
      <p:ext uri="{BB962C8B-B14F-4D97-AF65-F5344CB8AC3E}">
        <p14:creationId xmlns:p14="http://schemas.microsoft.com/office/powerpoint/2010/main" val="31743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58141" y="608449"/>
            <a:ext cx="7445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xmlns=""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xmlns="" id="{54EDEAB2-E812-0194-BFA8-DC46CCB82692}"/>
              </a:ext>
            </a:extLst>
          </p:cNvPr>
          <p:cNvGraphicFramePr>
            <a:graphicFrameLocks noGrp="1"/>
          </p:cNvGraphicFramePr>
          <p:nvPr>
            <p:extLst>
              <p:ext uri="{D42A27DB-BD31-4B8C-83A1-F6EECF244321}">
                <p14:modId xmlns:p14="http://schemas.microsoft.com/office/powerpoint/2010/main" val="2189390465"/>
              </p:ext>
            </p:extLst>
          </p:nvPr>
        </p:nvGraphicFramePr>
        <p:xfrm>
          <a:off x="5273692" y="2031231"/>
          <a:ext cx="5323479" cy="4120946"/>
        </p:xfrm>
        <a:graphic>
          <a:graphicData uri="http://schemas.openxmlformats.org/drawingml/2006/table">
            <a:tbl>
              <a:tblPr/>
              <a:tblGrid>
                <a:gridCol w="5323479">
                  <a:extLst>
                    <a:ext uri="{9D8B030D-6E8A-4147-A177-3AD203B41FA5}">
                      <a16:colId xmlns:a16="http://schemas.microsoft.com/office/drawing/2014/main" xmlns="" val="2152764726"/>
                    </a:ext>
                  </a:extLst>
                </a:gridCol>
              </a:tblGrid>
              <a:tr h="838832">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Mô hình cho bữa ăn chính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trong ngày.</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91619060"/>
                  </a:ext>
                </a:extLst>
              </a:tr>
              <a:tr h="2201934">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Đảm bảo đủ 5 nhóm thực phẩm</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theo khuyến cáo của Viện Dinh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dưỡng Quốc gia: ngũ cốc, khoai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củ; trái cây/quả chín; rau lá, rau củ</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quả; thịt, thuỷ sản, trứng và hạt</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giàu đạm; sữa và chế phẩm sữa.</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6595404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Phù hợp với từng gia đình.</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564990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bày đẹp</a:t>
                      </a:r>
                      <a:r>
                        <a:rPr lang="en-US"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1335248"/>
                  </a:ext>
                </a:extLst>
              </a:tr>
            </a:tbl>
          </a:graphicData>
        </a:graphic>
      </p:graphicFrame>
      <p:sp>
        <p:nvSpPr>
          <p:cNvPr id="7" name="Rectangle 2">
            <a:extLst>
              <a:ext uri="{FF2B5EF4-FFF2-40B4-BE49-F238E27FC236}">
                <a16:creationId xmlns:a16="http://schemas.microsoft.com/office/drawing/2014/main" xmlns="" id="{508C575D-83F5-7F75-ABCD-BCBBB2DB5EFA}"/>
              </a:ext>
            </a:extLst>
          </p:cNvPr>
          <p:cNvSpPr>
            <a:spLocks noChangeArrowheads="1"/>
          </p:cNvSpPr>
          <p:nvPr/>
        </p:nvSpPr>
        <p:spPr bwMode="auto">
          <a:xfrm>
            <a:off x="2281653" y="1729216"/>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246555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24819" y="247065"/>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GIỚI THIỆU MÔ HÌNH BỮA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TextBox 3">
            <a:extLst>
              <a:ext uri="{FF2B5EF4-FFF2-40B4-BE49-F238E27FC236}">
                <a16:creationId xmlns:a16="http://schemas.microsoft.com/office/drawing/2014/main" xmlns="" id="{F40E2F66-99CF-8255-CA32-58EAFAE2CD2A}"/>
              </a:ext>
            </a:extLst>
          </p:cNvPr>
          <p:cNvSpPr txBox="1"/>
          <p:nvPr/>
        </p:nvSpPr>
        <p:spPr>
          <a:xfrm>
            <a:off x="2281653" y="1167631"/>
            <a:ext cx="77455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Trưng bày và giới thiệu mô hình bữa ăn của nhóm em với các bạn. Đưa ra lời khuyên về chế độ ăn để cùng nhau thực hiện ăn uống cân bằng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050" name="Picture 2">
            <a:extLst>
              <a:ext uri="{FF2B5EF4-FFF2-40B4-BE49-F238E27FC236}">
                <a16:creationId xmlns:a16="http://schemas.microsoft.com/office/drawing/2014/main" xmlns="" id="{4D8CB7CA-3790-5A7E-5BE9-6D685F0D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127" y="4804417"/>
            <a:ext cx="2552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D73326C1-F9BD-3C2A-8DDF-335BC590CD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4" t="40763" r="18480"/>
          <a:stretch/>
        </p:blipFill>
        <p:spPr bwMode="auto">
          <a:xfrm>
            <a:off x="9045451" y="4212555"/>
            <a:ext cx="2341756" cy="1449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966" y="2255541"/>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4677" y="2703217"/>
            <a:ext cx="1828800" cy="1685925"/>
          </a:xfrm>
          <a:prstGeom prst="rect">
            <a:avLst/>
          </a:prstGeom>
        </p:spPr>
      </p:pic>
    </p:spTree>
    <p:extLst>
      <p:ext uri="{BB962C8B-B14F-4D97-AF65-F5344CB8AC3E}">
        <p14:creationId xmlns:p14="http://schemas.microsoft.com/office/powerpoint/2010/main" val="3595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par>
                                <p:cTn id="20" presetID="31"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7955" y="864367"/>
            <a:ext cx="8211150" cy="5848162"/>
            <a:chOff x="1905409" y="775183"/>
            <a:chExt cx="8715474" cy="6082817"/>
          </a:xfrm>
        </p:grpSpPr>
        <p:pic>
          <p:nvPicPr>
            <p:cNvPr id="5" name="Picture 4">
              <a:extLst>
                <a:ext uri="{FF2B5EF4-FFF2-40B4-BE49-F238E27FC236}">
                  <a16:creationId xmlns:a16="http://schemas.microsoft.com/office/drawing/2014/main" xmlns="" id="{2F088B77-99D9-9E5B-151D-D263FCA7A221}"/>
                </a:ext>
              </a:extLst>
            </p:cNvPr>
            <p:cNvPicPr>
              <a:picLocks noChangeAspect="1"/>
            </p:cNvPicPr>
            <p:nvPr/>
          </p:nvPicPr>
          <p:blipFill>
            <a:blip r:embed="rId3"/>
            <a:stretch>
              <a:fillRect/>
            </a:stretch>
          </p:blipFill>
          <p:spPr>
            <a:xfrm>
              <a:off x="1905409" y="775183"/>
              <a:ext cx="8715474" cy="608281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stretch>
              <a:fillRect/>
            </a:stretch>
          </p:blipFill>
          <p:spPr>
            <a:xfrm>
              <a:off x="2493819" y="2134666"/>
              <a:ext cx="7689272" cy="4372778"/>
            </a:xfrm>
            <a:prstGeom prst="rect">
              <a:avLst/>
            </a:prstGeom>
          </p:spPr>
        </p:pic>
      </p:gr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xmlns="" id="{7E106497-2B4A-C877-8E5B-23D52FC4DFA7}"/>
              </a:ext>
            </a:extLst>
          </p:cNvPr>
          <p:cNvSpPr txBox="1"/>
          <p:nvPr/>
        </p:nvSpPr>
        <p:spPr>
          <a:xfrm>
            <a:off x="6942917" y="864367"/>
            <a:ext cx="3063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14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35728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A3F7A128-8DC9-0780-4BD4-567F89EC53C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26">
            <a:extLst>
              <a:ext uri="{FF2B5EF4-FFF2-40B4-BE49-F238E27FC236}">
                <a16:creationId xmlns:a16="http://schemas.microsoft.com/office/drawing/2014/main" xmlns="" id="{BF4BDC58-2278-8816-389C-AC675B976FFF}"/>
              </a:ext>
            </a:extLst>
          </p:cNvPr>
          <p:cNvSpPr/>
          <p:nvPr/>
        </p:nvSpPr>
        <p:spPr>
          <a:xfrm rot="958659">
            <a:off x="2132664" y="374977"/>
            <a:ext cx="2367743" cy="1302259"/>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8">
            <a:extLst>
              <a:ext uri="{FF2B5EF4-FFF2-40B4-BE49-F238E27FC236}">
                <a16:creationId xmlns:a16="http://schemas.microsoft.com/office/drawing/2014/main" xmlns="" id="{719CEA0C-4DCA-0B1C-1653-5BA19E4ABDC7}"/>
              </a:ext>
            </a:extLst>
          </p:cNvPr>
          <p:cNvSpPr/>
          <p:nvPr/>
        </p:nvSpPr>
        <p:spPr>
          <a:xfrm rot="4924469">
            <a:off x="424965" y="-629425"/>
            <a:ext cx="1865049" cy="2546141"/>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29">
            <a:extLst>
              <a:ext uri="{FF2B5EF4-FFF2-40B4-BE49-F238E27FC236}">
                <a16:creationId xmlns:a16="http://schemas.microsoft.com/office/drawing/2014/main" xmlns="" id="{25EC5FB5-E8ED-0C71-868E-5118C8FF8CEF}"/>
              </a:ext>
            </a:extLst>
          </p:cNvPr>
          <p:cNvSpPr/>
          <p:nvPr/>
        </p:nvSpPr>
        <p:spPr>
          <a:xfrm rot="2171360">
            <a:off x="364322" y="1859643"/>
            <a:ext cx="1135337" cy="2226151"/>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30">
            <a:extLst>
              <a:ext uri="{FF2B5EF4-FFF2-40B4-BE49-F238E27FC236}">
                <a16:creationId xmlns:a16="http://schemas.microsoft.com/office/drawing/2014/main" xmlns="" id="{FF55FDD2-3FA2-81BB-49F2-F67E3590CF3D}"/>
              </a:ext>
            </a:extLst>
          </p:cNvPr>
          <p:cNvSpPr/>
          <p:nvPr/>
        </p:nvSpPr>
        <p:spPr>
          <a:xfrm>
            <a:off x="10361876" y="5718281"/>
            <a:ext cx="1830124" cy="1338278"/>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31">
            <a:extLst>
              <a:ext uri="{FF2B5EF4-FFF2-40B4-BE49-F238E27FC236}">
                <a16:creationId xmlns:a16="http://schemas.microsoft.com/office/drawing/2014/main" xmlns="" id="{832B1C66-3250-681D-78AF-2012BC146107}"/>
              </a:ext>
            </a:extLst>
          </p:cNvPr>
          <p:cNvSpPr/>
          <p:nvPr/>
        </p:nvSpPr>
        <p:spPr>
          <a:xfrm rot="-1756279">
            <a:off x="10832589" y="322555"/>
            <a:ext cx="1569472" cy="1290891"/>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32">
            <a:extLst>
              <a:ext uri="{FF2B5EF4-FFF2-40B4-BE49-F238E27FC236}">
                <a16:creationId xmlns:a16="http://schemas.microsoft.com/office/drawing/2014/main" xmlns="" id="{BAFEB23E-64DB-50C0-951C-3AD61100BA06}"/>
              </a:ext>
            </a:extLst>
          </p:cNvPr>
          <p:cNvSpPr/>
          <p:nvPr/>
        </p:nvSpPr>
        <p:spPr>
          <a:xfrm>
            <a:off x="7945676" y="6172200"/>
            <a:ext cx="1773516" cy="982085"/>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4" name="Picture 13">
            <a:extLst>
              <a:ext uri="{FF2B5EF4-FFF2-40B4-BE49-F238E27FC236}">
                <a16:creationId xmlns:a16="http://schemas.microsoft.com/office/drawing/2014/main" xmlns="" id="{08C54F2B-2CCE-C2C8-C203-95121DA167E7}"/>
              </a:ext>
            </a:extLst>
          </p:cNvPr>
          <p:cNvPicPr>
            <a:picLocks noChangeAspect="1"/>
          </p:cNvPicPr>
          <p:nvPr/>
        </p:nvPicPr>
        <p:blipFill>
          <a:blip r:embed="rId15"/>
          <a:stretch>
            <a:fillRect/>
          </a:stretch>
        </p:blipFill>
        <p:spPr>
          <a:xfrm>
            <a:off x="4167013" y="289228"/>
            <a:ext cx="8450437" cy="1473756"/>
          </a:xfrm>
          <a:prstGeom prst="rect">
            <a:avLst/>
          </a:prstGeom>
        </p:spPr>
      </p:pic>
      <p:graphicFrame>
        <p:nvGraphicFramePr>
          <p:cNvPr id="15" name="Diagram 14">
            <a:extLst>
              <a:ext uri="{FF2B5EF4-FFF2-40B4-BE49-F238E27FC236}">
                <a16:creationId xmlns:a16="http://schemas.microsoft.com/office/drawing/2014/main" xmlns="" id="{9B1FF0DC-CF25-C8FF-A268-23769874622F}"/>
              </a:ext>
            </a:extLst>
          </p:cNvPr>
          <p:cNvGraphicFramePr/>
          <p:nvPr>
            <p:extLst/>
          </p:nvPr>
        </p:nvGraphicFramePr>
        <p:xfrm>
          <a:off x="2711815" y="1932868"/>
          <a:ext cx="9480185" cy="490385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Freeform 27">
            <a:extLst>
              <a:ext uri="{FF2B5EF4-FFF2-40B4-BE49-F238E27FC236}">
                <a16:creationId xmlns:a16="http://schemas.microsoft.com/office/drawing/2014/main" xmlns="" id="{07B9F0A3-C4EC-663D-33ED-2B7F08114DEC}"/>
              </a:ext>
            </a:extLst>
          </p:cNvPr>
          <p:cNvSpPr/>
          <p:nvPr/>
        </p:nvSpPr>
        <p:spPr>
          <a:xfrm rot="-1500758">
            <a:off x="975459" y="3863088"/>
            <a:ext cx="1890043" cy="1611262"/>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Tree>
    <p:extLst>
      <p:ext uri="{BB962C8B-B14F-4D97-AF65-F5344CB8AC3E}">
        <p14:creationId xmlns:p14="http://schemas.microsoft.com/office/powerpoint/2010/main" val="369587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264"/>
            <a:ext cx="1716505" cy="1184577"/>
          </a:xfrm>
          <a:prstGeom prst="rect">
            <a:avLst/>
          </a:prstGeom>
        </p:spPr>
      </p:pic>
      <p:sp>
        <p:nvSpPr>
          <p:cNvPr id="5" name="TextBox 4"/>
          <p:cNvSpPr txBox="1"/>
          <p:nvPr/>
        </p:nvSpPr>
        <p:spPr>
          <a:xfrm>
            <a:off x="3373524" y="303186"/>
            <a:ext cx="4931552" cy="584775"/>
          </a:xfrm>
          <a:prstGeom prst="rect">
            <a:avLst/>
          </a:prstGeom>
          <a:noFill/>
        </p:spPr>
        <p:txBody>
          <a:bodyPr wrap="square" rtlCol="0">
            <a:spAutoFit/>
          </a:bodyPr>
          <a:lstStyle/>
          <a:p>
            <a:pPr lvl="0" algn="ctr">
              <a:defRPr/>
            </a:pPr>
            <a:r>
              <a:rPr lang="en-US" altLang="zh-CN" sz="3200" b="1" dirty="0">
                <a:solidFill>
                  <a:schemeClr val="bg1"/>
                </a:solidFill>
                <a:latin typeface="Roboto Black" panose="02000000000000000000" pitchFamily="2" charset="0"/>
                <a:ea typeface="Roboto Black" panose="02000000000000000000" pitchFamily="2" charset="0"/>
              </a:rPr>
              <a:t>KHỞI </a:t>
            </a:r>
            <a:r>
              <a:rPr lang="en-US" altLang="zh-CN" sz="3200" b="1" dirty="0" smtClean="0">
                <a:solidFill>
                  <a:schemeClr val="bg1"/>
                </a:solidFill>
                <a:latin typeface="Roboto Black" panose="02000000000000000000" pitchFamily="2" charset="0"/>
                <a:ea typeface="Roboto Black" panose="02000000000000000000" pitchFamily="2" charset="0"/>
              </a:rPr>
              <a:t>ĐỘNG</a:t>
            </a:r>
            <a:endParaRPr lang="en-US" altLang="zh-CN" sz="3200" b="1" dirty="0">
              <a:solidFill>
                <a:schemeClr val="bg1"/>
              </a:solidFill>
              <a:latin typeface="Roboto Black" panose="02000000000000000000" pitchFamily="2" charset="0"/>
              <a:ea typeface="Roboto Black" panose="02000000000000000000" pitchFamily="2" charset="0"/>
            </a:endParaRPr>
          </a:p>
        </p:txBody>
      </p:sp>
      <p:sp>
        <p:nvSpPr>
          <p:cNvPr id="6" name="TextBox 5"/>
          <p:cNvSpPr txBox="1"/>
          <p:nvPr/>
        </p:nvSpPr>
        <p:spPr>
          <a:xfrm>
            <a:off x="695161" y="1233869"/>
            <a:ext cx="8593218" cy="523220"/>
          </a:xfrm>
          <a:prstGeom prst="rect">
            <a:avLst/>
          </a:prstGeom>
          <a:noFill/>
        </p:spPr>
        <p:txBody>
          <a:bodyPr wrap="square" rtlCol="0">
            <a:spAutoFit/>
          </a:bodyPr>
          <a:lstStyle/>
          <a:p>
            <a:pPr lvl="0">
              <a:defRPr/>
            </a:pPr>
            <a:r>
              <a:rPr lang="en-US" sz="2800" dirty="0" err="1"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Tại</a:t>
            </a:r>
            <a:r>
              <a:rPr lang="en-US" sz="2800"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sao</a:t>
            </a:r>
            <a:r>
              <a:rPr lang="en-US" sz="2800"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nên</a:t>
            </a:r>
            <a:r>
              <a:rPr lang="en-US" sz="2800"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ăn</a:t>
            </a:r>
            <a:r>
              <a:rPr lang="en-US"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phối</a:t>
            </a:r>
            <a:r>
              <a:rPr lang="en-US"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hợp</a:t>
            </a:r>
            <a:r>
              <a:rPr lang="en-US"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nhiều</a:t>
            </a:r>
            <a:r>
              <a:rPr lang="en-US"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loại</a:t>
            </a:r>
            <a:r>
              <a:rPr lang="en-US"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thức</a:t>
            </a:r>
            <a:r>
              <a:rPr lang="en-US"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ăn</a:t>
            </a:r>
            <a:r>
              <a:rPr lang="en-US" sz="2800"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a:t>
            </a:r>
            <a:endParaRPr kumimoji="0" lang="en-US" altLang="zh-CN" sz="2800"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TextBox 6"/>
          <p:cNvSpPr txBox="1"/>
          <p:nvPr/>
        </p:nvSpPr>
        <p:spPr>
          <a:xfrm>
            <a:off x="831518" y="2085621"/>
            <a:ext cx="9539702" cy="954107"/>
          </a:xfrm>
          <a:prstGeom prst="rect">
            <a:avLst/>
          </a:prstGeom>
          <a:noFill/>
        </p:spPr>
        <p:txBody>
          <a:bodyPr wrap="square" rtlCol="0">
            <a:spAutoFit/>
          </a:bodyPr>
          <a:lstStyle/>
          <a:p>
            <a:pPr lvl="0">
              <a:defRPr/>
            </a:pP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C</a:t>
            </a:r>
            <a:r>
              <a:rPr lang="vi-VN"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ung cấp đầy đủ các chất dinh dưỡng thiết yếu, đảm bảo duy trì, phát triển của cơ thể và cải thiện sức khỏe tổng </a:t>
            </a:r>
            <a:r>
              <a:rPr lang="vi-VN" sz="28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thể</a:t>
            </a:r>
            <a:r>
              <a:rPr lang="en-US" sz="28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a:t>
            </a:r>
            <a:endPar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4" name="Rectangle 3"/>
          <p:cNvSpPr/>
          <p:nvPr/>
        </p:nvSpPr>
        <p:spPr>
          <a:xfrm>
            <a:off x="830979" y="3660765"/>
            <a:ext cx="6787436" cy="523220"/>
          </a:xfrm>
          <a:prstGeom prst="rect">
            <a:avLst/>
          </a:prstGeom>
        </p:spPr>
        <p:txBody>
          <a:bodyPr wrap="none">
            <a:spAutoFit/>
          </a:bodyPr>
          <a:lstStyle/>
          <a:p>
            <a:r>
              <a:rPr lang="vi-VN" sz="2800"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Ăn </a:t>
            </a:r>
            <a:r>
              <a:rPr lang="vi-VN" sz="28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uống cân bằng và lành mạnh có lợi ích gì?</a:t>
            </a:r>
          </a:p>
        </p:txBody>
      </p:sp>
      <p:sp>
        <p:nvSpPr>
          <p:cNvPr id="11" name="TextBox 10"/>
          <p:cNvSpPr txBox="1"/>
          <p:nvPr/>
        </p:nvSpPr>
        <p:spPr>
          <a:xfrm>
            <a:off x="858251" y="4238942"/>
            <a:ext cx="10916653" cy="954107"/>
          </a:xfrm>
          <a:prstGeom prst="rect">
            <a:avLst/>
          </a:prstGeom>
          <a:noFill/>
        </p:spPr>
        <p:txBody>
          <a:bodyPr wrap="square" rtlCol="0">
            <a:spAutoFit/>
          </a:bodyPr>
          <a:lstStyle/>
          <a:p>
            <a:pPr lvl="0">
              <a:defRPr/>
            </a:pP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Ă</a:t>
            </a:r>
            <a:r>
              <a:rPr lang="vi-VN"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n uống cân bằng và lành mạnh đảm</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vi-VN"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bảo nhu cầu năng lượng cần thiết cho cơ thể</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giúp</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không</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bị</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suy</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dinh</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dưỡng</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hoặc</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thừa</a:t>
            </a:r>
            <a:r>
              <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cân</a:t>
            </a:r>
            <a:r>
              <a:rPr lang="en-US" sz="28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a:t>
            </a:r>
            <a:endParaRPr lang="en-US" sz="28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Rectangle 7"/>
          <p:cNvSpPr/>
          <p:nvPr/>
        </p:nvSpPr>
        <p:spPr>
          <a:xfrm>
            <a:off x="657726" y="1396776"/>
            <a:ext cx="10571748" cy="5461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6" name="TextBox 5">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5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7843" y="1872775"/>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lên thực đơn bữa ăn</a:t>
            </a:r>
          </a:p>
        </p:txBody>
      </p:sp>
      <p:sp>
        <p:nvSpPr>
          <p:cNvPr id="117" name="TextBox 116"/>
          <p:cNvSpPr txBox="1"/>
          <p:nvPr/>
        </p:nvSpPr>
        <p:spPr>
          <a:xfrm>
            <a:off x="2713642" y="579657"/>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LÀM MÔ HÌNH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BỮA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xmlns="" id="{1C6C1494-9761-2059-0481-6D5C41B8AC62}"/>
              </a:ext>
            </a:extLst>
          </p:cNvPr>
          <p:cNvSpPr txBox="1"/>
          <p:nvPr/>
        </p:nvSpPr>
        <p:spPr>
          <a:xfrm>
            <a:off x="5295347" y="2334440"/>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2050" name="Picture 2">
            <a:extLst>
              <a:ext uri="{FF2B5EF4-FFF2-40B4-BE49-F238E27FC236}">
                <a16:creationId xmlns:a16="http://schemas.microsoft.com/office/drawing/2014/main" xmlns="" id="{0B5639B0-8CB3-6F22-E1F5-3AFBA4630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08" y="3150167"/>
            <a:ext cx="3420028" cy="2481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5A2D5C1A-183C-677E-7E6D-69477181F5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2358" y="2426389"/>
            <a:ext cx="3671799" cy="341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5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par>
                                <p:cTn id="17" presetID="6" presetClass="entr" presetSubtype="16"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743597" y="69551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1173262" y="2203617"/>
            <a:ext cx="426118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 cho bữa ăn chính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trong ngày</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xmlns="" id="{D7823B8B-9EF9-0CC5-5AE4-F19EE48EED4D}"/>
              </a:ext>
            </a:extLst>
          </p:cNvPr>
          <p:cNvSpPr txBox="1"/>
          <p:nvPr/>
        </p:nvSpPr>
        <p:spPr>
          <a:xfrm>
            <a:off x="7146815" y="2203617"/>
            <a:ext cx="3975917"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Phù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hợp với từng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gia đình</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xmlns="" id="{A6A1030A-6A83-D6D7-3A25-E3F167E5D623}"/>
              </a:ext>
            </a:extLst>
          </p:cNvPr>
          <p:cNvSpPr txBox="1"/>
          <p:nvPr/>
        </p:nvSpPr>
        <p:spPr>
          <a:xfrm>
            <a:off x="8629524" y="4962859"/>
            <a:ext cx="2493208"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Trình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bày đẹp</a:t>
            </a:r>
          </a:p>
        </p:txBody>
      </p:sp>
      <p:sp>
        <p:nvSpPr>
          <p:cNvPr id="4" name="TextBox 3">
            <a:extLst>
              <a:ext uri="{FF2B5EF4-FFF2-40B4-BE49-F238E27FC236}">
                <a16:creationId xmlns:a16="http://schemas.microsoft.com/office/drawing/2014/main" xmlns="" id="{4B114E6E-527A-623B-F353-E35425A208FD}"/>
              </a:ext>
            </a:extLst>
          </p:cNvPr>
          <p:cNvSpPr txBox="1"/>
          <p:nvPr/>
        </p:nvSpPr>
        <p:spPr>
          <a:xfrm>
            <a:off x="1029626" y="3559661"/>
            <a:ext cx="4801512" cy="2308324"/>
          </a:xfrm>
          <a:prstGeom prst="rect">
            <a:avLst/>
          </a:prstGeom>
          <a:noFill/>
        </p:spPr>
        <p:txBody>
          <a:bodyPr wrap="square" rtlCol="0">
            <a:spAutoFit/>
          </a:bodyPr>
          <a:lstStyle/>
          <a:p>
            <a:pPr lvl="0"/>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Đảm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bảo đủ 5 nhóm thực phẩm theo khuyến cáo của Viện dinh dưỡng Quốc gia: ngũ cốc, khoai củ;  trái cây/quả chín; rau lá, rau củ quả, thịt, thuỷ sản, trứng và hạt giàu đạm; sữa và chế phẩm sữa</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xmlns="" id="{B8FD8D58-BF95-5536-4FA8-4ECC6D9A7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06" t="5824" r="5841" b="3078"/>
          <a:stretch/>
        </p:blipFill>
        <p:spPr>
          <a:xfrm>
            <a:off x="5788053" y="3034614"/>
            <a:ext cx="2337955" cy="2389910"/>
          </a:xfrm>
          <a:prstGeom prst="ellipse">
            <a:avLst/>
          </a:prstGeom>
        </p:spPr>
      </p:pic>
    </p:spTree>
    <p:extLst>
      <p:ext uri="{BB962C8B-B14F-4D97-AF65-F5344CB8AC3E}">
        <p14:creationId xmlns:p14="http://schemas.microsoft.com/office/powerpoint/2010/main" val="9302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1526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a:t>
            </a:r>
            <a:r>
              <a:rPr kumimoji="0" lang="en-US" altLang="zh-CN" sz="2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 CHỌN </a:t>
            </a: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BỮA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xmlns=""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4" name="Picture 2">
            <a:extLst>
              <a:ext uri="{FF2B5EF4-FFF2-40B4-BE49-F238E27FC236}">
                <a16:creationId xmlns:a16="http://schemas.microsoft.com/office/drawing/2014/main" xmlns="" id="{E401EBB1-1022-45D7-6E6F-5FAC24EA5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93" t="38533" r="53773" b="20667"/>
          <a:stretch/>
        </p:blipFill>
        <p:spPr bwMode="auto">
          <a:xfrm>
            <a:off x="7163099" y="1365560"/>
            <a:ext cx="3444278" cy="3943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798827" y="1685236"/>
            <a:ext cx="3352381" cy="22190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697" y="4018534"/>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053" y="4019814"/>
            <a:ext cx="1828800" cy="1685925"/>
          </a:xfrm>
          <a:prstGeom prst="rect">
            <a:avLst/>
          </a:prstGeom>
        </p:spPr>
      </p:pic>
    </p:spTree>
    <p:extLst>
      <p:ext uri="{BB962C8B-B14F-4D97-AF65-F5344CB8AC3E}">
        <p14:creationId xmlns:p14="http://schemas.microsoft.com/office/powerpoint/2010/main" val="11645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68600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590017" y="2018126"/>
            <a:ext cx="5454502" cy="2677656"/>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Món ăn nhóm em chọn</a:t>
            </a:r>
          </a:p>
          <a:p>
            <a:pPr lvl="0">
              <a:defRPr/>
            </a:pPr>
            <a:r>
              <a:rPr lang="vi-VN" altLang="zh-CN" sz="2400">
                <a:solidFill>
                  <a:srgbClr val="002060"/>
                </a:solidFill>
                <a:latin typeface="Roboto" panose="02000000000000000000" pitchFamily="2" charset="0"/>
                <a:ea typeface="Roboto" panose="02000000000000000000" pitchFamily="2" charset="0"/>
              </a:rPr>
              <a:t>Thực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Động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Ước lượng thức ăn</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350653" y="4835587"/>
            <a:ext cx="9304059" cy="1200329"/>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 món ăn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9950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2263383" y="1366545"/>
            <a:ext cx="766523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70" y="590057"/>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xmlns="" id="{0FAEFCE1-959C-BE44-9E87-D0583BEF9FEB}"/>
              </a:ext>
            </a:extLst>
          </p:cNvPr>
          <p:cNvSpPr txBox="1"/>
          <p:nvPr/>
        </p:nvSpPr>
        <p:spPr>
          <a:xfrm>
            <a:off x="2446851" y="1927590"/>
            <a:ext cx="9234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Giấy A4, giấy bìa màu, đất nặn, bút màu, 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098" name="Picture 2">
            <a:extLst>
              <a:ext uri="{FF2B5EF4-FFF2-40B4-BE49-F238E27FC236}">
                <a16:creationId xmlns:a16="http://schemas.microsoft.com/office/drawing/2014/main" xmlns="" id="{4D149649-B31E-C0F2-1419-B19330F4FA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67" r="16392"/>
          <a:stretch/>
        </p:blipFill>
        <p:spPr bwMode="auto">
          <a:xfrm>
            <a:off x="4166755" y="3194154"/>
            <a:ext cx="2462646" cy="23774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xmlns="" id="{8A98EF7F-5EDF-E23F-8879-3E502F8EC4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8634" y="3194154"/>
            <a:ext cx="3169888" cy="2377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783" y="3101577"/>
            <a:ext cx="2092174" cy="2092174"/>
          </a:xfrm>
          <a:prstGeom prst="rect">
            <a:avLst/>
          </a:prstGeom>
        </p:spPr>
      </p:pic>
    </p:spTree>
    <p:extLst>
      <p:ext uri="{BB962C8B-B14F-4D97-AF65-F5344CB8AC3E}">
        <p14:creationId xmlns:p14="http://schemas.microsoft.com/office/powerpoint/2010/main" val="21367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500"/>
                                        <p:tgtEl>
                                          <p:spTgt spid="4098"/>
                                        </p:tgtEl>
                                      </p:cBhvr>
                                    </p:animEffect>
                                  </p:childTnLst>
                                </p:cTn>
                              </p:par>
                              <p:par>
                                <p:cTn id="18" presetID="14" presetClass="entr" presetSubtype="1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randombar(horizontal)">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6473</TotalTime>
  <Words>801</Words>
  <Application>Microsoft Office PowerPoint</Application>
  <PresentationFormat>Widescreen</PresentationFormat>
  <Paragraphs>88</Paragraphs>
  <Slides>17</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Cambria</vt:lpstr>
      <vt:lpstr>Calibri</vt:lpstr>
      <vt:lpstr>Wingdings</vt:lpstr>
      <vt:lpstr>Roboto</vt:lpstr>
      <vt:lpstr>Pangolin</vt:lpstr>
      <vt:lpstr>Arial</vt:lpstr>
      <vt:lpstr>Roboto Black</vt:lpstr>
      <vt:lpstr>Times New Roman</vt:lpstr>
      <vt:lpstr>Calibri Light</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361</cp:revision>
  <dcterms:created xsi:type="dcterms:W3CDTF">2023-04-01T23:44:56Z</dcterms:created>
  <dcterms:modified xsi:type="dcterms:W3CDTF">2024-02-26T08:57:50Z</dcterms:modified>
</cp:coreProperties>
</file>