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463" r:id="rId2"/>
    <p:sldId id="290" r:id="rId3"/>
    <p:sldId id="453" r:id="rId4"/>
    <p:sldId id="291" r:id="rId5"/>
    <p:sldId id="288" r:id="rId6"/>
    <p:sldId id="296" r:id="rId7"/>
    <p:sldId id="292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297" r:id="rId16"/>
    <p:sldId id="461" r:id="rId17"/>
    <p:sldId id="298" r:id="rId18"/>
    <p:sldId id="299" r:id="rId19"/>
    <p:sldId id="44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5B3B5-6A73-4699-BDE3-FD187C24E3B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3B580-A243-4A07-905A-BC0C44A61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056B7-353F-4605-A0A2-46AB4DCF18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888B-8199-1EDD-0DC6-0478892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45C56-3C0B-E4CD-BC28-3CC427B6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1C38D-A7B2-11DD-919B-3C8CEC2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EFDF-00F6-29A8-2E89-2B08231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AEA7E-CD6B-4C5C-9A02-FFFAFF1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0A8A-24C5-754F-37F4-289D5A2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DBF86-42A4-1659-B10D-BDA91A67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A5D1-0621-48B5-68B4-C58C2855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0CB08-FF68-65E6-FF1E-F80B88C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8672F-C2C7-B733-1EC5-7D4261FE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103E1-23E7-DD90-701B-7E66F1E4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F43EB-E08C-9589-037E-91B8F98D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A90A-B70B-F785-DDBA-26A410F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60E52-B6D8-498A-FF1E-58B5BB03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B4770-BBD7-A805-F068-1B5C0CA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5226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1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CB8D-9286-8B68-9528-CA431589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7AF45-9B94-BCDA-AC7C-259D438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39D7-30E7-FA4F-EC9E-8FB02F7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7F956-1F8B-319A-BF84-1F088AB4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B5FF8-9699-144C-00EB-9295C98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78B3-B6DC-0C5D-4382-9F9BAD45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2D1E-9CAE-0A50-024F-F5A5E57D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5BAB8-7246-B60A-ADB9-4A73A44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810B2-C066-7FA0-F6D1-64D0C55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999AC-72CF-1377-CB67-0E70500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5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75F4-F086-3C0F-B45D-9E2A6A3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ADDAC-1576-1D98-AE66-54B7B59D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87BD7-E8DB-4B48-0CA2-6B81B8E4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E1FFC-EC8E-3EE6-E3FC-B9084301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D3A67-7895-08AF-8C83-41047F5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8BD4C-AFC7-88DD-74D4-1D206EF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AD72-8CDE-F87D-6971-D3C8A92B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892ED-9CAC-0F4B-2651-FA3ACC4C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E9CA1-8436-CE26-3161-FD1B17F0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D901B-AA8B-CE4D-5935-DD0177E3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36BBF-A603-35B6-005E-48936EE8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F2813-01F2-4C89-DC71-64E999E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6A5C9-CED4-0979-E8A1-BC93ADC2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EB332-655A-09D8-3BA7-C98CCA7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2C79-4239-6375-6985-85FBA95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228C1-9E4D-AA63-9039-25368A4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42FF8-B62E-E52F-3184-E6332E0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D7E54-204E-83BA-DAA1-B812C7B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49FE7-41A2-9786-DF14-4A4FCFC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6D2D0-F6DB-DC94-AAD3-D61A21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FC2F8-69D5-FD02-8C84-3DE8EAD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FE11-B71B-41F9-EDE1-4232F3C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9F9C-BE88-45EF-D9F5-E6048777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3E167-CA4C-EFC7-948E-8E5584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8C300-2A9C-62AD-D792-0D4513C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53899-A3C7-9A0A-145F-AA7B1212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E428D-3B09-F268-114C-1AB70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56BD-251C-541C-DE83-2926DE4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32E6F-441F-0419-CA39-F5807845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1AEF6-7078-953E-63F8-17B65AD7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5AFBD-B51C-BF35-3864-8DEA8EB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F6FFD-D744-27DE-CD16-2B261A7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22391-C76F-C275-415D-B6307B8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372866-C293-01AA-BC47-B566290218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04258-A84C-82E2-F6A7-893563C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FFC00-CC2A-3227-EEAA-0A5BB13C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07DD8-EB9C-3F99-ED93-75F95D42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AD92-7760-4ED9-8F2A-2B15CB87D26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F0AE9-5BCC-6C63-7EEA-3A6FA0F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00D04-E86F-F5CE-E7C1-96A3A7820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F629-5FFB-4BC1-8DA7-7C92DBFC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C3262686-D533-2DAC-F945-F6948C7CBDA8}"/>
              </a:ext>
            </a:extLst>
          </p:cNvPr>
          <p:cNvSpPr/>
          <p:nvPr/>
        </p:nvSpPr>
        <p:spPr>
          <a:xfrm>
            <a:off x="1579530" y="899659"/>
            <a:ext cx="9629775" cy="4264480"/>
          </a:xfrm>
          <a:prstGeom prst="roundRect">
            <a:avLst>
              <a:gd name="adj" fmla="val 117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FE361-AD46-63F7-2874-1F9F440F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94" y="2353473"/>
            <a:ext cx="9815411" cy="2280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8ECD5E-E5B3-1244-2F76-66B0FDED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24" y="899659"/>
            <a:ext cx="38895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1938802"/>
            <a:ext cx="6362700" cy="2800767"/>
          </a:xfrm>
          <a:custGeom>
            <a:avLst/>
            <a:gdLst>
              <a:gd name="connsiteX0" fmla="*/ 0 w 6362700"/>
              <a:gd name="connsiteY0" fmla="*/ 0 h 2800767"/>
              <a:gd name="connsiteX1" fmla="*/ 6362700 w 6362700"/>
              <a:gd name="connsiteY1" fmla="*/ 0 h 2800767"/>
              <a:gd name="connsiteX2" fmla="*/ 6362700 w 6362700"/>
              <a:gd name="connsiteY2" fmla="*/ 2800767 h 2800767"/>
              <a:gd name="connsiteX3" fmla="*/ 0 w 6362700"/>
              <a:gd name="connsiteY3" fmla="*/ 2800767 h 2800767"/>
              <a:gd name="connsiteX4" fmla="*/ 0 w 6362700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800767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824835"/>
                  <a:pt x="6318940" y="1838800"/>
                  <a:pt x="6362700" y="2800767"/>
                </a:cubicBezTo>
                <a:cubicBezTo>
                  <a:pt x="5476603" y="2636006"/>
                  <a:pt x="2699412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6362700" h="2800767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576155"/>
                  <a:pt x="6261524" y="1970127"/>
                  <a:pt x="6362700" y="2800767"/>
                </a:cubicBezTo>
                <a:cubicBezTo>
                  <a:pt x="5292456" y="2654907"/>
                  <a:pt x="2711728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sò: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 mọc thành chùm, gồm nhiều tai nấm xen kẽ nhau như bậc thang,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FE84F-6D5D-9C3C-CBC4-88760606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2009776"/>
            <a:ext cx="3748935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7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2234077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kim châm: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nấm nhỏ, thân nấm dài nhỏ,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14B1F-C0A6-F86B-309A-F69CFC50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038350"/>
            <a:ext cx="36287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8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299" y="2567345"/>
            <a:ext cx="6791325" cy="1446550"/>
          </a:xfrm>
          <a:custGeom>
            <a:avLst/>
            <a:gdLst>
              <a:gd name="connsiteX0" fmla="*/ 0 w 6791325"/>
              <a:gd name="connsiteY0" fmla="*/ 0 h 1446550"/>
              <a:gd name="connsiteX1" fmla="*/ 6791325 w 6791325"/>
              <a:gd name="connsiteY1" fmla="*/ 0 h 1446550"/>
              <a:gd name="connsiteX2" fmla="*/ 6791325 w 6791325"/>
              <a:gd name="connsiteY2" fmla="*/ 1446550 h 1446550"/>
              <a:gd name="connsiteX3" fmla="*/ 0 w 6791325"/>
              <a:gd name="connsiteY3" fmla="*/ 1446550 h 1446550"/>
              <a:gd name="connsiteX4" fmla="*/ 0 w 6791325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1325" h="1446550" fill="none" extrusionOk="0">
                <a:moveTo>
                  <a:pt x="0" y="0"/>
                </a:moveTo>
                <a:cubicBezTo>
                  <a:pt x="2510698" y="5222"/>
                  <a:pt x="5551123" y="24918"/>
                  <a:pt x="6791325" y="0"/>
                </a:cubicBezTo>
                <a:cubicBezTo>
                  <a:pt x="6702067" y="169848"/>
                  <a:pt x="6827112" y="914679"/>
                  <a:pt x="6791325" y="1446550"/>
                </a:cubicBezTo>
                <a:cubicBezTo>
                  <a:pt x="5698465" y="1281789"/>
                  <a:pt x="72673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791325" h="1446550" stroke="0" extrusionOk="0">
                <a:moveTo>
                  <a:pt x="0" y="0"/>
                </a:moveTo>
                <a:cubicBezTo>
                  <a:pt x="2508680" y="11849"/>
                  <a:pt x="4523670" y="-161459"/>
                  <a:pt x="6791325" y="0"/>
                </a:cubicBezTo>
                <a:cubicBezTo>
                  <a:pt x="6788048" y="353962"/>
                  <a:pt x="6866986" y="871797"/>
                  <a:pt x="6791325" y="1446550"/>
                </a:cubicBezTo>
                <a:cubicBezTo>
                  <a:pt x="4500896" y="1300690"/>
                  <a:pt x="2415443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hương: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dạng như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ô, màu nâu nhạt.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8A4CF-B794-80A2-4052-D313C41E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2152650"/>
            <a:ext cx="3859213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4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Hãy nêu tên một số nấm ăn khác và chia sẻ với bạn theo sơ đồ gợi ý bên.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156EF-5750-9555-B785-6339EB78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20" y="1966226"/>
            <a:ext cx="5965139" cy="37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04DB9A-EB54-19E6-9542-5C816159DBCE}"/>
              </a:ext>
            </a:extLst>
          </p:cNvPr>
          <p:cNvSpPr/>
          <p:nvPr/>
        </p:nvSpPr>
        <p:spPr>
          <a:xfrm>
            <a:off x="4724400" y="2924175"/>
            <a:ext cx="2352675" cy="1781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Nấm</a:t>
            </a:r>
            <a:r>
              <a:rPr lang="en-US" sz="4000" dirty="0"/>
              <a:t> </a:t>
            </a:r>
            <a:r>
              <a:rPr lang="en-US" sz="4000" dirty="0" err="1"/>
              <a:t>mỡ</a:t>
            </a:r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71E68C-F57A-3052-00BA-BAA3EC81F749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900738" y="2390775"/>
            <a:ext cx="0" cy="533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AEE6DF2-D04B-2A2F-271A-3B3A6D69F0A0}"/>
              </a:ext>
            </a:extLst>
          </p:cNvPr>
          <p:cNvSpPr/>
          <p:nvPr/>
        </p:nvSpPr>
        <p:spPr>
          <a:xfrm>
            <a:off x="4772025" y="619125"/>
            <a:ext cx="2247900" cy="17811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tròn</a:t>
            </a:r>
            <a:r>
              <a:rPr lang="en-US" sz="2800" dirty="0">
                <a:solidFill>
                  <a:srgbClr val="002060"/>
                </a:solidFill>
              </a:rPr>
              <a:t> to, </a:t>
            </a:r>
            <a:r>
              <a:rPr lang="en-US" sz="2800" dirty="0" err="1">
                <a:solidFill>
                  <a:srgbClr val="002060"/>
                </a:solidFill>
              </a:rPr>
              <a:t>thân</a:t>
            </a:r>
            <a:r>
              <a:rPr lang="en-US" sz="2800" dirty="0">
                <a:solidFill>
                  <a:srgbClr val="002060"/>
                </a:solidFill>
              </a:rPr>
              <a:t> 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3994C0-FCD6-966E-6B76-AC8FDCBFF41F}"/>
              </a:ext>
            </a:extLst>
          </p:cNvPr>
          <p:cNvCxnSpPr>
            <a:cxnSpLocks/>
          </p:cNvCxnSpPr>
          <p:nvPr/>
        </p:nvCxnSpPr>
        <p:spPr>
          <a:xfrm flipH="1">
            <a:off x="4195763" y="4152900"/>
            <a:ext cx="604837" cy="485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B56B0F4-2D58-F066-CA5B-20EE451AC8DE}"/>
              </a:ext>
            </a:extLst>
          </p:cNvPr>
          <p:cNvSpPr/>
          <p:nvPr/>
        </p:nvSpPr>
        <p:spPr>
          <a:xfrm>
            <a:off x="1981200" y="41814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Đồng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cỏ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6F764E-D3F8-68EA-791A-A81E69AAE0E8}"/>
              </a:ext>
            </a:extLst>
          </p:cNvPr>
          <p:cNvCxnSpPr>
            <a:cxnSpLocks/>
          </p:cNvCxnSpPr>
          <p:nvPr/>
        </p:nvCxnSpPr>
        <p:spPr>
          <a:xfrm>
            <a:off x="7000875" y="4162425"/>
            <a:ext cx="619125" cy="6096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EBEDA-680E-ABE4-DA75-F1A56E889ACB}"/>
              </a:ext>
            </a:extLst>
          </p:cNvPr>
          <p:cNvSpPr/>
          <p:nvPr/>
        </p:nvSpPr>
        <p:spPr>
          <a:xfrm>
            <a:off x="7458075" y="42957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Màu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trắng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96" y="1045280"/>
            <a:ext cx="975440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một số nấm em đã được ăn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243506" y="2811201"/>
            <a:ext cx="8949631" cy="1938992"/>
          </a:xfrm>
          <a:custGeom>
            <a:avLst/>
            <a:gdLst>
              <a:gd name="connsiteX0" fmla="*/ 0 w 8949631"/>
              <a:gd name="connsiteY0" fmla="*/ 0 h 1938992"/>
              <a:gd name="connsiteX1" fmla="*/ 8949631 w 8949631"/>
              <a:gd name="connsiteY1" fmla="*/ 0 h 1938992"/>
              <a:gd name="connsiteX2" fmla="*/ 8949631 w 8949631"/>
              <a:gd name="connsiteY2" fmla="*/ 1938992 h 1938992"/>
              <a:gd name="connsiteX3" fmla="*/ 0 w 8949631"/>
              <a:gd name="connsiteY3" fmla="*/ 1938992 h 1938992"/>
              <a:gd name="connsiteX4" fmla="*/ 0 w 8949631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631" h="1938992" fill="none" extrusionOk="0">
                <a:moveTo>
                  <a:pt x="0" y="0"/>
                </a:moveTo>
                <a:cubicBezTo>
                  <a:pt x="3581328" y="5222"/>
                  <a:pt x="5324968" y="24918"/>
                  <a:pt x="8949631" y="0"/>
                </a:cubicBezTo>
                <a:cubicBezTo>
                  <a:pt x="8788386" y="738305"/>
                  <a:pt x="8905871" y="1407801"/>
                  <a:pt x="8949631" y="1938992"/>
                </a:cubicBezTo>
                <a:cubicBezTo>
                  <a:pt x="7436663" y="1774231"/>
                  <a:pt x="4164690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8949631" h="1938992" stroke="0" extrusionOk="0">
                <a:moveTo>
                  <a:pt x="0" y="0"/>
                </a:moveTo>
                <a:cubicBezTo>
                  <a:pt x="1318866" y="11849"/>
                  <a:pt x="6530415" y="-161459"/>
                  <a:pt x="8949631" y="0"/>
                </a:cubicBezTo>
                <a:cubicBezTo>
                  <a:pt x="8952761" y="920782"/>
                  <a:pt x="8848455" y="1107979"/>
                  <a:pt x="8949631" y="1938992"/>
                </a:cubicBezTo>
                <a:cubicBezTo>
                  <a:pt x="4585242" y="1793132"/>
                  <a:pt x="3195561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nấm đùi gà, nấm tai mèo, nấm hương, nấm kim châm, nấm bào ngư, nấm đông trùng hạ thảo…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450790" y="1861048"/>
            <a:ext cx="1119009" cy="84600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13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A09C3-3A49-9B5D-431C-594DA14B7D85}"/>
              </a:ext>
            </a:extLst>
          </p:cNvPr>
          <p:cNvSpPr txBox="1"/>
          <p:nvPr/>
        </p:nvSpPr>
        <p:spPr>
          <a:xfrm>
            <a:off x="895350" y="676275"/>
            <a:ext cx="1044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 xác định tên của các loại nấm ăn ở hình 3, dựa vào các cụm từ gợi ý sau: </a:t>
            </a:r>
            <a:r>
              <a:rPr lang="vi-VN" sz="3200" b="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nấm mỡ, nấm đùi gà, nấm rơm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231B0-9301-AF75-F832-CFB6CA38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995487"/>
            <a:ext cx="5838668" cy="4119563"/>
          </a:xfrm>
          <a:prstGeom prst="rect">
            <a:avLst/>
          </a:prstGeom>
        </p:spPr>
      </p:pic>
      <p:sp>
        <p:nvSpPr>
          <p:cNvPr id="11" name="Text Box 17">
            <a:extLst>
              <a:ext uri="{FF2B5EF4-FFF2-40B4-BE49-F238E27FC236}">
                <a16:creationId xmlns:a16="http://schemas.microsoft.com/office/drawing/2014/main" id="{7D9DE394-543A-6723-8B45-CDA4880D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2" y="2845505"/>
            <a:ext cx="310595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đùi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gà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D09929F7-0C22-C2E9-0B4B-91B2F216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5" y="2950280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rơm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8255F2C7-1ED2-2046-1440-DE627F1F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5817305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mỡ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45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EED949-7E89-B349-7670-A8BCBC57BDA2}"/>
              </a:ext>
            </a:extLst>
          </p:cNvPr>
          <p:cNvGrpSpPr/>
          <p:nvPr/>
        </p:nvGrpSpPr>
        <p:grpSpPr>
          <a:xfrm>
            <a:off x="284341" y="260363"/>
            <a:ext cx="4173124" cy="980933"/>
            <a:chOff x="5569152" y="4815954"/>
            <a:chExt cx="3712040" cy="9809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3B51C1-6A9F-E9F2-5C5E-9B53B569F802}"/>
                </a:ext>
              </a:extLst>
            </p:cNvPr>
            <p:cNvGrpSpPr/>
            <p:nvPr/>
          </p:nvGrpSpPr>
          <p:grpSpPr>
            <a:xfrm>
              <a:off x="5569152" y="4815954"/>
              <a:ext cx="3438370" cy="980933"/>
              <a:chOff x="7698203" y="4402256"/>
              <a:chExt cx="3192710" cy="980933"/>
            </a:xfrm>
          </p:grpSpPr>
          <p:sp>
            <p:nvSpPr>
              <p:cNvPr id="16" name="Flowchart: Manual Input 15">
                <a:extLst>
                  <a:ext uri="{FF2B5EF4-FFF2-40B4-BE49-F238E27FC236}">
                    <a16:creationId xmlns:a16="http://schemas.microsoft.com/office/drawing/2014/main" id="{C3522872-0431-FA21-B962-0170606D670C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2920620" cy="631847"/>
              </a:xfrm>
              <a:prstGeom prst="flowChartManualInp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3D06BE3-695C-66C3-E0A4-3739C5C29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5F1068-9FBC-1A61-E44B-C006323BF31D}"/>
                </a:ext>
              </a:extLst>
            </p:cNvPr>
            <p:cNvSpPr txBox="1"/>
            <p:nvPr/>
          </p:nvSpPr>
          <p:spPr>
            <a:xfrm>
              <a:off x="6258212" y="5070296"/>
              <a:ext cx="30229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91BEAF2-20D5-D3BB-0662-06B859229FC2}"/>
              </a:ext>
            </a:extLst>
          </p:cNvPr>
          <p:cNvSpPr txBox="1"/>
          <p:nvPr/>
        </p:nvSpPr>
        <p:spPr>
          <a:xfrm>
            <a:off x="503793" y="1621775"/>
            <a:ext cx="6068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nấm được sử dụng làm thuốc trong y học cổ truyền như nấm linh chi, nấm đông trùng hạ thảo (hình 4),... Các nấm quý này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 tăng cường sức khoẻ 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 trợ điều trị một số bệnh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người.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571E5-A0CC-A675-F786-AE3CBB24D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62" y="1819275"/>
            <a:ext cx="4886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7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56A8-F494-7424-83DC-1B29C7DE1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383" y="1368373"/>
            <a:ext cx="6712278" cy="4121253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F8EE86B7-D349-8EF6-DCD5-B789AAC6D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0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>
            <a:extLst>
              <a:ext uri="{FF2B5EF4-FFF2-40B4-BE49-F238E27FC236}">
                <a16:creationId xmlns:a16="http://schemas.microsoft.com/office/drawing/2014/main" id="{A1616732-960A-405A-A1C7-5452559EC9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915883">
            <a:off x="-614213" y="3881797"/>
            <a:ext cx="2596065" cy="4114800"/>
          </a:xfrm>
          <a:prstGeom prst="rect">
            <a:avLst/>
          </a:prstGeom>
        </p:spPr>
      </p:pic>
      <p:grpSp>
        <p:nvGrpSpPr>
          <p:cNvPr id="6426" name="Google Shape;6426;p41"/>
          <p:cNvGrpSpPr/>
          <p:nvPr/>
        </p:nvGrpSpPr>
        <p:grpSpPr>
          <a:xfrm>
            <a:off x="9488068" y="3852134"/>
            <a:ext cx="1597033" cy="1387367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79" name="Google Shape;6479;p41"/>
          <p:cNvGrpSpPr/>
          <p:nvPr/>
        </p:nvGrpSpPr>
        <p:grpSpPr>
          <a:xfrm>
            <a:off x="851201" y="3718252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10125400" y="5369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960000" y="5420134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8597;p62">
            <a:extLst>
              <a:ext uri="{FF2B5EF4-FFF2-40B4-BE49-F238E27FC236}">
                <a16:creationId xmlns:a16="http://schemas.microsoft.com/office/drawing/2014/main" id="{56154CE8-99D1-405A-A7E3-D73482E8A2F0}"/>
              </a:ext>
            </a:extLst>
          </p:cNvPr>
          <p:cNvGrpSpPr/>
          <p:nvPr/>
        </p:nvGrpSpPr>
        <p:grpSpPr>
          <a:xfrm flipH="1">
            <a:off x="366275" y="503128"/>
            <a:ext cx="1373125" cy="987675"/>
            <a:chOff x="5785950" y="1653700"/>
            <a:chExt cx="1373125" cy="987675"/>
          </a:xfrm>
        </p:grpSpPr>
        <p:grpSp>
          <p:nvGrpSpPr>
            <p:cNvPr id="148" name="Google Shape;8598;p62">
              <a:extLst>
                <a:ext uri="{FF2B5EF4-FFF2-40B4-BE49-F238E27FC236}">
                  <a16:creationId xmlns:a16="http://schemas.microsoft.com/office/drawing/2014/main" id="{E6EEE3C7-F14A-4ED6-A6D6-EBBB8008FD67}"/>
                </a:ext>
              </a:extLst>
            </p:cNvPr>
            <p:cNvGrpSpPr/>
            <p:nvPr/>
          </p:nvGrpSpPr>
          <p:grpSpPr>
            <a:xfrm>
              <a:off x="5785950" y="1653700"/>
              <a:ext cx="1373125" cy="987675"/>
              <a:chOff x="5785950" y="1653700"/>
              <a:chExt cx="1373125" cy="987675"/>
            </a:xfrm>
          </p:grpSpPr>
          <p:sp>
            <p:nvSpPr>
              <p:cNvPr id="159" name="Google Shape;8599;p62">
                <a:extLst>
                  <a:ext uri="{FF2B5EF4-FFF2-40B4-BE49-F238E27FC236}">
                    <a16:creationId xmlns:a16="http://schemas.microsoft.com/office/drawing/2014/main" id="{95E1163A-4ED6-471E-834E-F9A388D5D91D}"/>
                  </a:ext>
                </a:extLst>
              </p:cNvPr>
              <p:cNvSpPr/>
              <p:nvPr/>
            </p:nvSpPr>
            <p:spPr>
              <a:xfrm>
                <a:off x="5785950" y="1653700"/>
                <a:ext cx="1373125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39507" extrusionOk="0">
                    <a:moveTo>
                      <a:pt x="26847" y="1"/>
                    </a:moveTo>
                    <a:cubicBezTo>
                      <a:pt x="25268" y="1"/>
                      <a:pt x="23715" y="911"/>
                      <a:pt x="22216" y="2677"/>
                    </a:cubicBezTo>
                    <a:cubicBezTo>
                      <a:pt x="20182" y="5086"/>
                      <a:pt x="18630" y="9877"/>
                      <a:pt x="17613" y="14293"/>
                    </a:cubicBezTo>
                    <a:cubicBezTo>
                      <a:pt x="17532" y="14186"/>
                      <a:pt x="17506" y="14133"/>
                      <a:pt x="17425" y="14053"/>
                    </a:cubicBezTo>
                    <a:cubicBezTo>
                      <a:pt x="17425" y="14053"/>
                      <a:pt x="17425" y="14026"/>
                      <a:pt x="17399" y="14026"/>
                    </a:cubicBezTo>
                    <a:cubicBezTo>
                      <a:pt x="16890" y="13383"/>
                      <a:pt x="16221" y="12928"/>
                      <a:pt x="15418" y="12634"/>
                    </a:cubicBezTo>
                    <a:cubicBezTo>
                      <a:pt x="15124" y="12554"/>
                      <a:pt x="14856" y="12473"/>
                      <a:pt x="14615" y="12420"/>
                    </a:cubicBezTo>
                    <a:lnTo>
                      <a:pt x="14374" y="12340"/>
                    </a:lnTo>
                    <a:cubicBezTo>
                      <a:pt x="14321" y="12340"/>
                      <a:pt x="14294" y="12313"/>
                      <a:pt x="14240" y="12313"/>
                    </a:cubicBezTo>
                    <a:cubicBezTo>
                      <a:pt x="14160" y="12286"/>
                      <a:pt x="14053" y="12286"/>
                      <a:pt x="13999" y="12286"/>
                    </a:cubicBezTo>
                    <a:cubicBezTo>
                      <a:pt x="14026" y="11510"/>
                      <a:pt x="13919" y="10760"/>
                      <a:pt x="13705" y="10038"/>
                    </a:cubicBezTo>
                    <a:cubicBezTo>
                      <a:pt x="13330" y="8860"/>
                      <a:pt x="12688" y="7870"/>
                      <a:pt x="11858" y="7067"/>
                    </a:cubicBezTo>
                    <a:cubicBezTo>
                      <a:pt x="12367" y="6424"/>
                      <a:pt x="12581" y="5595"/>
                      <a:pt x="12527" y="4711"/>
                    </a:cubicBezTo>
                    <a:cubicBezTo>
                      <a:pt x="12367" y="3052"/>
                      <a:pt x="10948" y="1794"/>
                      <a:pt x="9262" y="1794"/>
                    </a:cubicBezTo>
                    <a:cubicBezTo>
                      <a:pt x="9182" y="1794"/>
                      <a:pt x="9048" y="1794"/>
                      <a:pt x="8914" y="1847"/>
                    </a:cubicBezTo>
                    <a:cubicBezTo>
                      <a:pt x="8272" y="1901"/>
                      <a:pt x="7656" y="2169"/>
                      <a:pt x="7174" y="2570"/>
                    </a:cubicBezTo>
                    <a:cubicBezTo>
                      <a:pt x="6585" y="1981"/>
                      <a:pt x="5836" y="1607"/>
                      <a:pt x="4979" y="1526"/>
                    </a:cubicBezTo>
                    <a:lnTo>
                      <a:pt x="4819" y="1526"/>
                    </a:lnTo>
                    <a:cubicBezTo>
                      <a:pt x="3159" y="1526"/>
                      <a:pt x="1741" y="2838"/>
                      <a:pt x="1687" y="4524"/>
                    </a:cubicBezTo>
                    <a:cubicBezTo>
                      <a:pt x="1607" y="5488"/>
                      <a:pt x="2008" y="6398"/>
                      <a:pt x="2678" y="6986"/>
                    </a:cubicBezTo>
                    <a:cubicBezTo>
                      <a:pt x="804" y="8699"/>
                      <a:pt x="1" y="11376"/>
                      <a:pt x="777" y="13946"/>
                    </a:cubicBezTo>
                    <a:cubicBezTo>
                      <a:pt x="1634" y="16783"/>
                      <a:pt x="4257" y="18737"/>
                      <a:pt x="7228" y="18737"/>
                    </a:cubicBezTo>
                    <a:cubicBezTo>
                      <a:pt x="7629" y="18737"/>
                      <a:pt x="8004" y="18710"/>
                      <a:pt x="8405" y="18630"/>
                    </a:cubicBezTo>
                    <a:cubicBezTo>
                      <a:pt x="8512" y="18924"/>
                      <a:pt x="8593" y="19192"/>
                      <a:pt x="8727" y="19432"/>
                    </a:cubicBezTo>
                    <a:cubicBezTo>
                      <a:pt x="8780" y="19459"/>
                      <a:pt x="8780" y="19513"/>
                      <a:pt x="8807" y="19540"/>
                    </a:cubicBezTo>
                    <a:lnTo>
                      <a:pt x="9075" y="19968"/>
                    </a:lnTo>
                    <a:cubicBezTo>
                      <a:pt x="9235" y="20235"/>
                      <a:pt x="9396" y="20476"/>
                      <a:pt x="9530" y="20664"/>
                    </a:cubicBezTo>
                    <a:cubicBezTo>
                      <a:pt x="9797" y="21012"/>
                      <a:pt x="10065" y="21279"/>
                      <a:pt x="10386" y="21520"/>
                    </a:cubicBezTo>
                    <a:cubicBezTo>
                      <a:pt x="10680" y="21734"/>
                      <a:pt x="11055" y="21948"/>
                      <a:pt x="11457" y="22109"/>
                    </a:cubicBezTo>
                    <a:cubicBezTo>
                      <a:pt x="11992" y="22323"/>
                      <a:pt x="12554" y="22457"/>
                      <a:pt x="13143" y="22484"/>
                    </a:cubicBezTo>
                    <a:lnTo>
                      <a:pt x="13491" y="22484"/>
                    </a:lnTo>
                    <a:cubicBezTo>
                      <a:pt x="13812" y="22484"/>
                      <a:pt x="14187" y="22457"/>
                      <a:pt x="14588" y="22377"/>
                    </a:cubicBezTo>
                    <a:cubicBezTo>
                      <a:pt x="14695" y="22511"/>
                      <a:pt x="14829" y="22618"/>
                      <a:pt x="14963" y="22725"/>
                    </a:cubicBezTo>
                    <a:cubicBezTo>
                      <a:pt x="15124" y="22885"/>
                      <a:pt x="15257" y="22992"/>
                      <a:pt x="15391" y="23073"/>
                    </a:cubicBezTo>
                    <a:lnTo>
                      <a:pt x="15793" y="23394"/>
                    </a:lnTo>
                    <a:cubicBezTo>
                      <a:pt x="15793" y="23394"/>
                      <a:pt x="15819" y="23394"/>
                      <a:pt x="15819" y="23421"/>
                    </a:cubicBezTo>
                    <a:cubicBezTo>
                      <a:pt x="16167" y="23661"/>
                      <a:pt x="16435" y="23822"/>
                      <a:pt x="16729" y="23983"/>
                    </a:cubicBezTo>
                    <a:cubicBezTo>
                      <a:pt x="16729" y="23983"/>
                      <a:pt x="16756" y="23983"/>
                      <a:pt x="16756" y="24009"/>
                    </a:cubicBezTo>
                    <a:cubicBezTo>
                      <a:pt x="17077" y="24197"/>
                      <a:pt x="17399" y="24331"/>
                      <a:pt x="17800" y="24464"/>
                    </a:cubicBezTo>
                    <a:cubicBezTo>
                      <a:pt x="17934" y="24491"/>
                      <a:pt x="18068" y="24545"/>
                      <a:pt x="18202" y="24598"/>
                    </a:cubicBezTo>
                    <a:cubicBezTo>
                      <a:pt x="20182" y="29416"/>
                      <a:pt x="22939" y="35037"/>
                      <a:pt x="25776" y="37446"/>
                    </a:cubicBezTo>
                    <a:cubicBezTo>
                      <a:pt x="27436" y="38838"/>
                      <a:pt x="28961" y="39507"/>
                      <a:pt x="30433" y="39507"/>
                    </a:cubicBezTo>
                    <a:cubicBezTo>
                      <a:pt x="31879" y="39507"/>
                      <a:pt x="33164" y="38811"/>
                      <a:pt x="33940" y="37580"/>
                    </a:cubicBezTo>
                    <a:cubicBezTo>
                      <a:pt x="34074" y="37365"/>
                      <a:pt x="34181" y="37178"/>
                      <a:pt x="34261" y="36937"/>
                    </a:cubicBezTo>
                    <a:cubicBezTo>
                      <a:pt x="35305" y="36910"/>
                      <a:pt x="36215" y="36455"/>
                      <a:pt x="36884" y="35733"/>
                    </a:cubicBezTo>
                    <a:cubicBezTo>
                      <a:pt x="37821" y="34716"/>
                      <a:pt x="38115" y="33431"/>
                      <a:pt x="37821" y="31905"/>
                    </a:cubicBezTo>
                    <a:lnTo>
                      <a:pt x="38008" y="31905"/>
                    </a:lnTo>
                    <a:cubicBezTo>
                      <a:pt x="39882" y="31905"/>
                      <a:pt x="40952" y="31102"/>
                      <a:pt x="41514" y="30433"/>
                    </a:cubicBezTo>
                    <a:cubicBezTo>
                      <a:pt x="41568" y="30406"/>
                      <a:pt x="41568" y="30380"/>
                      <a:pt x="41595" y="30353"/>
                    </a:cubicBezTo>
                    <a:cubicBezTo>
                      <a:pt x="41996" y="29844"/>
                      <a:pt x="42344" y="29041"/>
                      <a:pt x="42344" y="28131"/>
                    </a:cubicBezTo>
                    <a:cubicBezTo>
                      <a:pt x="43254" y="27435"/>
                      <a:pt x="43763" y="26472"/>
                      <a:pt x="43897" y="25535"/>
                    </a:cubicBezTo>
                    <a:cubicBezTo>
                      <a:pt x="44111" y="24357"/>
                      <a:pt x="43709" y="23287"/>
                      <a:pt x="42772" y="22323"/>
                    </a:cubicBezTo>
                    <a:cubicBezTo>
                      <a:pt x="42799" y="22270"/>
                      <a:pt x="42906" y="22189"/>
                      <a:pt x="42906" y="22136"/>
                    </a:cubicBezTo>
                    <a:cubicBezTo>
                      <a:pt x="43094" y="21868"/>
                      <a:pt x="43308" y="21601"/>
                      <a:pt x="43468" y="21386"/>
                    </a:cubicBezTo>
                    <a:lnTo>
                      <a:pt x="43629" y="21145"/>
                    </a:lnTo>
                    <a:cubicBezTo>
                      <a:pt x="43736" y="21012"/>
                      <a:pt x="43870" y="20798"/>
                      <a:pt x="43950" y="20744"/>
                    </a:cubicBezTo>
                    <a:lnTo>
                      <a:pt x="43977" y="20717"/>
                    </a:lnTo>
                    <a:cubicBezTo>
                      <a:pt x="43977" y="20717"/>
                      <a:pt x="44004" y="20664"/>
                      <a:pt x="44111" y="20637"/>
                    </a:cubicBezTo>
                    <a:cubicBezTo>
                      <a:pt x="44164" y="20610"/>
                      <a:pt x="44271" y="20583"/>
                      <a:pt x="44378" y="20530"/>
                    </a:cubicBezTo>
                    <a:cubicBezTo>
                      <a:pt x="44405" y="20530"/>
                      <a:pt x="44405" y="20530"/>
                      <a:pt x="44432" y="20503"/>
                    </a:cubicBezTo>
                    <a:cubicBezTo>
                      <a:pt x="44619" y="20476"/>
                      <a:pt x="44887" y="20450"/>
                      <a:pt x="45074" y="20396"/>
                    </a:cubicBezTo>
                    <a:cubicBezTo>
                      <a:pt x="46011" y="20316"/>
                      <a:pt x="47028" y="20182"/>
                      <a:pt x="47992" y="19780"/>
                    </a:cubicBezTo>
                    <a:lnTo>
                      <a:pt x="48955" y="19325"/>
                    </a:lnTo>
                    <a:lnTo>
                      <a:pt x="49972" y="18844"/>
                    </a:lnTo>
                    <a:cubicBezTo>
                      <a:pt x="50722" y="18442"/>
                      <a:pt x="51445" y="17853"/>
                      <a:pt x="52033" y="17184"/>
                    </a:cubicBezTo>
                    <a:cubicBezTo>
                      <a:pt x="52328" y="16863"/>
                      <a:pt x="52595" y="16515"/>
                      <a:pt x="52810" y="16247"/>
                    </a:cubicBezTo>
                    <a:cubicBezTo>
                      <a:pt x="53050" y="15953"/>
                      <a:pt x="53211" y="15659"/>
                      <a:pt x="53372" y="15418"/>
                    </a:cubicBezTo>
                    <a:cubicBezTo>
                      <a:pt x="53586" y="15096"/>
                      <a:pt x="53746" y="14749"/>
                      <a:pt x="53853" y="14481"/>
                    </a:cubicBezTo>
                    <a:cubicBezTo>
                      <a:pt x="53907" y="14320"/>
                      <a:pt x="53987" y="14160"/>
                      <a:pt x="54041" y="14026"/>
                    </a:cubicBezTo>
                    <a:lnTo>
                      <a:pt x="54068" y="13946"/>
                    </a:lnTo>
                    <a:cubicBezTo>
                      <a:pt x="54121" y="13838"/>
                      <a:pt x="54175" y="13758"/>
                      <a:pt x="54201" y="13624"/>
                    </a:cubicBezTo>
                    <a:cubicBezTo>
                      <a:pt x="54389" y="13143"/>
                      <a:pt x="54549" y="12634"/>
                      <a:pt x="54656" y="12072"/>
                    </a:cubicBezTo>
                    <a:cubicBezTo>
                      <a:pt x="54710" y="11751"/>
                      <a:pt x="54790" y="11376"/>
                      <a:pt x="54817" y="11028"/>
                    </a:cubicBezTo>
                    <a:cubicBezTo>
                      <a:pt x="54844" y="10841"/>
                      <a:pt x="54871" y="10627"/>
                      <a:pt x="54871" y="10439"/>
                    </a:cubicBezTo>
                    <a:cubicBezTo>
                      <a:pt x="54924" y="8914"/>
                      <a:pt x="53505" y="7495"/>
                      <a:pt x="51846" y="7495"/>
                    </a:cubicBezTo>
                    <a:lnTo>
                      <a:pt x="51766" y="7495"/>
                    </a:lnTo>
                    <a:cubicBezTo>
                      <a:pt x="51525" y="7495"/>
                      <a:pt x="51364" y="7522"/>
                      <a:pt x="51230" y="7522"/>
                    </a:cubicBezTo>
                    <a:cubicBezTo>
                      <a:pt x="50990" y="7575"/>
                      <a:pt x="50722" y="7602"/>
                      <a:pt x="50294" y="7656"/>
                    </a:cubicBezTo>
                    <a:cubicBezTo>
                      <a:pt x="49892" y="7736"/>
                      <a:pt x="49464" y="7843"/>
                      <a:pt x="48902" y="7977"/>
                    </a:cubicBezTo>
                    <a:cubicBezTo>
                      <a:pt x="48393" y="8111"/>
                      <a:pt x="47858" y="8298"/>
                      <a:pt x="47296" y="8512"/>
                    </a:cubicBezTo>
                    <a:cubicBezTo>
                      <a:pt x="46707" y="8726"/>
                      <a:pt x="46172" y="8994"/>
                      <a:pt x="45583" y="9342"/>
                    </a:cubicBezTo>
                    <a:cubicBezTo>
                      <a:pt x="45208" y="9529"/>
                      <a:pt x="44887" y="9770"/>
                      <a:pt x="44566" y="10038"/>
                    </a:cubicBezTo>
                    <a:cubicBezTo>
                      <a:pt x="44566" y="10038"/>
                      <a:pt x="44539" y="10038"/>
                      <a:pt x="44539" y="10065"/>
                    </a:cubicBezTo>
                    <a:cubicBezTo>
                      <a:pt x="44245" y="10305"/>
                      <a:pt x="44004" y="10573"/>
                      <a:pt x="43736" y="10814"/>
                    </a:cubicBezTo>
                    <a:cubicBezTo>
                      <a:pt x="43575" y="11001"/>
                      <a:pt x="43361" y="11215"/>
                      <a:pt x="43201" y="11403"/>
                    </a:cubicBezTo>
                    <a:lnTo>
                      <a:pt x="43067" y="11537"/>
                    </a:lnTo>
                    <a:lnTo>
                      <a:pt x="42505" y="12179"/>
                    </a:lnTo>
                    <a:cubicBezTo>
                      <a:pt x="42478" y="12206"/>
                      <a:pt x="42478" y="12259"/>
                      <a:pt x="42425" y="12259"/>
                    </a:cubicBezTo>
                    <a:cubicBezTo>
                      <a:pt x="42130" y="12607"/>
                      <a:pt x="41862" y="12982"/>
                      <a:pt x="41675" y="13330"/>
                    </a:cubicBezTo>
                    <a:cubicBezTo>
                      <a:pt x="41568" y="13517"/>
                      <a:pt x="41434" y="13731"/>
                      <a:pt x="41327" y="13919"/>
                    </a:cubicBezTo>
                    <a:cubicBezTo>
                      <a:pt x="41247" y="14026"/>
                      <a:pt x="41193" y="14160"/>
                      <a:pt x="41167" y="14267"/>
                    </a:cubicBezTo>
                    <a:cubicBezTo>
                      <a:pt x="41167" y="14267"/>
                      <a:pt x="41167" y="14293"/>
                      <a:pt x="41140" y="14293"/>
                    </a:cubicBezTo>
                    <a:cubicBezTo>
                      <a:pt x="41033" y="14481"/>
                      <a:pt x="40926" y="14615"/>
                      <a:pt x="40872" y="14722"/>
                    </a:cubicBezTo>
                    <a:lnTo>
                      <a:pt x="40792" y="14802"/>
                    </a:lnTo>
                    <a:lnTo>
                      <a:pt x="40551" y="14802"/>
                    </a:lnTo>
                    <a:cubicBezTo>
                      <a:pt x="40471" y="14802"/>
                      <a:pt x="40310" y="14749"/>
                      <a:pt x="40230" y="14749"/>
                    </a:cubicBezTo>
                    <a:cubicBezTo>
                      <a:pt x="39989" y="14722"/>
                      <a:pt x="39748" y="14722"/>
                      <a:pt x="39561" y="14695"/>
                    </a:cubicBezTo>
                    <a:cubicBezTo>
                      <a:pt x="39346" y="14695"/>
                      <a:pt x="39186" y="14668"/>
                      <a:pt x="38972" y="14668"/>
                    </a:cubicBezTo>
                    <a:lnTo>
                      <a:pt x="38918" y="14668"/>
                    </a:lnTo>
                    <a:cubicBezTo>
                      <a:pt x="39320" y="14267"/>
                      <a:pt x="39641" y="13812"/>
                      <a:pt x="39882" y="13410"/>
                    </a:cubicBezTo>
                    <a:cubicBezTo>
                      <a:pt x="40417" y="12473"/>
                      <a:pt x="40551" y="11456"/>
                      <a:pt x="40230" y="10520"/>
                    </a:cubicBezTo>
                    <a:cubicBezTo>
                      <a:pt x="39882" y="9583"/>
                      <a:pt x="39293" y="8833"/>
                      <a:pt x="38436" y="8378"/>
                    </a:cubicBezTo>
                    <a:cubicBezTo>
                      <a:pt x="38276" y="7522"/>
                      <a:pt x="37821" y="6853"/>
                      <a:pt x="37366" y="6505"/>
                    </a:cubicBezTo>
                    <a:lnTo>
                      <a:pt x="37339" y="6451"/>
                    </a:lnTo>
                    <a:cubicBezTo>
                      <a:pt x="36643" y="5862"/>
                      <a:pt x="35706" y="5514"/>
                      <a:pt x="34689" y="5514"/>
                    </a:cubicBezTo>
                    <a:cubicBezTo>
                      <a:pt x="34475" y="5514"/>
                      <a:pt x="34261" y="5514"/>
                      <a:pt x="34020" y="5568"/>
                    </a:cubicBezTo>
                    <a:cubicBezTo>
                      <a:pt x="33993" y="4283"/>
                      <a:pt x="33485" y="3239"/>
                      <a:pt x="32521" y="2490"/>
                    </a:cubicBezTo>
                    <a:cubicBezTo>
                      <a:pt x="31879" y="1981"/>
                      <a:pt x="31129" y="1714"/>
                      <a:pt x="30326" y="1714"/>
                    </a:cubicBezTo>
                    <a:lnTo>
                      <a:pt x="30059" y="1714"/>
                    </a:lnTo>
                    <a:cubicBezTo>
                      <a:pt x="30005" y="1687"/>
                      <a:pt x="29978" y="1633"/>
                      <a:pt x="29978" y="1607"/>
                    </a:cubicBezTo>
                    <a:cubicBezTo>
                      <a:pt x="29202" y="563"/>
                      <a:pt x="28078" y="1"/>
                      <a:pt x="26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Google Shape;8600;p62">
                <a:extLst>
                  <a:ext uri="{FF2B5EF4-FFF2-40B4-BE49-F238E27FC236}">
                    <a16:creationId xmlns:a16="http://schemas.microsoft.com/office/drawing/2014/main" id="{8D18E14A-59A9-468D-A6E2-40B796231002}"/>
                  </a:ext>
                </a:extLst>
              </p:cNvPr>
              <p:cNvSpPr/>
              <p:nvPr/>
            </p:nvSpPr>
            <p:spPr>
              <a:xfrm>
                <a:off x="6267750" y="1722200"/>
                <a:ext cx="343275" cy="4200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6800" extrusionOk="0">
                    <a:moveTo>
                      <a:pt x="7615" y="0"/>
                    </a:moveTo>
                    <a:cubicBezTo>
                      <a:pt x="6959" y="0"/>
                      <a:pt x="6091" y="469"/>
                      <a:pt x="5032" y="1704"/>
                    </a:cubicBezTo>
                    <a:cubicBezTo>
                      <a:pt x="1954" y="5290"/>
                      <a:pt x="0" y="16800"/>
                      <a:pt x="0" y="16800"/>
                    </a:cubicBezTo>
                    <a:cubicBezTo>
                      <a:pt x="9047" y="11928"/>
                      <a:pt x="13731" y="3444"/>
                      <a:pt x="11697" y="1891"/>
                    </a:cubicBezTo>
                    <a:cubicBezTo>
                      <a:pt x="11522" y="1758"/>
                      <a:pt x="11326" y="1703"/>
                      <a:pt x="11120" y="1703"/>
                    </a:cubicBezTo>
                    <a:cubicBezTo>
                      <a:pt x="10125" y="1703"/>
                      <a:pt x="8913" y="2988"/>
                      <a:pt x="8913" y="2988"/>
                    </a:cubicBezTo>
                    <a:cubicBezTo>
                      <a:pt x="9333" y="1660"/>
                      <a:pt x="8850" y="0"/>
                      <a:pt x="7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Google Shape;8601;p62">
                <a:extLst>
                  <a:ext uri="{FF2B5EF4-FFF2-40B4-BE49-F238E27FC236}">
                    <a16:creationId xmlns:a16="http://schemas.microsoft.com/office/drawing/2014/main" id="{0F95D77A-0166-40C6-9A4C-B74A97DA9BCA}"/>
                  </a:ext>
                </a:extLst>
              </p:cNvPr>
              <p:cNvSpPr/>
              <p:nvPr/>
            </p:nvSpPr>
            <p:spPr>
              <a:xfrm>
                <a:off x="6277100" y="1858450"/>
                <a:ext cx="467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11323" extrusionOk="0">
                    <a:moveTo>
                      <a:pt x="15127" y="1"/>
                    </a:moveTo>
                    <a:cubicBezTo>
                      <a:pt x="11098" y="1"/>
                      <a:pt x="1" y="11323"/>
                      <a:pt x="1" y="11323"/>
                    </a:cubicBezTo>
                    <a:cubicBezTo>
                      <a:pt x="12581" y="8807"/>
                      <a:pt x="18683" y="4765"/>
                      <a:pt x="18148" y="3186"/>
                    </a:cubicBezTo>
                    <a:cubicBezTo>
                      <a:pt x="17914" y="2496"/>
                      <a:pt x="17271" y="2302"/>
                      <a:pt x="16621" y="2302"/>
                    </a:cubicBezTo>
                    <a:cubicBezTo>
                      <a:pt x="15784" y="2302"/>
                      <a:pt x="14936" y="2624"/>
                      <a:pt x="14936" y="2624"/>
                    </a:cubicBezTo>
                    <a:cubicBezTo>
                      <a:pt x="17077" y="1232"/>
                      <a:pt x="16034" y="295"/>
                      <a:pt x="16034" y="295"/>
                    </a:cubicBezTo>
                    <a:cubicBezTo>
                      <a:pt x="15798" y="93"/>
                      <a:pt x="15492" y="1"/>
                      <a:pt x="15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Google Shape;8602;p62">
                <a:extLst>
                  <a:ext uri="{FF2B5EF4-FFF2-40B4-BE49-F238E27FC236}">
                    <a16:creationId xmlns:a16="http://schemas.microsoft.com/office/drawing/2014/main" id="{4461D459-B535-4277-A0CA-198273AA894C}"/>
                  </a:ext>
                </a:extLst>
              </p:cNvPr>
              <p:cNvSpPr/>
              <p:nvPr/>
            </p:nvSpPr>
            <p:spPr>
              <a:xfrm>
                <a:off x="6390200" y="1964725"/>
                <a:ext cx="24760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4315" extrusionOk="0">
                    <a:moveTo>
                      <a:pt x="8178" y="0"/>
                    </a:moveTo>
                    <a:cubicBezTo>
                      <a:pt x="6553" y="0"/>
                      <a:pt x="3394" y="1494"/>
                      <a:pt x="0" y="4315"/>
                    </a:cubicBezTo>
                    <a:lnTo>
                      <a:pt x="0" y="4315"/>
                    </a:lnTo>
                    <a:cubicBezTo>
                      <a:pt x="0" y="4315"/>
                      <a:pt x="9904" y="1719"/>
                      <a:pt x="9208" y="434"/>
                    </a:cubicBezTo>
                    <a:cubicBezTo>
                      <a:pt x="9037" y="143"/>
                      <a:pt x="8681" y="0"/>
                      <a:pt x="8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Google Shape;8603;p62">
                <a:extLst>
                  <a:ext uri="{FF2B5EF4-FFF2-40B4-BE49-F238E27FC236}">
                    <a16:creationId xmlns:a16="http://schemas.microsoft.com/office/drawing/2014/main" id="{62DD048C-DA48-4964-AB68-EE8A974E667E}"/>
                  </a:ext>
                </a:extLst>
              </p:cNvPr>
              <p:cNvSpPr/>
              <p:nvPr/>
            </p:nvSpPr>
            <p:spPr>
              <a:xfrm>
                <a:off x="6323275" y="1858950"/>
                <a:ext cx="17802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145" extrusionOk="0">
                    <a:moveTo>
                      <a:pt x="5522" y="1"/>
                    </a:moveTo>
                    <a:cubicBezTo>
                      <a:pt x="4135" y="1"/>
                      <a:pt x="1711" y="3136"/>
                      <a:pt x="1" y="8144"/>
                    </a:cubicBezTo>
                    <a:cubicBezTo>
                      <a:pt x="1" y="8144"/>
                      <a:pt x="7120" y="837"/>
                      <a:pt x="5889" y="88"/>
                    </a:cubicBezTo>
                    <a:cubicBezTo>
                      <a:pt x="5777" y="30"/>
                      <a:pt x="5654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Google Shape;8604;p62">
                <a:extLst>
                  <a:ext uri="{FF2B5EF4-FFF2-40B4-BE49-F238E27FC236}">
                    <a16:creationId xmlns:a16="http://schemas.microsoft.com/office/drawing/2014/main" id="{5F189F0F-6566-4970-97A1-2565188E94B3}"/>
                  </a:ext>
                </a:extLst>
              </p:cNvPr>
              <p:cNvSpPr/>
              <p:nvPr/>
            </p:nvSpPr>
            <p:spPr>
              <a:xfrm>
                <a:off x="5857550" y="1760775"/>
                <a:ext cx="1235925" cy="486475"/>
              </a:xfrm>
              <a:custGeom>
                <a:avLst/>
                <a:gdLst/>
                <a:ahLst/>
                <a:cxnLst/>
                <a:rect l="l" t="t" r="r" b="b"/>
                <a:pathLst>
                  <a:path w="49437" h="19459" extrusionOk="0">
                    <a:moveTo>
                      <a:pt x="2142" y="0"/>
                    </a:moveTo>
                    <a:cubicBezTo>
                      <a:pt x="1874" y="0"/>
                      <a:pt x="1634" y="188"/>
                      <a:pt x="1634" y="455"/>
                    </a:cubicBezTo>
                    <a:cubicBezTo>
                      <a:pt x="1634" y="723"/>
                      <a:pt x="1821" y="964"/>
                      <a:pt x="2089" y="964"/>
                    </a:cubicBezTo>
                    <a:lnTo>
                      <a:pt x="2222" y="964"/>
                    </a:lnTo>
                    <a:cubicBezTo>
                      <a:pt x="2945" y="1874"/>
                      <a:pt x="3159" y="3239"/>
                      <a:pt x="3240" y="3908"/>
                    </a:cubicBezTo>
                    <a:cubicBezTo>
                      <a:pt x="1152" y="4604"/>
                      <a:pt x="1" y="6852"/>
                      <a:pt x="616" y="8967"/>
                    </a:cubicBezTo>
                    <a:cubicBezTo>
                      <a:pt x="1162" y="10712"/>
                      <a:pt x="2774" y="11852"/>
                      <a:pt x="4511" y="11852"/>
                    </a:cubicBezTo>
                    <a:cubicBezTo>
                      <a:pt x="4905" y="11852"/>
                      <a:pt x="5306" y="11794"/>
                      <a:pt x="5702" y="11670"/>
                    </a:cubicBezTo>
                    <a:cubicBezTo>
                      <a:pt x="5970" y="11616"/>
                      <a:pt x="6211" y="11509"/>
                      <a:pt x="6451" y="11376"/>
                    </a:cubicBezTo>
                    <a:lnTo>
                      <a:pt x="6612" y="11376"/>
                    </a:lnTo>
                    <a:cubicBezTo>
                      <a:pt x="6732" y="11362"/>
                      <a:pt x="6853" y="11355"/>
                      <a:pt x="6963" y="11355"/>
                    </a:cubicBezTo>
                    <a:cubicBezTo>
                      <a:pt x="7074" y="11355"/>
                      <a:pt x="7174" y="11362"/>
                      <a:pt x="7254" y="11376"/>
                    </a:cubicBezTo>
                    <a:cubicBezTo>
                      <a:pt x="7442" y="11402"/>
                      <a:pt x="7576" y="11483"/>
                      <a:pt x="7683" y="11616"/>
                    </a:cubicBezTo>
                    <a:cubicBezTo>
                      <a:pt x="7790" y="11750"/>
                      <a:pt x="7897" y="11884"/>
                      <a:pt x="7950" y="12071"/>
                    </a:cubicBezTo>
                    <a:cubicBezTo>
                      <a:pt x="8031" y="12286"/>
                      <a:pt x="8057" y="12473"/>
                      <a:pt x="8084" y="12714"/>
                    </a:cubicBezTo>
                    <a:lnTo>
                      <a:pt x="8111" y="13035"/>
                    </a:lnTo>
                    <a:lnTo>
                      <a:pt x="8191" y="13383"/>
                    </a:lnTo>
                    <a:cubicBezTo>
                      <a:pt x="8218" y="13570"/>
                      <a:pt x="8298" y="13784"/>
                      <a:pt x="8379" y="13945"/>
                    </a:cubicBezTo>
                    <a:cubicBezTo>
                      <a:pt x="8486" y="14132"/>
                      <a:pt x="8593" y="14266"/>
                      <a:pt x="8646" y="14427"/>
                    </a:cubicBezTo>
                    <a:cubicBezTo>
                      <a:pt x="8753" y="14587"/>
                      <a:pt x="8860" y="14721"/>
                      <a:pt x="8967" y="14855"/>
                    </a:cubicBezTo>
                    <a:cubicBezTo>
                      <a:pt x="9048" y="14989"/>
                      <a:pt x="9155" y="15123"/>
                      <a:pt x="9289" y="15203"/>
                    </a:cubicBezTo>
                    <a:cubicBezTo>
                      <a:pt x="9422" y="15283"/>
                      <a:pt x="9556" y="15364"/>
                      <a:pt x="9690" y="15417"/>
                    </a:cubicBezTo>
                    <a:cubicBezTo>
                      <a:pt x="9984" y="15524"/>
                      <a:pt x="10306" y="15605"/>
                      <a:pt x="10600" y="15605"/>
                    </a:cubicBezTo>
                    <a:cubicBezTo>
                      <a:pt x="10674" y="15611"/>
                      <a:pt x="10747" y="15615"/>
                      <a:pt x="10821" y="15615"/>
                    </a:cubicBezTo>
                    <a:cubicBezTo>
                      <a:pt x="11043" y="15615"/>
                      <a:pt x="11269" y="15584"/>
                      <a:pt x="11510" y="15524"/>
                    </a:cubicBezTo>
                    <a:cubicBezTo>
                      <a:pt x="11778" y="15471"/>
                      <a:pt x="12045" y="15390"/>
                      <a:pt x="12260" y="15283"/>
                    </a:cubicBezTo>
                    <a:cubicBezTo>
                      <a:pt x="12500" y="15230"/>
                      <a:pt x="12715" y="15123"/>
                      <a:pt x="12795" y="15042"/>
                    </a:cubicBezTo>
                    <a:cubicBezTo>
                      <a:pt x="12848" y="15016"/>
                      <a:pt x="12875" y="15016"/>
                      <a:pt x="12902" y="14989"/>
                    </a:cubicBezTo>
                    <a:cubicBezTo>
                      <a:pt x="12982" y="15149"/>
                      <a:pt x="13063" y="15390"/>
                      <a:pt x="13250" y="15631"/>
                    </a:cubicBezTo>
                    <a:cubicBezTo>
                      <a:pt x="13410" y="15926"/>
                      <a:pt x="13705" y="16220"/>
                      <a:pt x="14053" y="16541"/>
                    </a:cubicBezTo>
                    <a:cubicBezTo>
                      <a:pt x="14133" y="16595"/>
                      <a:pt x="14213" y="16702"/>
                      <a:pt x="14320" y="16755"/>
                    </a:cubicBezTo>
                    <a:cubicBezTo>
                      <a:pt x="14401" y="16836"/>
                      <a:pt x="14508" y="16889"/>
                      <a:pt x="14588" y="16970"/>
                    </a:cubicBezTo>
                    <a:cubicBezTo>
                      <a:pt x="14776" y="17103"/>
                      <a:pt x="14990" y="17237"/>
                      <a:pt x="15204" y="17371"/>
                    </a:cubicBezTo>
                    <a:cubicBezTo>
                      <a:pt x="15445" y="17478"/>
                      <a:pt x="15686" y="17558"/>
                      <a:pt x="15953" y="17665"/>
                    </a:cubicBezTo>
                    <a:cubicBezTo>
                      <a:pt x="16087" y="17692"/>
                      <a:pt x="16221" y="17773"/>
                      <a:pt x="16355" y="17799"/>
                    </a:cubicBezTo>
                    <a:cubicBezTo>
                      <a:pt x="16489" y="17826"/>
                      <a:pt x="16622" y="17826"/>
                      <a:pt x="16783" y="17826"/>
                    </a:cubicBezTo>
                    <a:cubicBezTo>
                      <a:pt x="17077" y="17826"/>
                      <a:pt x="17399" y="17799"/>
                      <a:pt x="17693" y="17746"/>
                    </a:cubicBezTo>
                    <a:cubicBezTo>
                      <a:pt x="18014" y="17639"/>
                      <a:pt x="18335" y="17532"/>
                      <a:pt x="18657" y="17398"/>
                    </a:cubicBezTo>
                    <a:cubicBezTo>
                      <a:pt x="19004" y="17291"/>
                      <a:pt x="19326" y="17210"/>
                      <a:pt x="19620" y="17130"/>
                    </a:cubicBezTo>
                    <a:cubicBezTo>
                      <a:pt x="19764" y="17119"/>
                      <a:pt x="19899" y="17113"/>
                      <a:pt x="20029" y="17113"/>
                    </a:cubicBezTo>
                    <a:cubicBezTo>
                      <a:pt x="20212" y="17113"/>
                      <a:pt x="20384" y="17126"/>
                      <a:pt x="20557" y="17157"/>
                    </a:cubicBezTo>
                    <a:cubicBezTo>
                      <a:pt x="20878" y="17237"/>
                      <a:pt x="21172" y="17291"/>
                      <a:pt x="21467" y="17478"/>
                    </a:cubicBezTo>
                    <a:cubicBezTo>
                      <a:pt x="21761" y="17612"/>
                      <a:pt x="22083" y="17799"/>
                      <a:pt x="22377" y="17960"/>
                    </a:cubicBezTo>
                    <a:cubicBezTo>
                      <a:pt x="22671" y="18174"/>
                      <a:pt x="22966" y="18361"/>
                      <a:pt x="23287" y="18549"/>
                    </a:cubicBezTo>
                    <a:cubicBezTo>
                      <a:pt x="23581" y="18709"/>
                      <a:pt x="23903" y="18843"/>
                      <a:pt x="24224" y="18950"/>
                    </a:cubicBezTo>
                    <a:cubicBezTo>
                      <a:pt x="24518" y="19031"/>
                      <a:pt x="24839" y="19111"/>
                      <a:pt x="25161" y="19164"/>
                    </a:cubicBezTo>
                    <a:cubicBezTo>
                      <a:pt x="25455" y="19245"/>
                      <a:pt x="25776" y="19352"/>
                      <a:pt x="26097" y="19378"/>
                    </a:cubicBezTo>
                    <a:cubicBezTo>
                      <a:pt x="26405" y="19432"/>
                      <a:pt x="26706" y="19459"/>
                      <a:pt x="27004" y="19459"/>
                    </a:cubicBezTo>
                    <a:cubicBezTo>
                      <a:pt x="27302" y="19459"/>
                      <a:pt x="27596" y="19432"/>
                      <a:pt x="27891" y="19378"/>
                    </a:cubicBezTo>
                    <a:cubicBezTo>
                      <a:pt x="28185" y="19352"/>
                      <a:pt x="28453" y="19271"/>
                      <a:pt x="28720" y="19164"/>
                    </a:cubicBezTo>
                    <a:cubicBezTo>
                      <a:pt x="28988" y="19111"/>
                      <a:pt x="29256" y="19004"/>
                      <a:pt x="29497" y="18897"/>
                    </a:cubicBezTo>
                    <a:lnTo>
                      <a:pt x="30193" y="18602"/>
                    </a:lnTo>
                    <a:cubicBezTo>
                      <a:pt x="30300" y="18549"/>
                      <a:pt x="30407" y="18495"/>
                      <a:pt x="30514" y="18442"/>
                    </a:cubicBezTo>
                    <a:cubicBezTo>
                      <a:pt x="30594" y="18361"/>
                      <a:pt x="30701" y="18335"/>
                      <a:pt x="30808" y="18281"/>
                    </a:cubicBezTo>
                    <a:cubicBezTo>
                      <a:pt x="30915" y="18201"/>
                      <a:pt x="30969" y="18147"/>
                      <a:pt x="31076" y="18094"/>
                    </a:cubicBezTo>
                    <a:cubicBezTo>
                      <a:pt x="31183" y="18040"/>
                      <a:pt x="31236" y="17960"/>
                      <a:pt x="31317" y="17933"/>
                    </a:cubicBezTo>
                    <a:cubicBezTo>
                      <a:pt x="31477" y="17799"/>
                      <a:pt x="31611" y="17692"/>
                      <a:pt x="31745" y="17558"/>
                    </a:cubicBezTo>
                    <a:cubicBezTo>
                      <a:pt x="31986" y="17344"/>
                      <a:pt x="32173" y="17103"/>
                      <a:pt x="32307" y="16970"/>
                    </a:cubicBezTo>
                    <a:cubicBezTo>
                      <a:pt x="32334" y="16943"/>
                      <a:pt x="32334" y="16889"/>
                      <a:pt x="32387" y="16889"/>
                    </a:cubicBezTo>
                    <a:cubicBezTo>
                      <a:pt x="32414" y="16943"/>
                      <a:pt x="32441" y="16943"/>
                      <a:pt x="32468" y="16970"/>
                    </a:cubicBezTo>
                    <a:cubicBezTo>
                      <a:pt x="32655" y="17077"/>
                      <a:pt x="32923" y="17210"/>
                      <a:pt x="33244" y="17291"/>
                    </a:cubicBezTo>
                    <a:cubicBezTo>
                      <a:pt x="33324" y="17344"/>
                      <a:pt x="33404" y="17371"/>
                      <a:pt x="33511" y="17398"/>
                    </a:cubicBezTo>
                    <a:cubicBezTo>
                      <a:pt x="33619" y="17425"/>
                      <a:pt x="33726" y="17425"/>
                      <a:pt x="33779" y="17478"/>
                    </a:cubicBezTo>
                    <a:cubicBezTo>
                      <a:pt x="33993" y="17505"/>
                      <a:pt x="34181" y="17532"/>
                      <a:pt x="34421" y="17558"/>
                    </a:cubicBezTo>
                    <a:cubicBezTo>
                      <a:pt x="34502" y="17558"/>
                      <a:pt x="34662" y="17612"/>
                      <a:pt x="34743" y="17612"/>
                    </a:cubicBezTo>
                    <a:lnTo>
                      <a:pt x="35117" y="17612"/>
                    </a:lnTo>
                    <a:cubicBezTo>
                      <a:pt x="35358" y="17612"/>
                      <a:pt x="35626" y="17558"/>
                      <a:pt x="35867" y="17532"/>
                    </a:cubicBezTo>
                    <a:cubicBezTo>
                      <a:pt x="36134" y="17505"/>
                      <a:pt x="36349" y="17425"/>
                      <a:pt x="36616" y="17344"/>
                    </a:cubicBezTo>
                    <a:cubicBezTo>
                      <a:pt x="36884" y="17264"/>
                      <a:pt x="37152" y="17157"/>
                      <a:pt x="37392" y="16970"/>
                    </a:cubicBezTo>
                    <a:cubicBezTo>
                      <a:pt x="37633" y="16809"/>
                      <a:pt x="37848" y="16595"/>
                      <a:pt x="38088" y="16327"/>
                    </a:cubicBezTo>
                    <a:cubicBezTo>
                      <a:pt x="38303" y="16060"/>
                      <a:pt x="38490" y="15765"/>
                      <a:pt x="38704" y="15497"/>
                    </a:cubicBezTo>
                    <a:cubicBezTo>
                      <a:pt x="38891" y="15203"/>
                      <a:pt x="39105" y="14935"/>
                      <a:pt x="39320" y="14694"/>
                    </a:cubicBezTo>
                    <a:cubicBezTo>
                      <a:pt x="39561" y="14454"/>
                      <a:pt x="39828" y="14293"/>
                      <a:pt x="40096" y="14132"/>
                    </a:cubicBezTo>
                    <a:cubicBezTo>
                      <a:pt x="40363" y="13999"/>
                      <a:pt x="40711" y="13865"/>
                      <a:pt x="41006" y="13784"/>
                    </a:cubicBezTo>
                    <a:cubicBezTo>
                      <a:pt x="41327" y="13731"/>
                      <a:pt x="41675" y="13651"/>
                      <a:pt x="42050" y="13624"/>
                    </a:cubicBezTo>
                    <a:cubicBezTo>
                      <a:pt x="42772" y="13544"/>
                      <a:pt x="43522" y="13463"/>
                      <a:pt x="44111" y="13196"/>
                    </a:cubicBezTo>
                    <a:lnTo>
                      <a:pt x="45021" y="12794"/>
                    </a:lnTo>
                    <a:cubicBezTo>
                      <a:pt x="45315" y="12660"/>
                      <a:pt x="45636" y="12473"/>
                      <a:pt x="45904" y="12339"/>
                    </a:cubicBezTo>
                    <a:cubicBezTo>
                      <a:pt x="46466" y="12045"/>
                      <a:pt x="46921" y="11643"/>
                      <a:pt x="47323" y="11242"/>
                    </a:cubicBezTo>
                    <a:cubicBezTo>
                      <a:pt x="47537" y="11054"/>
                      <a:pt x="47697" y="10813"/>
                      <a:pt x="47858" y="10573"/>
                    </a:cubicBezTo>
                    <a:cubicBezTo>
                      <a:pt x="48045" y="10332"/>
                      <a:pt x="48179" y="10144"/>
                      <a:pt x="48313" y="9903"/>
                    </a:cubicBezTo>
                    <a:cubicBezTo>
                      <a:pt x="48420" y="9663"/>
                      <a:pt x="48527" y="9475"/>
                      <a:pt x="48634" y="9234"/>
                    </a:cubicBezTo>
                    <a:cubicBezTo>
                      <a:pt x="48714" y="9127"/>
                      <a:pt x="48741" y="9047"/>
                      <a:pt x="48768" y="8913"/>
                    </a:cubicBezTo>
                    <a:cubicBezTo>
                      <a:pt x="48795" y="8806"/>
                      <a:pt x="48875" y="8699"/>
                      <a:pt x="48902" y="8592"/>
                    </a:cubicBezTo>
                    <a:cubicBezTo>
                      <a:pt x="49062" y="8190"/>
                      <a:pt x="49169" y="7789"/>
                      <a:pt x="49223" y="7468"/>
                    </a:cubicBezTo>
                    <a:cubicBezTo>
                      <a:pt x="49303" y="7120"/>
                      <a:pt x="49330" y="6852"/>
                      <a:pt x="49357" y="6665"/>
                    </a:cubicBezTo>
                    <a:cubicBezTo>
                      <a:pt x="49357" y="6558"/>
                      <a:pt x="49410" y="6504"/>
                      <a:pt x="49410" y="6424"/>
                    </a:cubicBezTo>
                    <a:cubicBezTo>
                      <a:pt x="49410" y="6370"/>
                      <a:pt x="49437" y="6370"/>
                      <a:pt x="49437" y="6370"/>
                    </a:cubicBezTo>
                    <a:cubicBezTo>
                      <a:pt x="49383" y="6103"/>
                      <a:pt x="49169" y="5889"/>
                      <a:pt x="48982" y="5889"/>
                    </a:cubicBezTo>
                    <a:lnTo>
                      <a:pt x="48875" y="5889"/>
                    </a:lnTo>
                    <a:cubicBezTo>
                      <a:pt x="48795" y="5889"/>
                      <a:pt x="48741" y="5915"/>
                      <a:pt x="48634" y="5915"/>
                    </a:cubicBezTo>
                    <a:cubicBezTo>
                      <a:pt x="48447" y="5915"/>
                      <a:pt x="48179" y="5996"/>
                      <a:pt x="47831" y="6022"/>
                    </a:cubicBezTo>
                    <a:cubicBezTo>
                      <a:pt x="47510" y="6103"/>
                      <a:pt x="47135" y="6156"/>
                      <a:pt x="46734" y="6263"/>
                    </a:cubicBezTo>
                    <a:cubicBezTo>
                      <a:pt x="46332" y="6370"/>
                      <a:pt x="45904" y="6531"/>
                      <a:pt x="45449" y="6692"/>
                    </a:cubicBezTo>
                    <a:cubicBezTo>
                      <a:pt x="45021" y="6852"/>
                      <a:pt x="44566" y="7093"/>
                      <a:pt x="44111" y="7361"/>
                    </a:cubicBezTo>
                    <a:cubicBezTo>
                      <a:pt x="43897" y="7495"/>
                      <a:pt x="43682" y="7628"/>
                      <a:pt x="43495" y="7842"/>
                    </a:cubicBezTo>
                    <a:cubicBezTo>
                      <a:pt x="43281" y="8003"/>
                      <a:pt x="43094" y="8190"/>
                      <a:pt x="42879" y="8405"/>
                    </a:cubicBezTo>
                    <a:cubicBezTo>
                      <a:pt x="42692" y="8592"/>
                      <a:pt x="42505" y="8833"/>
                      <a:pt x="42317" y="9074"/>
                    </a:cubicBezTo>
                    <a:cubicBezTo>
                      <a:pt x="42103" y="9315"/>
                      <a:pt x="41916" y="9502"/>
                      <a:pt x="41702" y="9743"/>
                    </a:cubicBezTo>
                    <a:cubicBezTo>
                      <a:pt x="41514" y="9984"/>
                      <a:pt x="41300" y="10251"/>
                      <a:pt x="41140" y="10519"/>
                    </a:cubicBezTo>
                    <a:cubicBezTo>
                      <a:pt x="40979" y="10787"/>
                      <a:pt x="40818" y="11108"/>
                      <a:pt x="40631" y="11402"/>
                    </a:cubicBezTo>
                    <a:cubicBezTo>
                      <a:pt x="40471" y="11723"/>
                      <a:pt x="40283" y="11991"/>
                      <a:pt x="40069" y="12259"/>
                    </a:cubicBezTo>
                    <a:cubicBezTo>
                      <a:pt x="39882" y="12473"/>
                      <a:pt x="39614" y="12687"/>
                      <a:pt x="39373" y="12848"/>
                    </a:cubicBezTo>
                    <a:cubicBezTo>
                      <a:pt x="39105" y="13008"/>
                      <a:pt x="38838" y="13115"/>
                      <a:pt x="38490" y="13196"/>
                    </a:cubicBezTo>
                    <a:cubicBezTo>
                      <a:pt x="38317" y="13227"/>
                      <a:pt x="38136" y="13240"/>
                      <a:pt x="37945" y="13240"/>
                    </a:cubicBezTo>
                    <a:cubicBezTo>
                      <a:pt x="37810" y="13240"/>
                      <a:pt x="37670" y="13233"/>
                      <a:pt x="37526" y="13222"/>
                    </a:cubicBezTo>
                    <a:cubicBezTo>
                      <a:pt x="37205" y="13196"/>
                      <a:pt x="36857" y="13142"/>
                      <a:pt x="36563" y="13115"/>
                    </a:cubicBezTo>
                    <a:cubicBezTo>
                      <a:pt x="36441" y="13104"/>
                      <a:pt x="36314" y="13098"/>
                      <a:pt x="36193" y="13098"/>
                    </a:cubicBezTo>
                    <a:cubicBezTo>
                      <a:pt x="36021" y="13098"/>
                      <a:pt x="35858" y="13111"/>
                      <a:pt x="35733" y="13142"/>
                    </a:cubicBezTo>
                    <a:cubicBezTo>
                      <a:pt x="35465" y="13222"/>
                      <a:pt x="35224" y="13276"/>
                      <a:pt x="35010" y="13383"/>
                    </a:cubicBezTo>
                    <a:cubicBezTo>
                      <a:pt x="34823" y="13490"/>
                      <a:pt x="34609" y="13624"/>
                      <a:pt x="34421" y="13704"/>
                    </a:cubicBezTo>
                    <a:cubicBezTo>
                      <a:pt x="34207" y="13865"/>
                      <a:pt x="34047" y="13945"/>
                      <a:pt x="33886" y="14079"/>
                    </a:cubicBezTo>
                    <a:cubicBezTo>
                      <a:pt x="33779" y="14159"/>
                      <a:pt x="33726" y="14213"/>
                      <a:pt x="33645" y="14293"/>
                    </a:cubicBezTo>
                    <a:cubicBezTo>
                      <a:pt x="33592" y="14347"/>
                      <a:pt x="33485" y="14427"/>
                      <a:pt x="33404" y="14480"/>
                    </a:cubicBezTo>
                    <a:lnTo>
                      <a:pt x="33003" y="14882"/>
                    </a:lnTo>
                    <a:cubicBezTo>
                      <a:pt x="32869" y="15016"/>
                      <a:pt x="32789" y="15176"/>
                      <a:pt x="32682" y="15283"/>
                    </a:cubicBezTo>
                    <a:cubicBezTo>
                      <a:pt x="32468" y="15551"/>
                      <a:pt x="32307" y="15792"/>
                      <a:pt x="32200" y="15952"/>
                    </a:cubicBezTo>
                    <a:cubicBezTo>
                      <a:pt x="32173" y="15979"/>
                      <a:pt x="32173" y="16033"/>
                      <a:pt x="32173" y="16033"/>
                    </a:cubicBezTo>
                    <a:lnTo>
                      <a:pt x="32146" y="15979"/>
                    </a:lnTo>
                    <a:cubicBezTo>
                      <a:pt x="31986" y="15899"/>
                      <a:pt x="31745" y="15765"/>
                      <a:pt x="31451" y="15578"/>
                    </a:cubicBezTo>
                    <a:cubicBezTo>
                      <a:pt x="31129" y="15444"/>
                      <a:pt x="30808" y="15283"/>
                      <a:pt x="30433" y="15123"/>
                    </a:cubicBezTo>
                    <a:lnTo>
                      <a:pt x="30139" y="15016"/>
                    </a:lnTo>
                    <a:lnTo>
                      <a:pt x="29845" y="14909"/>
                    </a:lnTo>
                    <a:cubicBezTo>
                      <a:pt x="29630" y="14855"/>
                      <a:pt x="29390" y="14775"/>
                      <a:pt x="29202" y="14721"/>
                    </a:cubicBezTo>
                    <a:cubicBezTo>
                      <a:pt x="28961" y="14641"/>
                      <a:pt x="28720" y="14614"/>
                      <a:pt x="28506" y="14561"/>
                    </a:cubicBezTo>
                    <a:cubicBezTo>
                      <a:pt x="28265" y="14480"/>
                      <a:pt x="28025" y="14454"/>
                      <a:pt x="27757" y="14427"/>
                    </a:cubicBezTo>
                    <a:cubicBezTo>
                      <a:pt x="27516" y="14373"/>
                      <a:pt x="27248" y="14373"/>
                      <a:pt x="26981" y="14373"/>
                    </a:cubicBezTo>
                    <a:cubicBezTo>
                      <a:pt x="26713" y="14373"/>
                      <a:pt x="26445" y="14427"/>
                      <a:pt x="26178" y="14454"/>
                    </a:cubicBezTo>
                    <a:cubicBezTo>
                      <a:pt x="25642" y="14534"/>
                      <a:pt x="25054" y="14641"/>
                      <a:pt x="24491" y="14748"/>
                    </a:cubicBezTo>
                    <a:cubicBezTo>
                      <a:pt x="23876" y="14855"/>
                      <a:pt x="23287" y="15123"/>
                      <a:pt x="22645" y="15390"/>
                    </a:cubicBezTo>
                    <a:cubicBezTo>
                      <a:pt x="22350" y="15524"/>
                      <a:pt x="22002" y="15658"/>
                      <a:pt x="21708" y="15685"/>
                    </a:cubicBezTo>
                    <a:cubicBezTo>
                      <a:pt x="21521" y="15736"/>
                      <a:pt x="21313" y="15754"/>
                      <a:pt x="21111" y="15754"/>
                    </a:cubicBezTo>
                    <a:cubicBezTo>
                      <a:pt x="20994" y="15754"/>
                      <a:pt x="20879" y="15748"/>
                      <a:pt x="20771" y="15738"/>
                    </a:cubicBezTo>
                    <a:cubicBezTo>
                      <a:pt x="20155" y="15658"/>
                      <a:pt x="19593" y="15364"/>
                      <a:pt x="19138" y="14882"/>
                    </a:cubicBezTo>
                    <a:cubicBezTo>
                      <a:pt x="18897" y="14668"/>
                      <a:pt x="18657" y="14427"/>
                      <a:pt x="18416" y="14266"/>
                    </a:cubicBezTo>
                    <a:cubicBezTo>
                      <a:pt x="18202" y="14052"/>
                      <a:pt x="17961" y="13892"/>
                      <a:pt x="17720" y="13784"/>
                    </a:cubicBezTo>
                    <a:cubicBezTo>
                      <a:pt x="17613" y="13704"/>
                      <a:pt x="17479" y="13677"/>
                      <a:pt x="17399" y="13651"/>
                    </a:cubicBezTo>
                    <a:cubicBezTo>
                      <a:pt x="17291" y="13624"/>
                      <a:pt x="17158" y="13570"/>
                      <a:pt x="17051" y="13570"/>
                    </a:cubicBezTo>
                    <a:cubicBezTo>
                      <a:pt x="16810" y="13544"/>
                      <a:pt x="16596" y="13517"/>
                      <a:pt x="16381" y="13517"/>
                    </a:cubicBezTo>
                    <a:cubicBezTo>
                      <a:pt x="16221" y="13517"/>
                      <a:pt x="16084" y="13505"/>
                      <a:pt x="15947" y="13505"/>
                    </a:cubicBezTo>
                    <a:cubicBezTo>
                      <a:pt x="15879" y="13505"/>
                      <a:pt x="15810" y="13508"/>
                      <a:pt x="15739" y="13517"/>
                    </a:cubicBezTo>
                    <a:cubicBezTo>
                      <a:pt x="15659" y="13517"/>
                      <a:pt x="15552" y="13517"/>
                      <a:pt x="15445" y="13544"/>
                    </a:cubicBezTo>
                    <a:cubicBezTo>
                      <a:pt x="15391" y="13544"/>
                      <a:pt x="15338" y="13544"/>
                      <a:pt x="15284" y="13570"/>
                    </a:cubicBezTo>
                    <a:cubicBezTo>
                      <a:pt x="15257" y="13570"/>
                      <a:pt x="15177" y="13570"/>
                      <a:pt x="15150" y="13624"/>
                    </a:cubicBezTo>
                    <a:cubicBezTo>
                      <a:pt x="14990" y="13651"/>
                      <a:pt x="14776" y="13677"/>
                      <a:pt x="14615" y="13704"/>
                    </a:cubicBezTo>
                    <a:cubicBezTo>
                      <a:pt x="14508" y="13758"/>
                      <a:pt x="14454" y="13758"/>
                      <a:pt x="14347" y="13784"/>
                    </a:cubicBezTo>
                    <a:cubicBezTo>
                      <a:pt x="14267" y="13811"/>
                      <a:pt x="14187" y="13811"/>
                      <a:pt x="14106" y="13838"/>
                    </a:cubicBezTo>
                    <a:cubicBezTo>
                      <a:pt x="13785" y="13918"/>
                      <a:pt x="13518" y="14025"/>
                      <a:pt x="13303" y="14079"/>
                    </a:cubicBezTo>
                    <a:lnTo>
                      <a:pt x="13303" y="13758"/>
                    </a:lnTo>
                    <a:cubicBezTo>
                      <a:pt x="13303" y="13517"/>
                      <a:pt x="13277" y="13249"/>
                      <a:pt x="13196" y="12981"/>
                    </a:cubicBezTo>
                    <a:cubicBezTo>
                      <a:pt x="13143" y="12714"/>
                      <a:pt x="13063" y="12446"/>
                      <a:pt x="12982" y="12179"/>
                    </a:cubicBezTo>
                    <a:cubicBezTo>
                      <a:pt x="12875" y="11911"/>
                      <a:pt x="12741" y="11670"/>
                      <a:pt x="12581" y="11429"/>
                    </a:cubicBezTo>
                    <a:cubicBezTo>
                      <a:pt x="12393" y="11242"/>
                      <a:pt x="12179" y="11081"/>
                      <a:pt x="11912" y="10974"/>
                    </a:cubicBezTo>
                    <a:cubicBezTo>
                      <a:pt x="11590" y="10867"/>
                      <a:pt x="11296" y="10813"/>
                      <a:pt x="10975" y="10706"/>
                    </a:cubicBezTo>
                    <a:cubicBezTo>
                      <a:pt x="10846" y="10688"/>
                      <a:pt x="10716" y="10657"/>
                      <a:pt x="10578" y="10657"/>
                    </a:cubicBezTo>
                    <a:cubicBezTo>
                      <a:pt x="10516" y="10657"/>
                      <a:pt x="10452" y="10663"/>
                      <a:pt x="10386" y="10680"/>
                    </a:cubicBezTo>
                    <a:lnTo>
                      <a:pt x="10065" y="10706"/>
                    </a:lnTo>
                    <a:lnTo>
                      <a:pt x="9717" y="10733"/>
                    </a:lnTo>
                    <a:cubicBezTo>
                      <a:pt x="9610" y="10747"/>
                      <a:pt x="9503" y="10753"/>
                      <a:pt x="9399" y="10753"/>
                    </a:cubicBezTo>
                    <a:cubicBezTo>
                      <a:pt x="9295" y="10753"/>
                      <a:pt x="9195" y="10747"/>
                      <a:pt x="9101" y="10733"/>
                    </a:cubicBezTo>
                    <a:cubicBezTo>
                      <a:pt x="8887" y="10706"/>
                      <a:pt x="8753" y="10626"/>
                      <a:pt x="8619" y="10546"/>
                    </a:cubicBezTo>
                    <a:cubicBezTo>
                      <a:pt x="8486" y="10439"/>
                      <a:pt x="8379" y="10305"/>
                      <a:pt x="8352" y="10144"/>
                    </a:cubicBezTo>
                    <a:cubicBezTo>
                      <a:pt x="8298" y="9957"/>
                      <a:pt x="8298" y="9743"/>
                      <a:pt x="8298" y="9529"/>
                    </a:cubicBezTo>
                    <a:lnTo>
                      <a:pt x="8298" y="9288"/>
                    </a:lnTo>
                    <a:cubicBezTo>
                      <a:pt x="8619" y="8458"/>
                      <a:pt x="8700" y="7521"/>
                      <a:pt x="8379" y="6584"/>
                    </a:cubicBezTo>
                    <a:cubicBezTo>
                      <a:pt x="7950" y="5193"/>
                      <a:pt x="6853" y="4176"/>
                      <a:pt x="5541" y="3854"/>
                    </a:cubicBezTo>
                    <a:cubicBezTo>
                      <a:pt x="5675" y="3078"/>
                      <a:pt x="5943" y="2141"/>
                      <a:pt x="6451" y="1445"/>
                    </a:cubicBezTo>
                    <a:lnTo>
                      <a:pt x="6585" y="1445"/>
                    </a:lnTo>
                    <a:cubicBezTo>
                      <a:pt x="6906" y="1392"/>
                      <a:pt x="7147" y="1098"/>
                      <a:pt x="7094" y="803"/>
                    </a:cubicBezTo>
                    <a:cubicBezTo>
                      <a:pt x="7046" y="491"/>
                      <a:pt x="6804" y="286"/>
                      <a:pt x="6542" y="286"/>
                    </a:cubicBezTo>
                    <a:cubicBezTo>
                      <a:pt x="6512" y="286"/>
                      <a:pt x="6482" y="289"/>
                      <a:pt x="6451" y="295"/>
                    </a:cubicBezTo>
                    <a:cubicBezTo>
                      <a:pt x="6103" y="321"/>
                      <a:pt x="5889" y="643"/>
                      <a:pt x="5943" y="937"/>
                    </a:cubicBezTo>
                    <a:cubicBezTo>
                      <a:pt x="5943" y="1044"/>
                      <a:pt x="5970" y="1098"/>
                      <a:pt x="6023" y="1178"/>
                    </a:cubicBezTo>
                    <a:cubicBezTo>
                      <a:pt x="5675" y="1660"/>
                      <a:pt x="5167" y="2570"/>
                      <a:pt x="5006" y="3747"/>
                    </a:cubicBezTo>
                    <a:cubicBezTo>
                      <a:pt x="4847" y="3719"/>
                      <a:pt x="4682" y="3708"/>
                      <a:pt x="4514" y="3708"/>
                    </a:cubicBezTo>
                    <a:cubicBezTo>
                      <a:pt x="4200" y="3708"/>
                      <a:pt x="3875" y="3749"/>
                      <a:pt x="3561" y="3801"/>
                    </a:cubicBezTo>
                    <a:cubicBezTo>
                      <a:pt x="3561" y="2329"/>
                      <a:pt x="2945" y="1258"/>
                      <a:pt x="2544" y="696"/>
                    </a:cubicBezTo>
                    <a:cubicBezTo>
                      <a:pt x="2570" y="643"/>
                      <a:pt x="2597" y="562"/>
                      <a:pt x="2597" y="509"/>
                    </a:cubicBezTo>
                    <a:cubicBezTo>
                      <a:pt x="2597" y="241"/>
                      <a:pt x="2410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Google Shape;8605;p62">
                <a:extLst>
                  <a:ext uri="{FF2B5EF4-FFF2-40B4-BE49-F238E27FC236}">
                    <a16:creationId xmlns:a16="http://schemas.microsoft.com/office/drawing/2014/main" id="{A7B1AFAF-BBA6-4555-8143-8445DEB773F5}"/>
                  </a:ext>
                </a:extLst>
              </p:cNvPr>
              <p:cNvSpPr/>
              <p:nvPr/>
            </p:nvSpPr>
            <p:spPr>
              <a:xfrm>
                <a:off x="6264400" y="2141500"/>
                <a:ext cx="444325" cy="433650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346" extrusionOk="0">
                    <a:moveTo>
                      <a:pt x="0" y="1"/>
                    </a:moveTo>
                    <a:cubicBezTo>
                      <a:pt x="1" y="1"/>
                      <a:pt x="4336" y="12474"/>
                      <a:pt x="8405" y="15900"/>
                    </a:cubicBezTo>
                    <a:cubicBezTo>
                      <a:pt x="9658" y="16939"/>
                      <a:pt x="10627" y="17346"/>
                      <a:pt x="11339" y="17346"/>
                    </a:cubicBezTo>
                    <a:cubicBezTo>
                      <a:pt x="12955" y="17346"/>
                      <a:pt x="13243" y="15255"/>
                      <a:pt x="12500" y="13732"/>
                    </a:cubicBezTo>
                    <a:lnTo>
                      <a:pt x="12500" y="13732"/>
                    </a:lnTo>
                    <a:cubicBezTo>
                      <a:pt x="12500" y="13732"/>
                      <a:pt x="13881" y="14795"/>
                      <a:pt x="14956" y="14795"/>
                    </a:cubicBezTo>
                    <a:cubicBezTo>
                      <a:pt x="15277" y="14795"/>
                      <a:pt x="15571" y="14700"/>
                      <a:pt x="15792" y="14454"/>
                    </a:cubicBezTo>
                    <a:cubicBezTo>
                      <a:pt x="17773" y="12340"/>
                      <a:pt x="11028" y="374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Google Shape;8606;p62">
                <a:extLst>
                  <a:ext uri="{FF2B5EF4-FFF2-40B4-BE49-F238E27FC236}">
                    <a16:creationId xmlns:a16="http://schemas.microsoft.com/office/drawing/2014/main" id="{0DAE4246-8232-4D85-8300-E57DD5CD71D9}"/>
                  </a:ext>
                </a:extLst>
              </p:cNvPr>
              <p:cNvSpPr/>
              <p:nvPr/>
            </p:nvSpPr>
            <p:spPr>
              <a:xfrm>
                <a:off x="6275775" y="2140850"/>
                <a:ext cx="550050" cy="245400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9816" extrusionOk="0">
                    <a:moveTo>
                      <a:pt x="0" y="0"/>
                    </a:moveTo>
                    <a:cubicBezTo>
                      <a:pt x="1" y="0"/>
                      <a:pt x="13494" y="9815"/>
                      <a:pt x="18448" y="9815"/>
                    </a:cubicBezTo>
                    <a:cubicBezTo>
                      <a:pt x="19084" y="9815"/>
                      <a:pt x="19580" y="9653"/>
                      <a:pt x="19887" y="9288"/>
                    </a:cubicBezTo>
                    <a:cubicBezTo>
                      <a:pt x="19887" y="9288"/>
                      <a:pt x="20904" y="7976"/>
                      <a:pt x="18228" y="6906"/>
                    </a:cubicBezTo>
                    <a:lnTo>
                      <a:pt x="18228" y="6906"/>
                    </a:lnTo>
                    <a:cubicBezTo>
                      <a:pt x="18228" y="6906"/>
                      <a:pt x="18729" y="7004"/>
                      <a:pt x="19349" y="7004"/>
                    </a:cubicBezTo>
                    <a:cubicBezTo>
                      <a:pt x="20279" y="7004"/>
                      <a:pt x="21477" y="6782"/>
                      <a:pt x="21654" y="5674"/>
                    </a:cubicBezTo>
                    <a:cubicBezTo>
                      <a:pt x="22002" y="3828"/>
                      <a:pt x="14481" y="42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Google Shape;8607;p62">
                <a:extLst>
                  <a:ext uri="{FF2B5EF4-FFF2-40B4-BE49-F238E27FC236}">
                    <a16:creationId xmlns:a16="http://schemas.microsoft.com/office/drawing/2014/main" id="{4E378F8B-6368-4A8E-BBB3-72B58D549AC3}"/>
                  </a:ext>
                </a:extLst>
              </p:cNvPr>
              <p:cNvSpPr/>
              <p:nvPr/>
            </p:nvSpPr>
            <p:spPr>
              <a:xfrm>
                <a:off x="6414275" y="2195700"/>
                <a:ext cx="2877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3349" extrusionOk="0">
                    <a:moveTo>
                      <a:pt x="1" y="1"/>
                    </a:moveTo>
                    <a:cubicBezTo>
                      <a:pt x="3837" y="2255"/>
                      <a:pt x="7265" y="3349"/>
                      <a:pt x="9246" y="3349"/>
                    </a:cubicBezTo>
                    <a:cubicBezTo>
                      <a:pt x="10182" y="3349"/>
                      <a:pt x="10794" y="3105"/>
                      <a:pt x="10975" y="2624"/>
                    </a:cubicBezTo>
                    <a:cubicBezTo>
                      <a:pt x="11510" y="107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Google Shape;8608;p62">
                <a:extLst>
                  <a:ext uri="{FF2B5EF4-FFF2-40B4-BE49-F238E27FC236}">
                    <a16:creationId xmlns:a16="http://schemas.microsoft.com/office/drawing/2014/main" id="{954F744B-1444-4612-8CEB-486E0BBD22AF}"/>
                  </a:ext>
                </a:extLst>
              </p:cNvPr>
              <p:cNvSpPr/>
              <p:nvPr/>
            </p:nvSpPr>
            <p:spPr>
              <a:xfrm>
                <a:off x="6340675" y="2219125"/>
                <a:ext cx="232900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9316" h="8069" extrusionOk="0">
                    <a:moveTo>
                      <a:pt x="1" y="1"/>
                    </a:moveTo>
                    <a:cubicBezTo>
                      <a:pt x="2755" y="5042"/>
                      <a:pt x="5875" y="8069"/>
                      <a:pt x="7463" y="8069"/>
                    </a:cubicBezTo>
                    <a:cubicBezTo>
                      <a:pt x="7696" y="8069"/>
                      <a:pt x="7896" y="8003"/>
                      <a:pt x="8057" y="7870"/>
                    </a:cubicBezTo>
                    <a:cubicBezTo>
                      <a:pt x="9315" y="68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oogle Shape;8609;p62">
              <a:extLst>
                <a:ext uri="{FF2B5EF4-FFF2-40B4-BE49-F238E27FC236}">
                  <a16:creationId xmlns:a16="http://schemas.microsoft.com/office/drawing/2014/main" id="{736D6FC4-CD8D-4B3A-8BC3-D1ACE2683C55}"/>
                </a:ext>
              </a:extLst>
            </p:cNvPr>
            <p:cNvGrpSpPr/>
            <p:nvPr/>
          </p:nvGrpSpPr>
          <p:grpSpPr>
            <a:xfrm>
              <a:off x="5891858" y="1901182"/>
              <a:ext cx="135420" cy="69561"/>
              <a:chOff x="2330525" y="2356200"/>
              <a:chExt cx="229525" cy="117900"/>
            </a:xfrm>
          </p:grpSpPr>
          <p:sp>
            <p:nvSpPr>
              <p:cNvPr id="151" name="Google Shape;8610;p62">
                <a:extLst>
                  <a:ext uri="{FF2B5EF4-FFF2-40B4-BE49-F238E27FC236}">
                    <a16:creationId xmlns:a16="http://schemas.microsoft.com/office/drawing/2014/main" id="{63413F0A-F864-4A29-A2A7-9D8814147EE4}"/>
                  </a:ext>
                </a:extLst>
              </p:cNvPr>
              <p:cNvSpPr/>
              <p:nvPr/>
            </p:nvSpPr>
            <p:spPr>
              <a:xfrm>
                <a:off x="2397175" y="2395750"/>
                <a:ext cx="979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65" extrusionOk="0">
                    <a:moveTo>
                      <a:pt x="884" y="1"/>
                    </a:moveTo>
                    <a:cubicBezTo>
                      <a:pt x="1" y="1"/>
                      <a:pt x="171" y="1885"/>
                      <a:pt x="1724" y="2411"/>
                    </a:cubicBezTo>
                    <a:cubicBezTo>
                      <a:pt x="1831" y="2437"/>
                      <a:pt x="1965" y="2464"/>
                      <a:pt x="2072" y="2464"/>
                    </a:cubicBezTo>
                    <a:lnTo>
                      <a:pt x="2098" y="1822"/>
                    </a:lnTo>
                    <a:cubicBezTo>
                      <a:pt x="2124" y="1413"/>
                      <a:pt x="2466" y="1151"/>
                      <a:pt x="2846" y="1151"/>
                    </a:cubicBezTo>
                    <a:cubicBezTo>
                      <a:pt x="2865" y="1151"/>
                      <a:pt x="2883" y="1151"/>
                      <a:pt x="2901" y="1153"/>
                    </a:cubicBezTo>
                    <a:lnTo>
                      <a:pt x="3731" y="1233"/>
                    </a:lnTo>
                    <a:cubicBezTo>
                      <a:pt x="3919" y="805"/>
                      <a:pt x="3838" y="376"/>
                      <a:pt x="3464" y="296"/>
                    </a:cubicBezTo>
                    <a:cubicBezTo>
                      <a:pt x="3464" y="296"/>
                      <a:pt x="3434" y="297"/>
                      <a:pt x="3379" y="297"/>
                    </a:cubicBezTo>
                    <a:cubicBezTo>
                      <a:pt x="3080" y="297"/>
                      <a:pt x="2033" y="278"/>
                      <a:pt x="1081" y="28"/>
                    </a:cubicBezTo>
                    <a:cubicBezTo>
                      <a:pt x="1011" y="9"/>
                      <a:pt x="945" y="1"/>
                      <a:pt x="884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8611;p62">
                <a:extLst>
                  <a:ext uri="{FF2B5EF4-FFF2-40B4-BE49-F238E27FC236}">
                    <a16:creationId xmlns:a16="http://schemas.microsoft.com/office/drawing/2014/main" id="{757A7DF3-1CA9-4570-8C5C-B9C7C63F17F2}"/>
                  </a:ext>
                </a:extLst>
              </p:cNvPr>
              <p:cNvSpPr/>
              <p:nvPr/>
            </p:nvSpPr>
            <p:spPr>
              <a:xfrm>
                <a:off x="2448950" y="2425575"/>
                <a:ext cx="415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315" extrusionOk="0">
                    <a:moveTo>
                      <a:pt x="706" y="1"/>
                    </a:moveTo>
                    <a:cubicBezTo>
                      <a:pt x="355" y="1"/>
                      <a:pt x="51" y="299"/>
                      <a:pt x="27" y="682"/>
                    </a:cubicBezTo>
                    <a:lnTo>
                      <a:pt x="1" y="1298"/>
                    </a:lnTo>
                    <a:cubicBezTo>
                      <a:pt x="64" y="1309"/>
                      <a:pt x="125" y="1315"/>
                      <a:pt x="186" y="1315"/>
                    </a:cubicBezTo>
                    <a:cubicBezTo>
                      <a:pt x="408" y="1315"/>
                      <a:pt x="614" y="1243"/>
                      <a:pt x="804" y="1137"/>
                    </a:cubicBezTo>
                    <a:cubicBezTo>
                      <a:pt x="1098" y="950"/>
                      <a:pt x="1339" y="682"/>
                      <a:pt x="1500" y="441"/>
                    </a:cubicBezTo>
                    <a:cubicBezTo>
                      <a:pt x="1580" y="334"/>
                      <a:pt x="1633" y="201"/>
                      <a:pt x="1660" y="67"/>
                    </a:cubicBezTo>
                    <a:lnTo>
                      <a:pt x="830" y="13"/>
                    </a:lnTo>
                    <a:cubicBezTo>
                      <a:pt x="789" y="5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rgbClr val="F66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Google Shape;8612;p62">
                <a:extLst>
                  <a:ext uri="{FF2B5EF4-FFF2-40B4-BE49-F238E27FC236}">
                    <a16:creationId xmlns:a16="http://schemas.microsoft.com/office/drawing/2014/main" id="{3B4414E8-DDD3-4408-B367-2B3BC6B45E7C}"/>
                  </a:ext>
                </a:extLst>
              </p:cNvPr>
              <p:cNvSpPr/>
              <p:nvPr/>
            </p:nvSpPr>
            <p:spPr>
              <a:xfrm>
                <a:off x="2354600" y="2356200"/>
                <a:ext cx="40850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724" extrusionOk="0">
                    <a:moveTo>
                      <a:pt x="864" y="0"/>
                    </a:moveTo>
                    <a:cubicBezTo>
                      <a:pt x="827" y="0"/>
                      <a:pt x="789" y="2"/>
                      <a:pt x="750" y="5"/>
                    </a:cubicBezTo>
                    <a:cubicBezTo>
                      <a:pt x="402" y="31"/>
                      <a:pt x="161" y="245"/>
                      <a:pt x="81" y="379"/>
                    </a:cubicBezTo>
                    <a:cubicBezTo>
                      <a:pt x="1" y="567"/>
                      <a:pt x="54" y="674"/>
                      <a:pt x="161" y="700"/>
                    </a:cubicBezTo>
                    <a:cubicBezTo>
                      <a:pt x="195" y="717"/>
                      <a:pt x="230" y="723"/>
                      <a:pt x="266" y="723"/>
                    </a:cubicBezTo>
                    <a:cubicBezTo>
                      <a:pt x="346" y="723"/>
                      <a:pt x="427" y="692"/>
                      <a:pt x="483" y="674"/>
                    </a:cubicBezTo>
                    <a:cubicBezTo>
                      <a:pt x="616" y="647"/>
                      <a:pt x="723" y="647"/>
                      <a:pt x="830" y="620"/>
                    </a:cubicBezTo>
                    <a:cubicBezTo>
                      <a:pt x="938" y="620"/>
                      <a:pt x="1071" y="567"/>
                      <a:pt x="1205" y="567"/>
                    </a:cubicBezTo>
                    <a:cubicBezTo>
                      <a:pt x="1339" y="567"/>
                      <a:pt x="1419" y="567"/>
                      <a:pt x="1526" y="513"/>
                    </a:cubicBezTo>
                    <a:cubicBezTo>
                      <a:pt x="1633" y="486"/>
                      <a:pt x="1633" y="353"/>
                      <a:pt x="1526" y="219"/>
                    </a:cubicBezTo>
                    <a:cubicBezTo>
                      <a:pt x="1407" y="99"/>
                      <a:pt x="1179" y="0"/>
                      <a:pt x="864" y="0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Google Shape;8613;p62">
                <a:extLst>
                  <a:ext uri="{FF2B5EF4-FFF2-40B4-BE49-F238E27FC236}">
                    <a16:creationId xmlns:a16="http://schemas.microsoft.com/office/drawing/2014/main" id="{9C8C0A76-ECC6-4DB8-B6A7-F54FFC6B7E73}"/>
                  </a:ext>
                </a:extLst>
              </p:cNvPr>
              <p:cNvSpPr/>
              <p:nvPr/>
            </p:nvSpPr>
            <p:spPr>
              <a:xfrm>
                <a:off x="2519875" y="2409100"/>
                <a:ext cx="301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35" extrusionOk="0">
                    <a:moveTo>
                      <a:pt x="585" y="1"/>
                    </a:moveTo>
                    <a:cubicBezTo>
                      <a:pt x="266" y="1"/>
                      <a:pt x="28" y="210"/>
                      <a:pt x="28" y="538"/>
                    </a:cubicBezTo>
                    <a:cubicBezTo>
                      <a:pt x="1" y="860"/>
                      <a:pt x="269" y="1127"/>
                      <a:pt x="563" y="1127"/>
                    </a:cubicBezTo>
                    <a:cubicBezTo>
                      <a:pt x="593" y="1132"/>
                      <a:pt x="622" y="1134"/>
                      <a:pt x="651" y="1134"/>
                    </a:cubicBezTo>
                    <a:cubicBezTo>
                      <a:pt x="955" y="1134"/>
                      <a:pt x="1179" y="885"/>
                      <a:pt x="1179" y="592"/>
                    </a:cubicBezTo>
                    <a:cubicBezTo>
                      <a:pt x="1205" y="271"/>
                      <a:pt x="938" y="3"/>
                      <a:pt x="643" y="3"/>
                    </a:cubicBezTo>
                    <a:cubicBezTo>
                      <a:pt x="624" y="2"/>
                      <a:pt x="604" y="1"/>
                      <a:pt x="585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Google Shape;8614;p62">
                <a:extLst>
                  <a:ext uri="{FF2B5EF4-FFF2-40B4-BE49-F238E27FC236}">
                    <a16:creationId xmlns:a16="http://schemas.microsoft.com/office/drawing/2014/main" id="{853AD4C0-88EB-474A-8CFC-5A47A8FBA728}"/>
                  </a:ext>
                </a:extLst>
              </p:cNvPr>
              <p:cNvSpPr/>
              <p:nvPr/>
            </p:nvSpPr>
            <p:spPr>
              <a:xfrm>
                <a:off x="2352600" y="2391835"/>
                <a:ext cx="301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127" extrusionOk="0">
                    <a:moveTo>
                      <a:pt x="643" y="1"/>
                    </a:moveTo>
                    <a:cubicBezTo>
                      <a:pt x="348" y="1"/>
                      <a:pt x="27" y="215"/>
                      <a:pt x="27" y="536"/>
                    </a:cubicBezTo>
                    <a:cubicBezTo>
                      <a:pt x="0" y="857"/>
                      <a:pt x="268" y="1125"/>
                      <a:pt x="563" y="1125"/>
                    </a:cubicBezTo>
                    <a:cubicBezTo>
                      <a:pt x="579" y="1126"/>
                      <a:pt x="595" y="1127"/>
                      <a:pt x="610" y="1127"/>
                    </a:cubicBezTo>
                    <a:cubicBezTo>
                      <a:pt x="935" y="1127"/>
                      <a:pt x="1178" y="870"/>
                      <a:pt x="1178" y="590"/>
                    </a:cubicBezTo>
                    <a:cubicBezTo>
                      <a:pt x="1205" y="268"/>
                      <a:pt x="937" y="1"/>
                      <a:pt x="643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Google Shape;8615;p62">
                <a:extLst>
                  <a:ext uri="{FF2B5EF4-FFF2-40B4-BE49-F238E27FC236}">
                    <a16:creationId xmlns:a16="http://schemas.microsoft.com/office/drawing/2014/main" id="{1AA79924-22F0-415F-A0D0-0CFD0119D133}"/>
                  </a:ext>
                </a:extLst>
              </p:cNvPr>
              <p:cNvSpPr/>
              <p:nvPr/>
            </p:nvSpPr>
            <p:spPr>
              <a:xfrm>
                <a:off x="2345900" y="2415925"/>
                <a:ext cx="375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21" extrusionOk="0">
                    <a:moveTo>
                      <a:pt x="701" y="0"/>
                    </a:moveTo>
                    <a:cubicBezTo>
                      <a:pt x="540" y="0"/>
                      <a:pt x="359" y="37"/>
                      <a:pt x="161" y="132"/>
                    </a:cubicBezTo>
                    <a:cubicBezTo>
                      <a:pt x="28" y="185"/>
                      <a:pt x="1" y="372"/>
                      <a:pt x="81" y="506"/>
                    </a:cubicBezTo>
                    <a:cubicBezTo>
                      <a:pt x="115" y="590"/>
                      <a:pt x="190" y="632"/>
                      <a:pt x="274" y="632"/>
                    </a:cubicBezTo>
                    <a:cubicBezTo>
                      <a:pt x="325" y="632"/>
                      <a:pt x="379" y="617"/>
                      <a:pt x="429" y="587"/>
                    </a:cubicBezTo>
                    <a:cubicBezTo>
                      <a:pt x="542" y="534"/>
                      <a:pt x="635" y="516"/>
                      <a:pt x="711" y="516"/>
                    </a:cubicBezTo>
                    <a:cubicBezTo>
                      <a:pt x="867" y="516"/>
                      <a:pt x="946" y="595"/>
                      <a:pt x="964" y="613"/>
                    </a:cubicBezTo>
                    <a:cubicBezTo>
                      <a:pt x="1045" y="694"/>
                      <a:pt x="1098" y="720"/>
                      <a:pt x="1205" y="720"/>
                    </a:cubicBezTo>
                    <a:cubicBezTo>
                      <a:pt x="1286" y="720"/>
                      <a:pt x="1339" y="694"/>
                      <a:pt x="1366" y="667"/>
                    </a:cubicBezTo>
                    <a:cubicBezTo>
                      <a:pt x="1473" y="560"/>
                      <a:pt x="1500" y="399"/>
                      <a:pt x="1419" y="292"/>
                    </a:cubicBezTo>
                    <a:cubicBezTo>
                      <a:pt x="1292" y="165"/>
                      <a:pt x="1041" y="0"/>
                      <a:pt x="701" y="0"/>
                    </a:cubicBezTo>
                    <a:close/>
                  </a:path>
                </a:pathLst>
              </a:custGeom>
              <a:solidFill>
                <a:srgbClr val="FAB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Google Shape;8616;p62">
                <a:extLst>
                  <a:ext uri="{FF2B5EF4-FFF2-40B4-BE49-F238E27FC236}">
                    <a16:creationId xmlns:a16="http://schemas.microsoft.com/office/drawing/2014/main" id="{1C58DC0B-8CE6-4D81-B9BC-E190511E1450}"/>
                  </a:ext>
                </a:extLst>
              </p:cNvPr>
              <p:cNvSpPr/>
              <p:nvPr/>
            </p:nvSpPr>
            <p:spPr>
              <a:xfrm>
                <a:off x="2497800" y="2435925"/>
                <a:ext cx="622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27" extrusionOk="0">
                    <a:moveTo>
                      <a:pt x="1259" y="1"/>
                    </a:moveTo>
                    <a:cubicBezTo>
                      <a:pt x="563" y="1"/>
                      <a:pt x="1" y="349"/>
                      <a:pt x="1" y="750"/>
                    </a:cubicBezTo>
                    <a:cubicBezTo>
                      <a:pt x="1" y="1178"/>
                      <a:pt x="563" y="1526"/>
                      <a:pt x="1259" y="1526"/>
                    </a:cubicBezTo>
                    <a:cubicBezTo>
                      <a:pt x="1928" y="1526"/>
                      <a:pt x="2490" y="1178"/>
                      <a:pt x="2490" y="750"/>
                    </a:cubicBezTo>
                    <a:cubicBezTo>
                      <a:pt x="2490" y="349"/>
                      <a:pt x="1928" y="1"/>
                      <a:pt x="1259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Google Shape;8617;p62">
                <a:extLst>
                  <a:ext uri="{FF2B5EF4-FFF2-40B4-BE49-F238E27FC236}">
                    <a16:creationId xmlns:a16="http://schemas.microsoft.com/office/drawing/2014/main" id="{75FCB24D-7C06-4763-9B62-A845738BFA25}"/>
                  </a:ext>
                </a:extLst>
              </p:cNvPr>
              <p:cNvSpPr/>
              <p:nvPr/>
            </p:nvSpPr>
            <p:spPr>
              <a:xfrm>
                <a:off x="2330525" y="2423875"/>
                <a:ext cx="622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54" extrusionOk="0">
                    <a:moveTo>
                      <a:pt x="1258" y="1"/>
                    </a:moveTo>
                    <a:cubicBezTo>
                      <a:pt x="562" y="1"/>
                      <a:pt x="0" y="349"/>
                      <a:pt x="0" y="777"/>
                    </a:cubicBezTo>
                    <a:cubicBezTo>
                      <a:pt x="0" y="1205"/>
                      <a:pt x="562" y="1553"/>
                      <a:pt x="1258" y="1553"/>
                    </a:cubicBezTo>
                    <a:cubicBezTo>
                      <a:pt x="1927" y="1553"/>
                      <a:pt x="2489" y="1205"/>
                      <a:pt x="2489" y="777"/>
                    </a:cubicBezTo>
                    <a:cubicBezTo>
                      <a:pt x="2489" y="349"/>
                      <a:pt x="1927" y="1"/>
                      <a:pt x="1258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0" name="Google Shape;8618;p62">
              <a:extLst>
                <a:ext uri="{FF2B5EF4-FFF2-40B4-BE49-F238E27FC236}">
                  <a16:creationId xmlns:a16="http://schemas.microsoft.com/office/drawing/2014/main" id="{79E7CE04-C521-447C-B8B2-3C1BB3C0DCAD}"/>
                </a:ext>
              </a:extLst>
            </p:cNvPr>
            <p:cNvSpPr/>
            <p:nvPr/>
          </p:nvSpPr>
          <p:spPr>
            <a:xfrm>
              <a:off x="6007018" y="1912806"/>
              <a:ext cx="23320" cy="11431"/>
            </a:xfrm>
            <a:custGeom>
              <a:avLst/>
              <a:gdLst/>
              <a:ahLst/>
              <a:cxnLst/>
              <a:rect l="l" t="t" r="r" b="b"/>
              <a:pathLst>
                <a:path w="1581" h="775" extrusionOk="0">
                  <a:moveTo>
                    <a:pt x="574" y="0"/>
                  </a:moveTo>
                  <a:cubicBezTo>
                    <a:pt x="379" y="0"/>
                    <a:pt x="222" y="53"/>
                    <a:pt x="135" y="105"/>
                  </a:cubicBezTo>
                  <a:cubicBezTo>
                    <a:pt x="1" y="212"/>
                    <a:pt x="1" y="319"/>
                    <a:pt x="54" y="373"/>
                  </a:cubicBezTo>
                  <a:cubicBezTo>
                    <a:pt x="161" y="453"/>
                    <a:pt x="269" y="480"/>
                    <a:pt x="402" y="507"/>
                  </a:cubicBezTo>
                  <a:cubicBezTo>
                    <a:pt x="509" y="560"/>
                    <a:pt x="616" y="587"/>
                    <a:pt x="724" y="614"/>
                  </a:cubicBezTo>
                  <a:cubicBezTo>
                    <a:pt x="831" y="641"/>
                    <a:pt x="964" y="694"/>
                    <a:pt x="1072" y="721"/>
                  </a:cubicBezTo>
                  <a:cubicBezTo>
                    <a:pt x="1179" y="748"/>
                    <a:pt x="1286" y="774"/>
                    <a:pt x="1393" y="774"/>
                  </a:cubicBezTo>
                  <a:cubicBezTo>
                    <a:pt x="1500" y="774"/>
                    <a:pt x="1580" y="694"/>
                    <a:pt x="1500" y="507"/>
                  </a:cubicBezTo>
                  <a:cubicBezTo>
                    <a:pt x="1446" y="373"/>
                    <a:pt x="1232" y="159"/>
                    <a:pt x="911" y="52"/>
                  </a:cubicBezTo>
                  <a:cubicBezTo>
                    <a:pt x="791" y="15"/>
                    <a:pt x="677" y="0"/>
                    <a:pt x="574" y="0"/>
                  </a:cubicBezTo>
                  <a:close/>
                </a:path>
              </a:pathLst>
            </a:custGeom>
            <a:solidFill>
              <a:srgbClr val="264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A05812F-1D9B-4DEF-A7A5-6B41F63F8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538" flipH="1">
            <a:off x="4143522" y="-2513789"/>
            <a:ext cx="11107524" cy="6247983"/>
          </a:xfrm>
          <a:prstGeom prst="rect">
            <a:avLst/>
          </a:prstGeom>
        </p:spPr>
      </p:pic>
      <p:pic>
        <p:nvPicPr>
          <p:cNvPr id="242" name="Picture 2">
            <a:extLst>
              <a:ext uri="{FF2B5EF4-FFF2-40B4-BE49-F238E27FC236}">
                <a16:creationId xmlns:a16="http://schemas.microsoft.com/office/drawing/2014/main" id="{0B9B5007-E116-46C2-8174-1F284BE3C2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78501" y="-1342052"/>
            <a:ext cx="2596065" cy="4114800"/>
          </a:xfrm>
          <a:prstGeom prst="rect">
            <a:avLst/>
          </a:prstGeom>
        </p:spPr>
      </p:pic>
      <p:pic>
        <p:nvPicPr>
          <p:cNvPr id="247" name="Picture 2">
            <a:extLst>
              <a:ext uri="{FF2B5EF4-FFF2-40B4-BE49-F238E27FC236}">
                <a16:creationId xmlns:a16="http://schemas.microsoft.com/office/drawing/2014/main" id="{704C757E-BCAF-468D-9A23-C8924204A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659465">
            <a:off x="6427128" y="-2563419"/>
            <a:ext cx="2596065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8FF1A-1EB3-AD24-19A5-14FA0F3BF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996" y="1317348"/>
            <a:ext cx="854733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31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F0AD-9BCD-13B8-6ED3-692253171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249" y="1525657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85CEE55A-E630-B898-7A64-DCFF62EAA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Nấm là gì? Lợi ích và món ngon từ các loại nấm ăn được">
            <a:extLst>
              <a:ext uri="{FF2B5EF4-FFF2-40B4-BE49-F238E27FC236}">
                <a16:creationId xmlns:a16="http://schemas.microsoft.com/office/drawing/2014/main" id="{131875D7-4CB9-8C17-F73B-AD140ADA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563083"/>
            <a:ext cx="5747071" cy="323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AFB3D66-488E-91B8-76A2-D9F2A9D0F851}"/>
              </a:ext>
            </a:extLst>
          </p:cNvPr>
          <p:cNvSpPr/>
          <p:nvPr/>
        </p:nvSpPr>
        <p:spPr>
          <a:xfrm>
            <a:off x="6500464" y="1036599"/>
            <a:ext cx="5079895" cy="1392922"/>
          </a:xfrm>
          <a:prstGeom prst="wedgeRoundRectCallout">
            <a:avLst>
              <a:gd name="adj1" fmla="val -55435"/>
              <a:gd name="adj2" fmla="val 4869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Hãy kể tên các loại nấm mà em biết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3125D-835B-DC98-BB22-C66CF4B29DFF}"/>
              </a:ext>
            </a:extLst>
          </p:cNvPr>
          <p:cNvSpPr txBox="1"/>
          <p:nvPr/>
        </p:nvSpPr>
        <p:spPr>
          <a:xfrm>
            <a:off x="7010400" y="2778150"/>
            <a:ext cx="4638675" cy="1200329"/>
          </a:xfrm>
          <a:custGeom>
            <a:avLst/>
            <a:gdLst>
              <a:gd name="connsiteX0" fmla="*/ 0 w 4638675"/>
              <a:gd name="connsiteY0" fmla="*/ 0 h 1200329"/>
              <a:gd name="connsiteX1" fmla="*/ 4638675 w 4638675"/>
              <a:gd name="connsiteY1" fmla="*/ 0 h 1200329"/>
              <a:gd name="connsiteX2" fmla="*/ 4638675 w 4638675"/>
              <a:gd name="connsiteY2" fmla="*/ 1200329 h 1200329"/>
              <a:gd name="connsiteX3" fmla="*/ 0 w 4638675"/>
              <a:gd name="connsiteY3" fmla="*/ 1200329 h 1200329"/>
              <a:gd name="connsiteX4" fmla="*/ 0 w 46386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675" h="1200329" fill="none" extrusionOk="0">
                <a:moveTo>
                  <a:pt x="0" y="0"/>
                </a:moveTo>
                <a:cubicBezTo>
                  <a:pt x="782574" y="5222"/>
                  <a:pt x="3133132" y="24918"/>
                  <a:pt x="4638675" y="0"/>
                </a:cubicBezTo>
                <a:cubicBezTo>
                  <a:pt x="4705409" y="180425"/>
                  <a:pt x="4691692" y="1037242"/>
                  <a:pt x="4638675" y="1200329"/>
                </a:cubicBezTo>
                <a:cubicBezTo>
                  <a:pt x="2534748" y="1035568"/>
                  <a:pt x="115952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4638675" h="1200329" stroke="0" extrusionOk="0">
                <a:moveTo>
                  <a:pt x="0" y="0"/>
                </a:moveTo>
                <a:cubicBezTo>
                  <a:pt x="464569" y="11849"/>
                  <a:pt x="3027693" y="-161459"/>
                  <a:pt x="4638675" y="0"/>
                </a:cubicBezTo>
                <a:cubicBezTo>
                  <a:pt x="4563633" y="255061"/>
                  <a:pt x="4709197" y="845340"/>
                  <a:pt x="4638675" y="1200329"/>
                </a:cubicBezTo>
                <a:cubicBezTo>
                  <a:pt x="4152506" y="1054469"/>
                  <a:pt x="102709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đùi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B4B0112-9E34-5935-D0B2-6328AAEF113B}"/>
              </a:ext>
            </a:extLst>
          </p:cNvPr>
          <p:cNvSpPr/>
          <p:nvPr/>
        </p:nvSpPr>
        <p:spPr>
          <a:xfrm>
            <a:off x="6538564" y="4617999"/>
            <a:ext cx="5079895" cy="1468476"/>
          </a:xfrm>
          <a:prstGeom prst="wedgeRoundRectCallout">
            <a:avLst>
              <a:gd name="adj1" fmla="val -60310"/>
              <a:gd name="adj2" fmla="val -4225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Ngoài các lọai nấm trong hình, em còn biết loại nấm nào khác?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82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FCDAB-D8C6-9264-376B-9F0833D27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735" y="1717109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660FB8F4-1A22-897A-17C2-74D0F1F258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id="{A40BB9EE-AB8D-887C-6054-D83E2749B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4" y="549312"/>
            <a:ext cx="8822976" cy="4290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783F10-0FF3-CB03-820F-504930E65428}"/>
              </a:ext>
            </a:extLst>
          </p:cNvPr>
          <p:cNvSpPr txBox="1"/>
          <p:nvPr/>
        </p:nvSpPr>
        <p:spPr>
          <a:xfrm>
            <a:off x="2207941" y="1762684"/>
            <a:ext cx="641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Nấm dùng làm thức ăn 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nấm ăn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95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59" y="553079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là nguồn thực phẩm quan trọng với sức khoẻ con người như thế nào?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557946" y="18066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là nguồn thực phẩm có giá trị dinh dưỡng cao.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268438" y="1511837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4F8F6F7C-F9AC-931E-55EB-FAD61143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109" y="3343904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cung cấp các loại chất nào cho cơ thể con người?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14CC-144D-7E7B-CA97-B122EDDA6620}"/>
              </a:ext>
            </a:extLst>
          </p:cNvPr>
          <p:cNvSpPr txBox="1"/>
          <p:nvPr/>
        </p:nvSpPr>
        <p:spPr>
          <a:xfrm>
            <a:off x="2548421" y="47022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cung cấp nhiều loại vi-ta-min, chất xơ, chất đạm,..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E8553C3B-0A37-3512-9676-E35F5288DF07}"/>
              </a:ext>
            </a:extLst>
          </p:cNvPr>
          <p:cNvSpPr/>
          <p:nvPr/>
        </p:nvSpPr>
        <p:spPr>
          <a:xfrm>
            <a:off x="1287488" y="4302662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83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1. Quan sát hình 2, nêu tên và mô tả đặc điểm hình dạng, màu sắc của các nấm ăn.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07E670-3FD2-AA52-4FDC-F7DFBE33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804987"/>
            <a:ext cx="83439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F09F1-AAB6-C2A5-79AB-014EC406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114551"/>
            <a:ext cx="3638888" cy="291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57750" y="2396002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 và mỏng màu xám, thân to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26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10125" y="2510302"/>
            <a:ext cx="6362700" cy="1446550"/>
          </a:xfrm>
          <a:custGeom>
            <a:avLst/>
            <a:gdLst>
              <a:gd name="connsiteX0" fmla="*/ 0 w 6362700"/>
              <a:gd name="connsiteY0" fmla="*/ 0 h 1446550"/>
              <a:gd name="connsiteX1" fmla="*/ 6362700 w 6362700"/>
              <a:gd name="connsiteY1" fmla="*/ 0 h 1446550"/>
              <a:gd name="connsiteX2" fmla="*/ 6362700 w 6362700"/>
              <a:gd name="connsiteY2" fmla="*/ 1446550 h 1446550"/>
              <a:gd name="connsiteX3" fmla="*/ 0 w 6362700"/>
              <a:gd name="connsiteY3" fmla="*/ 1446550 h 1446550"/>
              <a:gd name="connsiteX4" fmla="*/ 0 w 636270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1446550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73442" y="169848"/>
                  <a:pt x="6398487" y="914679"/>
                  <a:pt x="6362700" y="1446550"/>
                </a:cubicBezTo>
                <a:cubicBezTo>
                  <a:pt x="5476603" y="1281789"/>
                  <a:pt x="269941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362700" h="1446550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59423" y="353962"/>
                  <a:pt x="6438361" y="871797"/>
                  <a:pt x="6362700" y="1446550"/>
                </a:cubicBezTo>
                <a:cubicBezTo>
                  <a:pt x="5292456" y="1300690"/>
                  <a:pt x="2711728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tai mèo (mộc nhĩ):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rộng, màu nâu.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4F1C2-53AD-0B42-75E1-F9D4403E2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95500"/>
            <a:ext cx="397580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127</TotalTime>
  <Words>376</Words>
  <Application>Microsoft Office PowerPoint</Application>
  <PresentationFormat>Widescreen</PresentationFormat>
  <Paragraphs>29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Cambria</vt:lpstr>
      <vt:lpstr>等线</vt:lpstr>
      <vt:lpstr>Tahoma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</cp:lastModifiedBy>
  <cp:revision>35</cp:revision>
  <dcterms:created xsi:type="dcterms:W3CDTF">2023-11-09T11:17:37Z</dcterms:created>
  <dcterms:modified xsi:type="dcterms:W3CDTF">2025-01-24T04:48:31Z</dcterms:modified>
  <cp:category>9Slide.vn</cp:category>
</cp:coreProperties>
</file>