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56D0-06E1-43E9-B494-900F58E358A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-179882"/>
            <a:ext cx="12199153" cy="685859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57725" y="179882"/>
            <a:ext cx="3100388" cy="1377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Khoa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học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0163" y="1752868"/>
            <a:ext cx="992981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21: </a:t>
            </a:r>
            <a:r>
              <a:rPr lang="en-US" sz="4000" b="1" dirty="0" err="1">
                <a:solidFill>
                  <a:schemeClr val="bg1"/>
                </a:solidFill>
              </a:rPr>
              <a:t>Nấm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gây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hỏng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thực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phẩm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nấm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độc</a:t>
            </a:r>
            <a:r>
              <a:rPr lang="en-US" sz="4000" b="1" dirty="0" smtClean="0">
                <a:solidFill>
                  <a:schemeClr val="bg1"/>
                </a:solidFill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</a:rPr>
              <a:t>Tiết</a:t>
            </a:r>
            <a:r>
              <a:rPr lang="en-US" sz="4000" b="1" dirty="0" smtClean="0">
                <a:solidFill>
                  <a:schemeClr val="bg1"/>
                </a:solidFill>
              </a:rPr>
              <a:t> 2)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820" y="1852956"/>
            <a:ext cx="10539880" cy="1215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 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Cảnh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37" y="3632270"/>
            <a:ext cx="10672763" cy="24622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ngộ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27" y="406720"/>
            <a:ext cx="391397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42962" y="1314450"/>
            <a:ext cx="5915025" cy="1057275"/>
          </a:xfrm>
          <a:prstGeom prst="cloudCallout">
            <a:avLst>
              <a:gd name="adj1" fmla="val 11534"/>
              <a:gd name="adj2" fmla="val 854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 ? </a:t>
            </a:r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81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42962" y="2700337"/>
            <a:ext cx="10444162" cy="9715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sắc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?</a:t>
            </a:r>
          </a:p>
          <a:p>
            <a:pPr algn="ctr"/>
            <a:r>
              <a:rPr lang="en-US" sz="3200" dirty="0" err="1" smtClean="0"/>
              <a:t>Khi</a:t>
            </a:r>
            <a:r>
              <a:rPr lang="en-US" sz="3200" dirty="0" smtClean="0"/>
              <a:t> con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6" name="Horizontal Scroll 5"/>
          <p:cNvSpPr/>
          <p:nvPr/>
        </p:nvSpPr>
        <p:spPr>
          <a:xfrm>
            <a:off x="1007267" y="4000500"/>
            <a:ext cx="10115551" cy="242887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tìm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. (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</a:rPr>
              <a:t> 81) </a:t>
            </a:r>
            <a:r>
              <a:rPr lang="en-US" sz="2800" dirty="0" err="1" smtClean="0">
                <a:solidFill>
                  <a:srgbClr val="FF0000"/>
                </a:solidFill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</a:rPr>
              <a:t> to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71875" y="200026"/>
            <a:ext cx="7315200" cy="1114424"/>
          </a:xfrm>
          <a:prstGeom prst="cloudCallout">
            <a:avLst>
              <a:gd name="adj1" fmla="val 28386"/>
              <a:gd name="adj2" fmla="val 7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: Ai </a:t>
            </a:r>
            <a:r>
              <a:rPr lang="en-US" sz="3200" dirty="0" err="1" smtClean="0"/>
              <a:t>nhanh-Ái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52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cagon 3"/>
          <p:cNvSpPr/>
          <p:nvPr/>
        </p:nvSpPr>
        <p:spPr>
          <a:xfrm>
            <a:off x="2828926" y="1971675"/>
            <a:ext cx="6557962" cy="28003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08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71575" y="228601"/>
            <a:ext cx="3671888" cy="871537"/>
          </a:xfrm>
          <a:prstGeom prst="cloudCallout">
            <a:avLst>
              <a:gd name="adj1" fmla="val 14965"/>
              <a:gd name="adj2" fmla="val 93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1.Khởi  </a:t>
            </a:r>
            <a:r>
              <a:rPr lang="en-US" sz="3200" b="1" dirty="0" err="1" smtClean="0"/>
              <a:t>động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00088" y="1592371"/>
            <a:ext cx="1081563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cá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thịt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nho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mít</a:t>
            </a:r>
            <a:r>
              <a:rPr lang="en-US" sz="2800" dirty="0">
                <a:solidFill>
                  <a:srgbClr val="FF0000"/>
                </a:solidFill>
              </a:rPr>
              <a:t>,…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?</a:t>
            </a:r>
          </a:p>
          <a:p>
            <a:pPr lvl="0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088" y="3291691"/>
            <a:ext cx="10601325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loại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thực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phẩm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như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  <a:r>
              <a:rPr lang="en-US" sz="2800" b="1" dirty="0" err="1">
                <a:solidFill>
                  <a:srgbClr val="7030A0"/>
                </a:solidFill>
              </a:rPr>
              <a:t>cá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thịt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nho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mít</a:t>
            </a:r>
            <a:r>
              <a:rPr lang="en-US" sz="2800" b="1" dirty="0">
                <a:solidFill>
                  <a:srgbClr val="7030A0"/>
                </a:solidFill>
              </a:rPr>
              <a:t>,… </a:t>
            </a:r>
            <a:r>
              <a:rPr lang="en-US" sz="2800" b="1" dirty="0" err="1">
                <a:solidFill>
                  <a:srgbClr val="7030A0"/>
                </a:solidFill>
              </a:rPr>
              <a:t>có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thể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bảo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quản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lâu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dài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bằng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phương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pháp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bảo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quản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phương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pháp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trong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kiện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 ( </a:t>
            </a:r>
            <a:r>
              <a:rPr lang="en-US" sz="3200" b="1" dirty="0" err="1">
                <a:solidFill>
                  <a:srgbClr val="7030A0"/>
                </a:solidFill>
              </a:rPr>
              <a:t>là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loại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bỏ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hoàn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toàn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khí</a:t>
            </a:r>
            <a:r>
              <a:rPr lang="en-US" sz="3200" b="1" dirty="0">
                <a:solidFill>
                  <a:srgbClr val="7030A0"/>
                </a:solidFill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19598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26" y="2173803"/>
            <a:ext cx="10675021" cy="422489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414713" y="657225"/>
            <a:ext cx="7943850" cy="117157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5" y="312222"/>
            <a:ext cx="3700593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813" y="1532833"/>
            <a:ext cx="3381695" cy="349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92288"/>
            <a:ext cx="921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Vì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sao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không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ăn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nấm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ngộ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độc</a:t>
            </a:r>
            <a:r>
              <a:rPr lang="en-US" sz="2800" b="1" dirty="0" smtClean="0">
                <a:solidFill>
                  <a:srgbClr val="00B050"/>
                </a:solidFill>
              </a:rPr>
              <a:t> 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3" y="2974963"/>
            <a:ext cx="10229850" cy="29706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chứa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.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,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hóa,thần</a:t>
            </a:r>
            <a:r>
              <a:rPr lang="en-US" sz="3200" dirty="0" smtClean="0"/>
              <a:t> </a:t>
            </a:r>
            <a:r>
              <a:rPr lang="en-US" sz="3200" dirty="0" err="1" smtClean="0"/>
              <a:t>kinh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hưởng</a:t>
            </a:r>
            <a:r>
              <a:rPr lang="en-US" sz="3200" dirty="0" smtClean="0"/>
              <a:t>, </a:t>
            </a:r>
            <a:r>
              <a:rPr lang="en-US" sz="3200" dirty="0" err="1" smtClean="0"/>
              <a:t>thâm</a:t>
            </a:r>
            <a:r>
              <a:rPr lang="en-US" sz="3200" dirty="0" smtClean="0"/>
              <a:t> </a:t>
            </a:r>
            <a:r>
              <a:rPr lang="en-US" sz="3200" dirty="0" err="1" smtClean="0"/>
              <a:t>chí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vong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Cloud Callout 7"/>
          <p:cNvSpPr/>
          <p:nvPr/>
        </p:nvSpPr>
        <p:spPr>
          <a:xfrm>
            <a:off x="785813" y="228600"/>
            <a:ext cx="4286250" cy="677838"/>
          </a:xfrm>
          <a:prstGeom prst="cloudCallout">
            <a:avLst>
              <a:gd name="adj1" fmla="val -12833"/>
              <a:gd name="adj2" fmla="val 102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2. </a:t>
            </a:r>
            <a:r>
              <a:rPr lang="en-US" sz="3600" b="1" dirty="0" err="1" smtClean="0"/>
              <a:t>Khám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459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55" y="26421"/>
            <a:ext cx="10223878" cy="1347333"/>
          </a:xfrm>
          <a:prstGeom prst="rect">
            <a:avLst/>
          </a:prstGeom>
        </p:spPr>
      </p:pic>
      <p:pic>
        <p:nvPicPr>
          <p:cNvPr id="5" name="Picture 4" descr="Bài 21: Nấm gây hỏng thực phẩm và nấm độ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55" y="1373754"/>
            <a:ext cx="10007789" cy="2683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33758" y="4227830"/>
            <a:ext cx="10453405" cy="2185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đẹp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mắt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sắc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sặc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ở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nơi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ẩm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hoang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dại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506" y="1510055"/>
            <a:ext cx="106441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81 )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06" y="2215574"/>
            <a:ext cx="10887075" cy="39395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ngộ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thậm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1505" y="285750"/>
            <a:ext cx="4264819" cy="77152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luận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632" y="1267168"/>
            <a:ext cx="97471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632" y="1723176"/>
            <a:ext cx="10593343" cy="4924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 – 24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ngộ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nhưng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4" y="232039"/>
            <a:ext cx="42919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562" y="951725"/>
            <a:ext cx="10453687" cy="1553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81) </a:t>
            </a: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436" y="2712287"/>
            <a:ext cx="10310813" cy="38616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33436" y="214313"/>
            <a:ext cx="3381377" cy="60007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</a:rPr>
              <a:t>Củng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850" y="1266051"/>
            <a:ext cx="11253788" cy="1460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28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81)  </a:t>
            </a: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389" y="3131091"/>
            <a:ext cx="10529886" cy="3200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sấy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ngâm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…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17" y="106017"/>
            <a:ext cx="3917208" cy="11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18</cp:revision>
  <dcterms:created xsi:type="dcterms:W3CDTF">2024-01-22T15:03:13Z</dcterms:created>
  <dcterms:modified xsi:type="dcterms:W3CDTF">2025-02-17T08:53:52Z</dcterms:modified>
</cp:coreProperties>
</file>