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693" r:id="rId4"/>
  </p:sldMasterIdLst>
  <p:notesMasterIdLst>
    <p:notesMasterId r:id="rId16"/>
  </p:notesMasterIdLst>
  <p:sldIdLst>
    <p:sldId id="337" r:id="rId5"/>
    <p:sldId id="330" r:id="rId6"/>
    <p:sldId id="272" r:id="rId7"/>
    <p:sldId id="311" r:id="rId8"/>
    <p:sldId id="4368" r:id="rId9"/>
    <p:sldId id="4386" r:id="rId10"/>
    <p:sldId id="4387" r:id="rId11"/>
    <p:sldId id="332" r:id="rId12"/>
    <p:sldId id="334" r:id="rId13"/>
    <p:sldId id="35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83" autoAdjust="0"/>
  </p:normalViewPr>
  <p:slideViewPr>
    <p:cSldViewPr snapToGrid="0">
      <p:cViewPr varScale="1">
        <p:scale>
          <a:sx n="64" d="100"/>
          <a:sy n="6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76BF-CEB2-4554-AAC5-2974DFBF7F2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7D22F-B348-42E0-959A-EC3A25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D22F-B348-42E0-959A-EC3A2580D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D22F-B348-42E0-959A-EC3A2580D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6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8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7214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18" y="213046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8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8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7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8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85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35" y="4800636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35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35" y="5367374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411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411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6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8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5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6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7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8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3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7D76-960B-46FE-A880-7E807A291F2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4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7517B6D-3D3E-E96B-2C7F-F3F3852AB7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024" y="123825"/>
            <a:ext cx="1209675" cy="1209675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F61456B-AD85-A31D-53E4-D7F52A9AE6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34" y="7904246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1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5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4C13237A-E9E3-4545-83DE-FAE2F7BC242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7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7" y="1600206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18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18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6091673-E72A-4851-9F5B-C070569356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5850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F8A62-649A-4E1C-B0AD-921D20DB6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F1DDAB3C-F8AF-448B-8FE2-16A5003D5415}"/>
              </a:ext>
            </a:extLst>
          </p:cNvPr>
          <p:cNvSpPr/>
          <p:nvPr/>
        </p:nvSpPr>
        <p:spPr>
          <a:xfrm>
            <a:off x="1285875" y="476250"/>
            <a:ext cx="9439275" cy="5267325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24FA1-0C86-44A2-F875-8EDD1A860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506" y="966908"/>
            <a:ext cx="4413887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AFC72-D58A-601A-B6ED-ED4E77F15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259" y="1971162"/>
            <a:ext cx="8461981" cy="302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F832B-1073-FF76-D241-1A1E04DFCFF2}"/>
              </a:ext>
            </a:extLst>
          </p:cNvPr>
          <p:cNvSpPr txBox="1"/>
          <p:nvPr/>
        </p:nvSpPr>
        <p:spPr>
          <a:xfrm>
            <a:off x="5419725" y="437197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7914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id="{334548CB-06B8-4FFA-AA16-778530FF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099713" y="1022243"/>
            <a:ext cx="7795626" cy="48135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DFCF35-433F-CC0E-413D-3B1DF8EB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301" y="2570523"/>
            <a:ext cx="615139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449" y="589695"/>
            <a:ext cx="7901101" cy="483454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2FC4238D-D1DE-4450-895E-B15DFB653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80" r="100000">
                        <a14:backgroundMark x1="16098" y1="93976" x2="40000" y2="99598"/>
                        <a14:backgroundMark x1="74146" y1="96386" x2="92195" y2="9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" y="4095619"/>
            <a:ext cx="2307774" cy="280310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74A781E1-6246-46E9-902F-3D3F9ABD0B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290800" y="2662097"/>
            <a:ext cx="2901200" cy="427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6F8AAD-3099-45A0-A52F-05E88CEE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72" y="2971793"/>
            <a:ext cx="3886206" cy="38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Vector | Background template with wild animal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0"/>
            <a:ext cx="12192000" cy="68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7B48A-9B49-431B-8C41-0BD9DEE6BBA2}"/>
              </a:ext>
            </a:extLst>
          </p:cNvPr>
          <p:cNvSpPr txBox="1"/>
          <p:nvPr/>
        </p:nvSpPr>
        <p:spPr>
          <a:xfrm>
            <a:off x="1912473" y="1817959"/>
            <a:ext cx="83650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3: Trao đổi nước, không khí, thức ăn của động vật với môi trường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90013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F3236-9A3D-48CD-8A4A-B13A04E8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139626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1505243" y="264537"/>
            <a:ext cx="10036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 sát hình 6 và cho biết: Trong quá trình sống các con vật cần lấy gì từ môi trường và thải ra môi trường những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0D7A5-EAEB-4B97-B00F-546545D6101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" y="248271"/>
            <a:ext cx="1212129" cy="88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91B0D-FA79-2C13-5EAB-5F2CA132C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376362"/>
            <a:ext cx="7905750" cy="519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F3236-9A3D-48CD-8A4A-B13A04E8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139626"/>
            <a:ext cx="11888230" cy="6718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950775-0B20-913D-C217-59CD04467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1900237"/>
            <a:ext cx="5113353" cy="335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A21E87-8670-147F-E54F-0418C49A23C7}"/>
              </a:ext>
            </a:extLst>
          </p:cNvPr>
          <p:cNvSpPr/>
          <p:nvPr/>
        </p:nvSpPr>
        <p:spPr>
          <a:xfrm>
            <a:off x="5724526" y="1685925"/>
            <a:ext cx="6010274" cy="3914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 quá trình sống các con vật lấy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thức ăn, nước uống, không khí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từ môi trường và thải ra môi trường các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chất cặn bã là phân và nước tiểu, khí các- bô- níc.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29936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F3236-9A3D-48CD-8A4A-B13A04E8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139626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1505243" y="264537"/>
            <a:ext cx="10036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Vẽ sơ đồ thể hiện sự trao đổi không khí, nước, thức ăn của động vật với môi trường theo gợi ý sau.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0D7A5-EAEB-4B97-B00F-546545D6101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0" y="286371"/>
            <a:ext cx="1212129" cy="881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9CB8C-C0DB-5C0F-B219-432E8E8A5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612" y="1352549"/>
            <a:ext cx="9849428" cy="484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04392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F3236-9A3D-48CD-8A4A-B13A04E8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85" y="139626"/>
            <a:ext cx="11888230" cy="67183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DCB067-1BED-8174-927D-8CFF4FD2FB39}"/>
              </a:ext>
            </a:extLst>
          </p:cNvPr>
          <p:cNvSpPr/>
          <p:nvPr/>
        </p:nvSpPr>
        <p:spPr>
          <a:xfrm>
            <a:off x="4800599" y="2162175"/>
            <a:ext cx="2266951" cy="1762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A8777-48A7-C71A-EA50-0735DC234A05}"/>
              </a:ext>
            </a:extLst>
          </p:cNvPr>
          <p:cNvSpPr txBox="1"/>
          <p:nvPr/>
        </p:nvSpPr>
        <p:spPr>
          <a:xfrm>
            <a:off x="704850" y="476250"/>
            <a:ext cx="235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398F52-C53A-59E2-CB98-6E7BF93E1597}"/>
              </a:ext>
            </a:extLst>
          </p:cNvPr>
          <p:cNvCxnSpPr>
            <a:cxnSpLocks/>
          </p:cNvCxnSpPr>
          <p:nvPr/>
        </p:nvCxnSpPr>
        <p:spPr>
          <a:xfrm>
            <a:off x="2257425" y="1943100"/>
            <a:ext cx="2543175" cy="8001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88DA4E-C7CC-B231-5983-1D7B80066F92}"/>
              </a:ext>
            </a:extLst>
          </p:cNvPr>
          <p:cNvSpPr/>
          <p:nvPr/>
        </p:nvSpPr>
        <p:spPr>
          <a:xfrm>
            <a:off x="485775" y="1447800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- xi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1AACBD-2C64-7886-8CFE-6051EFDF03DE}"/>
              </a:ext>
            </a:extLst>
          </p:cNvPr>
          <p:cNvCxnSpPr>
            <a:cxnSpLocks/>
          </p:cNvCxnSpPr>
          <p:nvPr/>
        </p:nvCxnSpPr>
        <p:spPr>
          <a:xfrm>
            <a:off x="2286000" y="3248025"/>
            <a:ext cx="253365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CB1393-087E-3469-4045-468138ECC546}"/>
              </a:ext>
            </a:extLst>
          </p:cNvPr>
          <p:cNvSpPr/>
          <p:nvPr/>
        </p:nvSpPr>
        <p:spPr>
          <a:xfrm>
            <a:off x="514350" y="2752725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424CAB-2F53-5832-619B-BEBBB2837A94}"/>
              </a:ext>
            </a:extLst>
          </p:cNvPr>
          <p:cNvCxnSpPr>
            <a:cxnSpLocks/>
          </p:cNvCxnSpPr>
          <p:nvPr/>
        </p:nvCxnSpPr>
        <p:spPr>
          <a:xfrm flipV="1">
            <a:off x="2286000" y="3724275"/>
            <a:ext cx="2724150" cy="10668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46B31F-E1A1-619F-A78B-1894BCF0A902}"/>
              </a:ext>
            </a:extLst>
          </p:cNvPr>
          <p:cNvSpPr/>
          <p:nvPr/>
        </p:nvSpPr>
        <p:spPr>
          <a:xfrm>
            <a:off x="514350" y="4295775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DA8959-2579-BF75-6028-FC9ABF9E1225}"/>
              </a:ext>
            </a:extLst>
          </p:cNvPr>
          <p:cNvSpPr txBox="1"/>
          <p:nvPr/>
        </p:nvSpPr>
        <p:spPr>
          <a:xfrm>
            <a:off x="9658350" y="752475"/>
            <a:ext cx="235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99EC05-F8F9-39C3-51B9-84FD232182C6}"/>
              </a:ext>
            </a:extLst>
          </p:cNvPr>
          <p:cNvCxnSpPr>
            <a:cxnSpLocks/>
          </p:cNvCxnSpPr>
          <p:nvPr/>
        </p:nvCxnSpPr>
        <p:spPr>
          <a:xfrm flipV="1">
            <a:off x="6915150" y="2038350"/>
            <a:ext cx="2362200" cy="5429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087157-B976-00BE-E972-DD65FCE9DE3F}"/>
              </a:ext>
            </a:extLst>
          </p:cNvPr>
          <p:cNvSpPr/>
          <p:nvPr/>
        </p:nvSpPr>
        <p:spPr>
          <a:xfrm>
            <a:off x="9324974" y="1543050"/>
            <a:ext cx="1800225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E7B670-9660-3C42-4D19-37C9314AD410}"/>
              </a:ext>
            </a:extLst>
          </p:cNvPr>
          <p:cNvCxnSpPr>
            <a:cxnSpLocks/>
          </p:cNvCxnSpPr>
          <p:nvPr/>
        </p:nvCxnSpPr>
        <p:spPr>
          <a:xfrm>
            <a:off x="7115175" y="3124200"/>
            <a:ext cx="2228850" cy="1428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61D01A-188B-F3CE-E735-AEC2499DA6F7}"/>
              </a:ext>
            </a:extLst>
          </p:cNvPr>
          <p:cNvSpPr/>
          <p:nvPr/>
        </p:nvSpPr>
        <p:spPr>
          <a:xfrm>
            <a:off x="9391649" y="2771775"/>
            <a:ext cx="1800225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0107FE-0EE3-64BE-B165-7AB204B31F8F}"/>
              </a:ext>
            </a:extLst>
          </p:cNvPr>
          <p:cNvCxnSpPr>
            <a:cxnSpLocks/>
          </p:cNvCxnSpPr>
          <p:nvPr/>
        </p:nvCxnSpPr>
        <p:spPr>
          <a:xfrm>
            <a:off x="6953250" y="3581400"/>
            <a:ext cx="2562225" cy="10858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1ECEB5-BD2C-6319-0952-1F313A05BBBC}"/>
              </a:ext>
            </a:extLst>
          </p:cNvPr>
          <p:cNvSpPr/>
          <p:nvPr/>
        </p:nvSpPr>
        <p:spPr>
          <a:xfrm>
            <a:off x="9515474" y="4171950"/>
            <a:ext cx="1924051" cy="971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384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8" grpId="0" animBg="1"/>
      <p:bldP spid="22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1101B0-BDE3-4731-89F7-0C72B3548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Kể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đời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EBDE51-84DC-4D11-8469-23101782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3086100" y="571500"/>
            <a:ext cx="8298634" cy="1716164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25228" y="1130035"/>
              <a:ext cx="6002451" cy="1141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con lợn khoảng 30 kg trong một ngày thải ra môi trường khoảng 1 đến 2 lít nước tiểu, 1 đến 2 kg các chất cặn bã (phân). Các chất thải này cần được thu dọn và xử lí để đảm bảo vệ sinh, giảm ô nhiễm môi trường.</a:t>
              </a:r>
              <a:endParaRPr lang="vi-VN" sz="4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0" y="0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Những quan điểm hiện nay về dinh dưỡng cho heo con (phần 1) - Tạp chí Chăn  nuôi Việt Nam">
            <a:extLst>
              <a:ext uri="{FF2B5EF4-FFF2-40B4-BE49-F238E27FC236}">
                <a16:creationId xmlns:a16="http://schemas.microsoft.com/office/drawing/2014/main" id="{759DDA31-E625-AC1E-9AB4-3872C4AC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552700"/>
            <a:ext cx="5872162" cy="37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5oxp1pb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222</Words>
  <Application>Microsoft Office PowerPoint</Application>
  <PresentationFormat>Widescreen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Calibri Light</vt:lpstr>
      <vt:lpstr>Cambria</vt:lpstr>
      <vt:lpstr>Helvetica</vt:lpstr>
      <vt:lpstr>1_Office 主题</vt:lpstr>
      <vt:lpstr>1_Office Theme</vt:lpstr>
      <vt:lpstr>4_Office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27</cp:revision>
  <dcterms:created xsi:type="dcterms:W3CDTF">2023-10-03T05:16:17Z</dcterms:created>
  <dcterms:modified xsi:type="dcterms:W3CDTF">2025-01-02T09:13:17Z</dcterms:modified>
</cp:coreProperties>
</file>