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2" r:id="rId2"/>
    <p:sldId id="298" r:id="rId3"/>
    <p:sldId id="323" r:id="rId4"/>
    <p:sldId id="324" r:id="rId5"/>
    <p:sldId id="299" r:id="rId6"/>
    <p:sldId id="311" r:id="rId7"/>
    <p:sldId id="320" r:id="rId8"/>
    <p:sldId id="312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21" r:id="rId17"/>
    <p:sldId id="316" r:id="rId18"/>
    <p:sldId id="30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383B"/>
    <a:srgbClr val="006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89" autoAdjust="0"/>
  </p:normalViewPr>
  <p:slideViewPr>
    <p:cSldViewPr>
      <p:cViewPr>
        <p:scale>
          <a:sx n="33" d="100"/>
          <a:sy n="33" d="100"/>
        </p:scale>
        <p:origin x="1251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FCDE-4AB8-B04F-86A8-260D1C9E160F}" type="datetimeFigureOut">
              <a:rPr lang="en-VN" smtClean="0"/>
              <a:t>12/06/2023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79E3F-9C03-4D4D-B928-78AB530F4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907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79E3F-9C03-4D4D-B928-78AB530F4323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8546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emf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D0C13E03-59F1-E246-8684-E8CE963447E8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611931-87FE-5047-9F59-7F01B5AD4C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  <p:pic>
        <p:nvPicPr>
          <p:cNvPr id="1026" name="Picture 2" descr="TLTH - Bộ SGK Lớp 6 - Kết nối tri thức với cuộc sống - Công ...">
            <a:extLst>
              <a:ext uri="{FF2B5EF4-FFF2-40B4-BE49-F238E27FC236}">
                <a16:creationId xmlns:a16="http://schemas.microsoft.com/office/drawing/2014/main" id="{A588BCDA-B361-5E44-BBB1-D2BB5C95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6" y="713417"/>
            <a:ext cx="1993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E0D6277-8B7A-FB4E-A729-2A33E7C29885}"/>
              </a:ext>
            </a:extLst>
          </p:cNvPr>
          <p:cNvGrpSpPr/>
          <p:nvPr/>
        </p:nvGrpSpPr>
        <p:grpSpPr>
          <a:xfrm>
            <a:off x="5606427" y="1460328"/>
            <a:ext cx="7095386" cy="5846300"/>
            <a:chOff x="5670550" y="1138497"/>
            <a:chExt cx="7095386" cy="58463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66A291-5915-B74E-BAD3-2C756898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41536" y="5003597"/>
              <a:ext cx="4724400" cy="1981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25024BA-7898-1446-A779-A9175386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70550" y="1138497"/>
              <a:ext cx="6946900" cy="23495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261" y="3189137"/>
            <a:ext cx="1689348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886071" y="2048268"/>
            <a:ext cx="14859000" cy="3958060"/>
            <a:chOff x="1886071" y="1642640"/>
            <a:chExt cx="14859000" cy="395806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886071" y="1642640"/>
              <a:ext cx="14859000" cy="395806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2384088" y="2559841"/>
              <a:ext cx="138273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Mỗi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con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có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một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về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600" i="1" dirty="0" err="1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nhau</a:t>
              </a:r>
              <a:r>
                <a:rPr lang="nl-NL" sz="6600" i="1" dirty="0">
                  <a:solidFill>
                    <a:srgbClr val="AB383B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 </a:t>
              </a:r>
              <a:endParaRPr lang="en-VN" sz="41300" i="1" dirty="0">
                <a:solidFill>
                  <a:srgbClr val="AB383B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2700853"/>
            <a:ext cx="9276330" cy="56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8F9D19-DE7D-7044-9ECA-435096B4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843" y="1508971"/>
            <a:ext cx="133350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300CC-1DEE-4D45-AE16-BF239FFBD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9625" y="2576439"/>
            <a:ext cx="6003863" cy="3657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099BDD-764B-9046-826F-BDBC314D7E2E}"/>
              </a:ext>
            </a:extLst>
          </p:cNvPr>
          <p:cNvSpPr txBox="1"/>
          <p:nvPr/>
        </p:nvSpPr>
        <p:spPr>
          <a:xfrm>
            <a:off x="9144000" y="2685678"/>
            <a:ext cx="10210800" cy="149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a)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Chim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đại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bàng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hổ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sấu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  <a:p>
            <a:endParaRPr lang="en-VN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05AAA-45A6-FD4C-8A1E-C3533EBBDF38}"/>
              </a:ext>
            </a:extLst>
          </p:cNvPr>
          <p:cNvSpPr txBox="1"/>
          <p:nvPr/>
        </p:nvSpPr>
        <p:spPr>
          <a:xfrm>
            <a:off x="9144000" y="3976398"/>
            <a:ext cx="701040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b)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Ngựa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cừu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bò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cỏ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C8BEF2-4B18-634D-8E54-BF4690BE3D46}"/>
              </a:ext>
            </a:extLst>
          </p:cNvPr>
          <p:cNvSpPr txBox="1"/>
          <p:nvPr/>
        </p:nvSpPr>
        <p:spPr>
          <a:xfrm>
            <a:off x="9125343" y="5320758"/>
            <a:ext cx="8621029" cy="404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mbria" panose="02040503050406030204" pitchFamily="18" charset="0"/>
              </a:rPr>
              <a:t>c) 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Gấu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trái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cây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thịt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Lợn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củ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VN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Gà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latin typeface="Cambria" panose="02040503050406030204" pitchFamily="18" charset="0"/>
            </a:endParaRPr>
          </a:p>
          <a:p>
            <a:pPr lvl="0">
              <a:lnSpc>
                <a:spcPct val="13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VN" sz="3600" dirty="0">
                <a:effectLst/>
                <a:latin typeface="Cambria" panose="02040503050406030204" pitchFamily="18" charset="0"/>
              </a:rPr>
              <a:t>    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Vịt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ăn</a:t>
            </a:r>
            <a:r>
              <a:rPr lang="en-US" sz="3600" dirty="0">
                <a:effectLst/>
                <a:latin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cá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tôm</a:t>
            </a:r>
            <a:r>
              <a:rPr lang="en-US" sz="3600" dirty="0">
                <a:effectLst/>
                <a:latin typeface="Cambria" panose="02040503050406030204" pitchFamily="18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</a:rPr>
              <a:t>rau</a:t>
            </a:r>
            <a:r>
              <a:rPr lang="en-US" sz="3600" dirty="0">
                <a:effectLst/>
                <a:latin typeface="Cambria" panose="02040503050406030204" pitchFamily="18" charset="0"/>
              </a:rPr>
              <a:t>.</a:t>
            </a:r>
            <a:endParaRPr lang="en-VN" sz="36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509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D3926B-8702-584A-A22E-685EC26313B0}"/>
              </a:ext>
            </a:extLst>
          </p:cNvPr>
          <p:cNvGrpSpPr/>
          <p:nvPr/>
        </p:nvGrpSpPr>
        <p:grpSpPr>
          <a:xfrm>
            <a:off x="5613952" y="1166336"/>
            <a:ext cx="9829800" cy="6126043"/>
            <a:chOff x="5613952" y="1166336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5613952" y="1166336"/>
              <a:ext cx="9829800" cy="6126043"/>
            </a:xfrm>
            <a:prstGeom prst="wedgeEllipseCallout">
              <a:avLst>
                <a:gd name="adj1" fmla="val -56908"/>
                <a:gd name="adj2" fmla="val 417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6155795" y="2869189"/>
              <a:ext cx="883809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Hãy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biết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gì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so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với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“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”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r>
                <a:rPr lang="en-VN" sz="60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lang="en-VN" sz="60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77A425-4F8B-C646-852E-D3B5803B6B55}"/>
              </a:ext>
            </a:extLst>
          </p:cNvPr>
          <p:cNvGrpSpPr/>
          <p:nvPr/>
        </p:nvGrpSpPr>
        <p:grpSpPr>
          <a:xfrm>
            <a:off x="638650" y="581354"/>
            <a:ext cx="9829800" cy="6126043"/>
            <a:chOff x="638650" y="581354"/>
            <a:chExt cx="9829800" cy="6126043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E64ADDB-FB2D-0147-ACFE-5989A29A2BF9}"/>
                </a:ext>
              </a:extLst>
            </p:cNvPr>
            <p:cNvSpPr/>
            <p:nvPr/>
          </p:nvSpPr>
          <p:spPr>
            <a:xfrm>
              <a:off x="638650" y="581354"/>
              <a:ext cx="9829800" cy="6126043"/>
            </a:xfrm>
            <a:prstGeom prst="wedgeEllipseCallout">
              <a:avLst>
                <a:gd name="adj1" fmla="val 57443"/>
                <a:gd name="adj2" fmla="val 4611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9682C7-881E-0E41-8ECF-5FB0482560CB}"/>
                </a:ext>
              </a:extLst>
            </p:cNvPr>
            <p:cNvSpPr txBox="1"/>
            <p:nvPr/>
          </p:nvSpPr>
          <p:spPr>
            <a:xfrm>
              <a:off x="914400" y="2306582"/>
              <a:ext cx="918338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“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”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nước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chất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khoáng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khí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các-bô-níc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ăn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vật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54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r>
                <a:rPr lang="en-VN" sz="5400" dirty="0">
                  <a:effectLst/>
                  <a:latin typeface="Cambria" panose="02040503050406030204" pitchFamily="18" charset="0"/>
                </a:rPr>
                <a:t> </a:t>
              </a:r>
              <a:endParaRPr lang="en-VN" sz="54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B23EF2-963C-A448-BCBC-AB72CB3CE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2554755"/>
            <a:ext cx="7732245" cy="77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5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BEF7A4-60DE-E641-A198-D452FDBD9BBE}"/>
              </a:ext>
            </a:extLst>
          </p:cNvPr>
          <p:cNvGrpSpPr/>
          <p:nvPr/>
        </p:nvGrpSpPr>
        <p:grpSpPr>
          <a:xfrm>
            <a:off x="1524000" y="2048268"/>
            <a:ext cx="15221071" cy="4543032"/>
            <a:chOff x="1524000" y="1642640"/>
            <a:chExt cx="15221071" cy="454303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524000" y="1642640"/>
              <a:ext cx="15221071" cy="454303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432811-F045-7140-970C-B6403A280F11}"/>
                </a:ext>
              </a:extLst>
            </p:cNvPr>
            <p:cNvSpPr txBox="1"/>
            <p:nvPr/>
          </p:nvSpPr>
          <p:spPr>
            <a:xfrm>
              <a:off x="1714501" y="1744331"/>
              <a:ext cx="148590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không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tự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tổng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hợp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được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chất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dinh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dưỡng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như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,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phải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sử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dụng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thức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ăn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từ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thực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khác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để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sống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phát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triển</a:t>
              </a:r>
              <a:r>
                <a:rPr lang="nl-NL" sz="6000" dirty="0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.</a:t>
              </a:r>
              <a:r>
                <a:rPr lang="en-VN" sz="6000" dirty="0">
                  <a:effectLst/>
                  <a:latin typeface="Cambria" panose="02040503050406030204" pitchFamily="18" charset="0"/>
                </a:rPr>
                <a:t> 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5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C70CF-5873-0841-AFD1-3E330D50F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81162"/>
            <a:ext cx="9017000" cy="7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13993-872A-3845-9AD5-BBB4A8D59359}"/>
              </a:ext>
            </a:extLst>
          </p:cNvPr>
          <p:cNvGrpSpPr/>
          <p:nvPr/>
        </p:nvGrpSpPr>
        <p:grpSpPr>
          <a:xfrm>
            <a:off x="1695843" y="1608257"/>
            <a:ext cx="11791557" cy="5698371"/>
            <a:chOff x="1695843" y="1608257"/>
            <a:chExt cx="11791557" cy="569837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1695843" y="1608257"/>
              <a:ext cx="11791557" cy="569837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2185385" y="2197020"/>
              <a:ext cx="11302015" cy="434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Thức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của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là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gì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?</a:t>
              </a:r>
              <a:endParaRPr lang="en-VN" sz="6000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742950" indent="-742950">
                <a:lnSpc>
                  <a:spcPct val="150000"/>
                </a:lnSpc>
                <a:spcAft>
                  <a:spcPts val="800"/>
                </a:spcAft>
                <a:buFont typeface="+mj-lt"/>
                <a:buAutoNum type="arabicPeriod"/>
                <a:tabLst>
                  <a:tab pos="255270" algn="l"/>
                </a:tabLst>
              </a:pPr>
              <a:r>
                <a:rPr lang="en-US" sz="6000" dirty="0" err="1">
                  <a:effectLst/>
                  <a:latin typeface="Cambria" panose="02040503050406030204" pitchFamily="18" charset="0"/>
                </a:rPr>
                <a:t>Hãy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kể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tên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một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số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ăn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cả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thực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và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động</a:t>
              </a:r>
              <a:r>
                <a:rPr lang="en-US" sz="6000" dirty="0">
                  <a:effectLst/>
                  <a:latin typeface="Cambria" panose="02040503050406030204" pitchFamily="18" charset="0"/>
                </a:rPr>
                <a:t> </a:t>
              </a:r>
              <a:r>
                <a:rPr lang="en-US" sz="6000" dirty="0" err="1">
                  <a:effectLst/>
                  <a:latin typeface="Cambria" panose="02040503050406030204" pitchFamily="18" charset="0"/>
                </a:rPr>
                <a:t>vật</a:t>
              </a:r>
              <a:endParaRPr lang="vi-VN" sz="6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31309" y="5894061"/>
            <a:ext cx="3884317" cy="3877254"/>
          </a:xfrm>
          <a:custGeom>
            <a:avLst/>
            <a:gdLst/>
            <a:ahLst/>
            <a:cxnLst/>
            <a:rect l="l" t="t" r="r" b="b"/>
            <a:pathLst>
              <a:path w="3884317" h="3877254">
                <a:moveTo>
                  <a:pt x="0" y="0"/>
                </a:moveTo>
                <a:lnTo>
                  <a:pt x="3884316" y="0"/>
                </a:lnTo>
                <a:lnTo>
                  <a:pt x="3884316" y="3877254"/>
                </a:lnTo>
                <a:lnTo>
                  <a:pt x="0" y="3877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37787" y="7605074"/>
            <a:ext cx="1562965" cy="1923112"/>
          </a:xfrm>
          <a:custGeom>
            <a:avLst/>
            <a:gdLst/>
            <a:ahLst/>
            <a:cxnLst/>
            <a:rect l="l" t="t" r="r" b="b"/>
            <a:pathLst>
              <a:path w="1562965" h="1923112">
                <a:moveTo>
                  <a:pt x="0" y="0"/>
                </a:moveTo>
                <a:lnTo>
                  <a:pt x="1562965" y="0"/>
                </a:lnTo>
                <a:lnTo>
                  <a:pt x="1562965" y="1923111"/>
                </a:lnTo>
                <a:lnTo>
                  <a:pt x="0" y="19231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076047" y="6595686"/>
            <a:ext cx="2446094" cy="3009735"/>
          </a:xfrm>
          <a:custGeom>
            <a:avLst/>
            <a:gdLst/>
            <a:ahLst/>
            <a:cxnLst/>
            <a:rect l="l" t="t" r="r" b="b"/>
            <a:pathLst>
              <a:path w="2446094" h="3009735">
                <a:moveTo>
                  <a:pt x="0" y="0"/>
                </a:moveTo>
                <a:lnTo>
                  <a:pt x="2446094" y="0"/>
                </a:lnTo>
                <a:lnTo>
                  <a:pt x="2446094" y="3009734"/>
                </a:lnTo>
                <a:lnTo>
                  <a:pt x="0" y="3009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F618D3-0B26-D04D-BAD9-624CF6DDEA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7273" y="2744227"/>
            <a:ext cx="13081000" cy="332740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4E0E4B7D-F119-5249-BB5B-6B9894179F79}"/>
              </a:ext>
            </a:extLst>
          </p:cNvPr>
          <p:cNvSpPr/>
          <p:nvPr/>
        </p:nvSpPr>
        <p:spPr>
          <a:xfrm flipH="1">
            <a:off x="12572930" y="6807998"/>
            <a:ext cx="2640593" cy="3136756"/>
          </a:xfrm>
          <a:custGeom>
            <a:avLst/>
            <a:gdLst/>
            <a:ahLst/>
            <a:cxnLst/>
            <a:rect l="l" t="t" r="r" b="b"/>
            <a:pathLst>
              <a:path w="2640593" h="3136756">
                <a:moveTo>
                  <a:pt x="2640593" y="0"/>
                </a:moveTo>
                <a:lnTo>
                  <a:pt x="0" y="0"/>
                </a:lnTo>
                <a:lnTo>
                  <a:pt x="0" y="3136756"/>
                </a:lnTo>
                <a:lnTo>
                  <a:pt x="2640593" y="3136756"/>
                </a:lnTo>
                <a:lnTo>
                  <a:pt x="264059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774792-1C00-2546-AE94-4A69AECD89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06" y="4672877"/>
            <a:ext cx="5864394" cy="5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20917C-10D6-DA45-97E7-212F4D962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7" y="753769"/>
            <a:ext cx="13171364" cy="6649620"/>
          </a:xfrm>
          <a:prstGeom prst="rect">
            <a:avLst/>
          </a:prstGeom>
        </p:spPr>
      </p:pic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B1098-77DD-E74D-8C39-B2EA7EC0143E}"/>
              </a:ext>
            </a:extLst>
          </p:cNvPr>
          <p:cNvGrpSpPr/>
          <p:nvPr/>
        </p:nvGrpSpPr>
        <p:grpSpPr>
          <a:xfrm>
            <a:off x="2717090" y="1608255"/>
            <a:ext cx="11791557" cy="4297243"/>
            <a:chOff x="2717090" y="1608255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2717090" y="1608255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275602" y="2719389"/>
              <a:ext cx="1092433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Các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yếu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tố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nào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cần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cho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sự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sống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và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phát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triển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của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vật</a:t>
              </a:r>
              <a:r>
                <a:rPr lang="en-US" sz="6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?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1DC1-5ABD-FE4C-BEF2-4B4354BDFD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7284BD-3142-E741-83BC-F7C39B21FCB4}"/>
              </a:ext>
            </a:extLst>
          </p:cNvPr>
          <p:cNvGrpSpPr/>
          <p:nvPr/>
        </p:nvGrpSpPr>
        <p:grpSpPr>
          <a:xfrm>
            <a:off x="3401994" y="1866192"/>
            <a:ext cx="11791557" cy="4297243"/>
            <a:chOff x="3401994" y="1866192"/>
            <a:chExt cx="11791557" cy="429724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50165D1-2DAD-5C44-A2CD-1627E97F7FED}"/>
                </a:ext>
              </a:extLst>
            </p:cNvPr>
            <p:cNvSpPr/>
            <p:nvPr/>
          </p:nvSpPr>
          <p:spPr>
            <a:xfrm>
              <a:off x="3401994" y="1866192"/>
              <a:ext cx="11791557" cy="42972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5850A-3B01-CF45-AB30-26D318C8FE21}"/>
                </a:ext>
              </a:extLst>
            </p:cNvPr>
            <p:cNvSpPr txBox="1"/>
            <p:nvPr/>
          </p:nvSpPr>
          <p:spPr>
            <a:xfrm>
              <a:off x="3656069" y="2361161"/>
              <a:ext cx="11533206" cy="3277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vi-VN" sz="6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Động vật cần có đủ không khí, thức ăn, nước uống và ánh sáng thì mới tồn tại, phát triển bình thường.</a:t>
              </a:r>
              <a:endParaRPr lang="en-VN" sz="6000" b="1" dirty="0">
                <a:effectLst/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DD5D8C40-4AAF-A341-9821-FC373F6CE6DF}"/>
              </a:ext>
            </a:extLst>
          </p:cNvPr>
          <p:cNvSpPr/>
          <p:nvPr/>
        </p:nvSpPr>
        <p:spPr>
          <a:xfrm>
            <a:off x="14153965" y="4821404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A2E6BB-342E-1B44-A12B-9602569A6F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29" y="3025994"/>
            <a:ext cx="7121424" cy="71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44" y="-1220382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65089339-7738-514B-B373-BD1BB505E401}"/>
              </a:ext>
            </a:extLst>
          </p:cNvPr>
          <p:cNvSpPr/>
          <p:nvPr/>
        </p:nvSpPr>
        <p:spPr>
          <a:xfrm>
            <a:off x="12985926" y="4559087"/>
            <a:ext cx="4938239" cy="5540801"/>
          </a:xfrm>
          <a:custGeom>
            <a:avLst/>
            <a:gdLst/>
            <a:ahLst/>
            <a:cxnLst/>
            <a:rect l="l" t="t" r="r" b="b"/>
            <a:pathLst>
              <a:path w="4938239" h="5540801">
                <a:moveTo>
                  <a:pt x="0" y="0"/>
                </a:moveTo>
                <a:lnTo>
                  <a:pt x="4938239" y="0"/>
                </a:lnTo>
                <a:lnTo>
                  <a:pt x="4938239" y="5540801"/>
                </a:lnTo>
                <a:lnTo>
                  <a:pt x="0" y="554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EEB47-0BC3-9049-BCEE-09C44D551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70" y="1355858"/>
            <a:ext cx="14241694" cy="64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C77CC0-4AF5-6A4F-8D14-58E68A1D2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573" y="2717683"/>
            <a:ext cx="14884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435290" y="3494651"/>
            <a:ext cx="6516471" cy="34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trong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đang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sử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dụng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những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endParaRPr lang="en-VN" sz="3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</a:tabLst>
            </a:pP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đó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hay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3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pt-BR" sz="36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29718-5594-9947-B280-B9CAA6214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E628C-9A52-1D4D-B768-010DF83B5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4"/>
            <a:ext cx="13477770" cy="107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117" y="-1245686"/>
            <a:ext cx="18325313" cy="10151524"/>
          </a:xfrm>
          <a:custGeom>
            <a:avLst/>
            <a:gdLst/>
            <a:ahLst/>
            <a:cxnLst/>
            <a:rect l="l" t="t" r="r" b="b"/>
            <a:pathLst>
              <a:path w="13220559" h="7451588">
                <a:moveTo>
                  <a:pt x="0" y="0"/>
                </a:moveTo>
                <a:lnTo>
                  <a:pt x="13220559" y="0"/>
                </a:lnTo>
                <a:lnTo>
                  <a:pt x="13220559" y="7451588"/>
                </a:lnTo>
                <a:lnTo>
                  <a:pt x="0" y="7451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393550" y="1723638"/>
            <a:ext cx="5500903" cy="3657408"/>
            <a:chOff x="0" y="0"/>
            <a:chExt cx="1362336" cy="905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336" cy="905782"/>
            </a:xfrm>
            <a:custGeom>
              <a:avLst/>
              <a:gdLst/>
              <a:ahLst/>
              <a:cxnLst/>
              <a:rect l="l" t="t" r="r" b="b"/>
              <a:pathLst>
                <a:path w="1362336" h="905782">
                  <a:moveTo>
                    <a:pt x="0" y="0"/>
                  </a:moveTo>
                  <a:lnTo>
                    <a:pt x="1362336" y="0"/>
                  </a:lnTo>
                  <a:lnTo>
                    <a:pt x="1362336" y="905782"/>
                  </a:lnTo>
                  <a:lnTo>
                    <a:pt x="0" y="905782"/>
                  </a:lnTo>
                  <a:close/>
                </a:path>
              </a:pathLst>
            </a:custGeom>
            <a:solidFill>
              <a:srgbClr val="172B51">
                <a:alpha val="8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62336" cy="93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02291" y="8557191"/>
            <a:ext cx="2426561" cy="479246"/>
          </a:xfrm>
          <a:custGeom>
            <a:avLst/>
            <a:gdLst/>
            <a:ahLst/>
            <a:cxnLst/>
            <a:rect l="l" t="t" r="r" b="b"/>
            <a:pathLst>
              <a:path w="2426561" h="479246">
                <a:moveTo>
                  <a:pt x="0" y="0"/>
                </a:moveTo>
                <a:lnTo>
                  <a:pt x="2426562" y="0"/>
                </a:lnTo>
                <a:lnTo>
                  <a:pt x="2426562" y="479246"/>
                </a:lnTo>
                <a:lnTo>
                  <a:pt x="0" y="479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313" y="5311673"/>
            <a:ext cx="18325313" cy="4975327"/>
          </a:xfrm>
          <a:custGeom>
            <a:avLst/>
            <a:gdLst/>
            <a:ahLst/>
            <a:cxnLst/>
            <a:rect l="l" t="t" r="r" b="b"/>
            <a:pathLst>
              <a:path w="12227221" h="4179486">
                <a:moveTo>
                  <a:pt x="0" y="0"/>
                </a:moveTo>
                <a:lnTo>
                  <a:pt x="12227220" y="0"/>
                </a:lnTo>
                <a:lnTo>
                  <a:pt x="12227220" y="4179486"/>
                </a:lnTo>
                <a:lnTo>
                  <a:pt x="0" y="41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0165D1-2DAD-5C44-A2CD-1627E97F7FED}"/>
              </a:ext>
            </a:extLst>
          </p:cNvPr>
          <p:cNvSpPr/>
          <p:nvPr/>
        </p:nvSpPr>
        <p:spPr>
          <a:xfrm>
            <a:off x="1695843" y="1090631"/>
            <a:ext cx="14859000" cy="8105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5850A-3B01-CF45-AB30-26D318C8FE21}"/>
              </a:ext>
            </a:extLst>
          </p:cNvPr>
          <p:cNvSpPr txBox="1"/>
          <p:nvPr/>
        </p:nvSpPr>
        <p:spPr>
          <a:xfrm>
            <a:off x="9297773" y="3243027"/>
            <a:ext cx="7551596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7F7D5-916E-1544-AABB-6CDBF3FE0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9873" y="2726292"/>
            <a:ext cx="5562600" cy="5372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608B60-08A0-5D42-A07F-2FE51D4A83D4}"/>
              </a:ext>
            </a:extLst>
          </p:cNvPr>
          <p:cNvSpPr txBox="1"/>
          <p:nvPr/>
        </p:nvSpPr>
        <p:spPr>
          <a:xfrm>
            <a:off x="9297773" y="4444535"/>
            <a:ext cx="6942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rau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68CE7-0445-F640-96D0-8E4E9296694F}"/>
              </a:ext>
            </a:extLst>
          </p:cNvPr>
          <p:cNvSpPr txBox="1"/>
          <p:nvPr/>
        </p:nvSpPr>
        <p:spPr>
          <a:xfrm>
            <a:off x="9327510" y="5612477"/>
            <a:ext cx="7536519" cy="113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VN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en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A69FA0-F1E8-AE4F-9658-1529E0DDA810}"/>
              </a:ext>
            </a:extLst>
          </p:cNvPr>
          <p:cNvSpPr txBox="1"/>
          <p:nvPr/>
        </p:nvSpPr>
        <p:spPr>
          <a:xfrm>
            <a:off x="9287764" y="6947823"/>
            <a:ext cx="7628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 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Hổ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en-VN" sz="3600" dirty="0">
                <a:effectLst/>
                <a:latin typeface="Cambria" panose="02040503050406030204" pitchFamily="18" charset="0"/>
              </a:rPr>
              <a:t> </a:t>
            </a:r>
            <a:endParaRPr lang="vi-VN" sz="3600" b="0" dirty="0">
              <a:effectLst/>
              <a:latin typeface="Cambria" panose="02040503050406030204" pitchFamily="18" charset="0"/>
            </a:endParaRPr>
          </a:p>
          <a:p>
            <a:endParaRPr lang="en-VN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A922B-0424-3A49-AAAC-DD5C56B78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10" y="1512363"/>
            <a:ext cx="12446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294</Words>
  <Application>Microsoft Office PowerPoint</Application>
  <PresentationFormat>Tùy chỉnh</PresentationFormat>
  <Paragraphs>21</Paragraphs>
  <Slides>18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2" baseType="lpstr">
      <vt:lpstr>Cambria</vt:lpstr>
      <vt:lpstr>Calibri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be Thủ công Trò chơi Kiến thức Bản thuyết trình Giáng sinh</dc:title>
  <cp:lastModifiedBy>Vân Nguyễn</cp:lastModifiedBy>
  <cp:revision>17</cp:revision>
  <dcterms:created xsi:type="dcterms:W3CDTF">2006-08-16T00:00:00Z</dcterms:created>
  <dcterms:modified xsi:type="dcterms:W3CDTF">2023-12-06T13:02:56Z</dcterms:modified>
  <dc:identifier>DAFzo18t9LA</dc:identifier>
</cp:coreProperties>
</file>