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57" r:id="rId2"/>
    <p:sldId id="259" r:id="rId3"/>
    <p:sldId id="303" r:id="rId4"/>
    <p:sldId id="304" r:id="rId5"/>
    <p:sldId id="305" r:id="rId6"/>
    <p:sldId id="294" r:id="rId7"/>
    <p:sldId id="308" r:id="rId8"/>
    <p:sldId id="310" r:id="rId9"/>
    <p:sldId id="312" r:id="rId10"/>
    <p:sldId id="298" r:id="rId11"/>
    <p:sldId id="299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672C"/>
    <a:srgbClr val="E9F49A"/>
    <a:srgbClr val="7ECB6E"/>
    <a:srgbClr val="8DC8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B6A57F-75E1-4FB9-96A4-90BFD2910F14}" type="datetimeFigureOut">
              <a:rPr lang="en-US" smtClean="0"/>
              <a:t>11/3/2025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0D3A33-B035-4057-A77D-2CE84C917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32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9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8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3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CCC3C83-5C03-20DA-46DB-65A41AF44E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88E68-924F-7C2C-59EB-13D866771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112297"/>
            <a:ext cx="12192000" cy="47457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DE6B72-52C5-825B-6677-68D3DF828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8F0D362-BDDC-4F1D-4F2F-88F14488B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856F83F-9F94-7E1A-E849-6CBCEF0A15DD}"/>
              </a:ext>
            </a:extLst>
          </p:cNvPr>
          <p:cNvSpPr/>
          <p:nvPr userDrawn="1"/>
        </p:nvSpPr>
        <p:spPr>
          <a:xfrm>
            <a:off x="495300" y="447675"/>
            <a:ext cx="11201400" cy="5962650"/>
          </a:xfrm>
          <a:prstGeom prst="roundRect">
            <a:avLst>
              <a:gd name="adj" fmla="val 5128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C356434-A5AB-4507-C575-161FD3557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15072" y="-1"/>
            <a:ext cx="4087523" cy="22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22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阿里巴巴普惠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54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DD0BCC-1E57-401F-B042-1C6E0C5DB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>
          <a:xfrm>
            <a:off x="0" y="1530735"/>
            <a:ext cx="12192000" cy="532726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9D66732-9CDC-D4B2-A7DC-0D1022D1DA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>
            <a:off x="182500" y="1397595"/>
            <a:ext cx="734661" cy="6047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642BCD8-FE54-7CCB-758F-1BDB66816A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20019125" flipH="1">
            <a:off x="6930014" y="1760335"/>
            <a:ext cx="548532" cy="4728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5FDC46C-3DE7-10CD-5562-654397122E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03" y="16569"/>
            <a:ext cx="1802469" cy="180246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9E1BE53A-40ED-4C9D-14F9-9960754BB8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828435" y="0"/>
            <a:ext cx="3332365" cy="137126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E3B79A2D-112E-AF31-D269-722933D07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7216" y="280590"/>
            <a:ext cx="740414" cy="74041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FEC439C-805D-CB2C-60A2-659A89CA34A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>
            <a:off x="8104477" y="-1"/>
            <a:ext cx="4087523" cy="2266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789" y="190363"/>
            <a:ext cx="4846740" cy="2566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8353" y="1946646"/>
            <a:ext cx="1914310" cy="1780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6648" y="1978513"/>
            <a:ext cx="6608637" cy="29872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5801" y="4558723"/>
            <a:ext cx="2627604" cy="963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9583" y="355415"/>
            <a:ext cx="4218798" cy="16033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447" y="-48029"/>
            <a:ext cx="2175898" cy="21758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107" y="3781146"/>
            <a:ext cx="1686752" cy="1739156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5E8D4B8-2A3C-8F3F-EDC5-8E76137F331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642" y="1710106"/>
            <a:ext cx="4590103" cy="459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9881" t="-4077" r="24353" b="4077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440680" y="175385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được nhìn điện thoại gần tránh hại mắt.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74564" t="815" r="-330" b="-815"/>
          <a:stretch/>
        </p:blipFill>
        <p:spPr>
          <a:xfrm>
            <a:off x="1242197" y="1315927"/>
            <a:ext cx="3802244" cy="3738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5516880" y="190625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nhìn trực tiếp vào đèn pha xe máy đang bật sáng tránh lóa mắt gây nguy hiểm khi tham gia giao thông.</a:t>
            </a:r>
            <a:endParaRPr lang="en-US" dirty="0">
              <a:solidFill>
                <a:srgbClr val="E067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8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28FB26FA-38FD-4F29-DF9D-5556286DEE67}"/>
              </a:ext>
            </a:extLst>
          </p:cNvPr>
          <p:cNvGrpSpPr/>
          <p:nvPr/>
        </p:nvGrpSpPr>
        <p:grpSpPr>
          <a:xfrm>
            <a:off x="1208807" y="1441698"/>
            <a:ext cx="6616216" cy="4045654"/>
            <a:chOff x="1194285" y="1672244"/>
            <a:chExt cx="6616216" cy="4045654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6CAB89C-3F58-CFAC-DA34-2877F40C4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285" y="1672244"/>
              <a:ext cx="6616216" cy="404565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8A6176B8-09C7-419A-B9E4-43777E3C3142}"/>
                </a:ext>
              </a:extLst>
            </p:cNvPr>
            <p:cNvSpPr/>
            <p:nvPr/>
          </p:nvSpPr>
          <p:spPr>
            <a:xfrm>
              <a:off x="1719587" y="1925356"/>
              <a:ext cx="5258434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 1.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ngay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ngắn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nơi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đủ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khoảng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sách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25 cm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30 cm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tránh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cận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thị</a:t>
              </a:r>
              <a:r>
                <a:rPr kumimoji="0" lang="en-US" altLang="zh-CN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aseline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2. </a:t>
              </a:r>
              <a:r>
                <a:rPr lang="en-US" altLang="zh-CN" sz="3200" baseline="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altLang="zh-CN" sz="3200" baseline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aseline="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bảo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vệ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gặp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ánh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quá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altLang="zh-CN" sz="320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01E79180-D15A-5958-A854-EFA209EF1BC3}"/>
              </a:ext>
            </a:extLst>
          </p:cNvPr>
          <p:cNvGrpSpPr/>
          <p:nvPr/>
        </p:nvGrpSpPr>
        <p:grpSpPr>
          <a:xfrm>
            <a:off x="838600" y="720875"/>
            <a:ext cx="3180740" cy="740414"/>
            <a:chOff x="838600" y="720875"/>
            <a:chExt cx="3180740" cy="740414"/>
          </a:xfrm>
        </p:grpSpPr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3FDA3044-C394-A26C-E13C-07267573C83A}"/>
                </a:ext>
              </a:extLst>
            </p:cNvPr>
            <p:cNvSpPr txBox="1"/>
            <p:nvPr/>
          </p:nvSpPr>
          <p:spPr>
            <a:xfrm>
              <a:off x="1540914" y="822150"/>
              <a:ext cx="2478426" cy="4616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altLang="zh-CN" sz="2400" b="1" i="0" u="none" strike="noStrike" kern="1200" cap="none" spc="0" normalizeH="0" noProof="0" dirty="0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2400" b="1" i="0" u="none" strike="noStrike" kern="1200" cap="none" spc="0" normalizeH="0" noProof="0" dirty="0" err="1">
                  <a:ln>
                    <a:noFill/>
                  </a:ln>
                  <a:solidFill>
                    <a:srgbClr val="5A464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A464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E8AC014-921C-9841-408D-153F573EC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600" y="720875"/>
              <a:ext cx="740414" cy="740414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CE3B1565-EBE3-9071-E4B0-7C5F8DCB7A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474" y="517925"/>
            <a:ext cx="5893200" cy="589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5F43751-C068-4BF6-5AA5-86972EB01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8259"/>
          <a:stretch/>
        </p:blipFill>
        <p:spPr>
          <a:xfrm flipH="1">
            <a:off x="0" y="2071246"/>
            <a:ext cx="12192000" cy="4745703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8296E91-D091-BA98-86B4-798157DF7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77" y="0"/>
            <a:ext cx="1802469" cy="180246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4085B-D970-DBB8-5E5B-03F0CEE3A9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83" b="6367"/>
          <a:stretch/>
        </p:blipFill>
        <p:spPr>
          <a:xfrm>
            <a:off x="820535" y="0"/>
            <a:ext cx="3332365" cy="13712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F80FBA0-012F-10C8-6041-6316CCEB1A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75" r="10162"/>
          <a:stretch/>
        </p:blipFill>
        <p:spPr>
          <a:xfrm flipH="1">
            <a:off x="-53629" y="241416"/>
            <a:ext cx="4087523" cy="22669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FA568F-3D54-A1BF-101D-055422F67E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48" y="449414"/>
            <a:ext cx="3068415" cy="33257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88760-0610-00B4-A3CB-20CAF45B04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1295" y="1287681"/>
            <a:ext cx="740414" cy="74041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C04192-5BA1-27B7-4289-D9C780B341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18289690">
            <a:off x="4174849" y="2593441"/>
            <a:ext cx="734661" cy="633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C0FFE95-BCC3-D337-5063-1FE8F8C02C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 t="6724" r="55512" b="66175"/>
          <a:stretch/>
        </p:blipFill>
        <p:spPr>
          <a:xfrm rot="900054">
            <a:off x="9879303" y="5326080"/>
            <a:ext cx="734661" cy="63332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F2C685A-8E13-D810-A057-6ED63B20A4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1" y="3983177"/>
            <a:ext cx="3845359" cy="25635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2407" y="500610"/>
            <a:ext cx="5760061" cy="26037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05295" y="2549925"/>
            <a:ext cx="606604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6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F9E3E-B826-7A66-50F5-0DDE659FF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B38D3-9BBC-15F3-0DFF-703EA9924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BAA8C-2FE9-985A-6211-D88226BE8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6326"/>
            <a:ext cx="121096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36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192AE-EE8B-0D4B-9621-5724CA7E4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C5D75-B5DF-0B49-E976-4FDEFBD3D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BF259-16CA-1D78-9B4A-69141ECF0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46C3C-5781-9A36-70E0-D15652DB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DEC42-709D-E1BF-81CB-F6AB3ECDE4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06C41-C434-973D-158A-6AC0A332A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1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9202" t="733" r="25311" b="1784"/>
          <a:stretch/>
        </p:blipFill>
        <p:spPr>
          <a:xfrm>
            <a:off x="1436135" y="1259771"/>
            <a:ext cx="3623545" cy="4054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5608320" y="268224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b="1" dirty="0">
                <a:solidFill>
                  <a:srgbClr val="E0672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giúp cho thực vật xanh tốt, nhờ đó con người, động vật có được thức ăn từ thực vật.</a:t>
            </a:r>
            <a:endParaRPr lang="en-US" dirty="0">
              <a:solidFill>
                <a:srgbClr val="E0672C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47" y="713970"/>
            <a:ext cx="4354294" cy="196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4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3F6FF-00A1-0B99-B364-9B3D39C3E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B286D-9A18-812C-B01E-D06181B08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37454-F4BE-4ED8-5A93-4129B1429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178B-E0DB-4304-6F2C-F5DF9B8E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96BDF-4BE7-A8E9-250F-AEBD06037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AD294-5938-D286-0FF9-17F3C5DA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80"/>
            <a:ext cx="12192000" cy="682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3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DA532-9DF0-99B1-C462-9D1B732AE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B4626-D799-254B-1F03-2C9096D95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F33F29-1547-48F7-F885-7EC4E2591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06"/>
            <a:ext cx="12192000" cy="681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8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108</Words>
  <Application>Microsoft Office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阿里巴巴普惠体</vt:lpstr>
      <vt:lpstr>Calibri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83</cp:revision>
  <dcterms:created xsi:type="dcterms:W3CDTF">2023-09-22T05:10:30Z</dcterms:created>
  <dcterms:modified xsi:type="dcterms:W3CDTF">2025-11-03T07:21:20Z</dcterms:modified>
</cp:coreProperties>
</file>