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363" r:id="rId3"/>
    <p:sldId id="382" r:id="rId4"/>
    <p:sldId id="384" r:id="rId5"/>
    <p:sldId id="375" r:id="rId6"/>
    <p:sldId id="390" r:id="rId7"/>
    <p:sldId id="387" r:id="rId8"/>
    <p:sldId id="394" r:id="rId9"/>
    <p:sldId id="395" r:id="rId10"/>
    <p:sldId id="400" r:id="rId11"/>
    <p:sldId id="399" r:id="rId12"/>
  </p:sldIdLst>
  <p:sldSz cx="12192000" cy="6858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SVN-Newton" panose="020B0604020202020204" charset="0"/>
      <p:regular r:id="rId18"/>
    </p:embeddedFont>
    <p:embeddedFont>
      <p:font typeface="Vogue-ExtraBold" panose="020B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C5"/>
    <a:srgbClr val="40AF64"/>
    <a:srgbClr val="E7F4D8"/>
    <a:srgbClr val="FFD02B"/>
    <a:srgbClr val="FAB234"/>
    <a:srgbClr val="7EFDF6"/>
    <a:srgbClr val="C27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2" autoAdjust="0"/>
    <p:restoredTop sz="94660"/>
  </p:normalViewPr>
  <p:slideViewPr>
    <p:cSldViewPr snapToGrid="0">
      <p:cViewPr varScale="1">
        <p:scale>
          <a:sx n="83" d="100"/>
          <a:sy n="83" d="100"/>
        </p:scale>
        <p:origin x="954" y="-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26450-F287-48BE-8980-C6EFA099662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0EB5E-BCFE-40A8-9ED9-E9E4CABA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3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6724-9F04-A20A-4F1F-9BFD53299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2883F-2C62-94F1-10FE-A6F812F2C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54EC0-52F4-0964-6E4D-E802FDA3A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95FDA-06E3-2A31-DC41-7AF595D4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80C52-5065-6759-4B7C-87C264A8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40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C858-4199-20A6-11A5-ABC79109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699AD-9807-06D6-6A18-4E3BC1761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EB0E3-85FF-6C93-2D97-1ED4CAD8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D99A3-2B0C-759E-EDDC-F7A15480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2C92F-59C1-E667-990C-C1FDC7FF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7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60FC31-B9C3-DC4F-B252-1EDC484C4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CCE63-D54E-85F8-0D9B-6595AAF97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58595-D744-C929-BAE3-A2BA6D79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B6E6A-D61D-D884-71CF-0935F615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A10D-0C9A-ADA2-9CF6-302E7E74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3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2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23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288587" y="223736"/>
            <a:ext cx="11614826" cy="6323015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2E36F5-BBB2-CA45-2917-8FFF34FA51E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2A6FA-E402-144F-3295-4B34DB5BE2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1B74-95D9-3F48-CF51-03F272535D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3573-54C4-0A01-1F42-1779359DBC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73669-50E0-D5DD-0E43-B719D8CDD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2CFBB7-642E-A034-903C-3A5B39979D9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9C82B3-E188-66FF-57FD-23A2C0D9B5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3E63-DC71-C4AA-13E5-D7D87AD4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A6669-13DF-CDEB-1880-728FACB83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85EEF-9565-2DF3-24C1-8DFB68AE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1569F-2DD5-553B-F6D7-5863F4CE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1FE3E-7736-E1E0-9DDB-107E8298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87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54EC-0221-E6CB-115E-10F94941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1CE1D-98C4-0343-5BC1-36A2F214A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A49B-0C7E-1197-742C-760185A0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C371C-6B92-2E8B-B103-1DDC9D1C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29F4B-6A19-9F4F-94F8-6B7FA5FE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13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8B67-952D-7DAE-FF6B-05657301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4FAD5-0878-683C-B009-6675B8D90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19F57-B07E-1412-A61B-FE60C6C61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6BF49-077B-8818-83FE-5744D14D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022CE-9167-17D0-EABD-94DD8F5D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54AD9-9601-61C5-D6F8-BF38F5A0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2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E727-81AE-6C7B-6A7D-0311C30F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6ACE0-DD0B-228D-ECF9-5993768D4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35096-4449-F5DB-D631-4B0A90BA4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F90C2-D819-2615-4919-68D15F640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09519-B687-53D2-96DA-C74F8B444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F0843-3900-38EE-9C25-C99ADAEB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AB788-EA28-B2D8-AE12-C68C74B56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6E4F8-9825-CCFF-9657-396C662D1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92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2E06-C33F-F19C-4B3C-8C3E74C7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4210ED-1BB8-8AAC-EC45-B510CF83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0D434-22A5-29D4-C177-A328D77C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1BF43-5425-4AB8-6DDB-8D9F42EC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4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087E7-06FD-D8F3-A049-2380E72E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5A026-8B8F-B5A0-E130-BB0A4BEA8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A82F7-E181-CA14-732B-A3992707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9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9D7C1-3DA8-0A67-80F2-043F7B34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5F74-44D6-D151-094A-C3EB61B57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1A9D8-6172-D8BD-EF21-1A5C75DF6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EC4A2-5701-2DF3-88C0-C4F80EAE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21FD2-4D2B-7610-9166-210A70CD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B98F-1FBC-B7CB-2288-E374C4A3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74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FF90-5015-DF0F-9838-B94FC3DA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6A18D-EAAD-92A6-A8F7-9951562E4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FC8AF-7090-95FA-1F28-A734884DC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242B9-C0FB-767A-9C05-E1BA41D3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881B2-09F5-7DAD-6D90-7C03CE98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D3432-EFFE-D37D-1EC0-4067D65E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36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88C56-1C09-7810-E9D8-3DCCE61D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4D5C7-5F51-A99D-1621-AA81B7903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E484B-99D0-70E4-A4A2-35928AE4A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A3E82-F066-441A-9101-8543C26C11D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AC00E-2A28-ADDE-F7FA-2CC749CB7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C329-197D-3EDE-D86D-74FF0FD0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D3335-B144-4FDD-829E-E7964C6E3B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E8AF412-06E9-DC78-6A61-73A5E0923C3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4B6F4-7D29-8E45-0ECF-E6BB0721C9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2CC19-58B2-B0EE-9D8B-DEEF6270547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6BE19-39A1-8442-76A0-7CF27041EC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5A215-3AF0-7E3A-5256-E479A16BE4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C9E196F-2A3A-E158-26A0-C9E798FFD53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A2E686-58C1-2157-B4D1-FB2D280A0C3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9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632B321-661B-4CD2-A9EE-892146446F3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F6DC44-F695-BA35-8422-172C81FBB5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4DA68-8CF0-4EB4-DFF8-E75E8F7004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6E1FCE-AFBF-A21F-0C1D-C6A1774A8F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7B1C8B-72E2-5861-24C4-2EA171B2BB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8691C2-19CC-66CD-92CC-32C8608B08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1C8E22-0E45-32AE-F3A9-F1BB90C5E0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1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06595" y="52301"/>
            <a:ext cx="734661" cy="6333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10224680" y="4599018"/>
            <a:ext cx="548532" cy="47287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19" y="2886742"/>
            <a:ext cx="4274113" cy="42741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17" y="15253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EACEFD-F378-A50F-F9DD-98994C3B17DC}"/>
              </a:ext>
            </a:extLst>
          </p:cNvPr>
          <p:cNvGrpSpPr/>
          <p:nvPr/>
        </p:nvGrpSpPr>
        <p:grpSpPr>
          <a:xfrm>
            <a:off x="4094074" y="211678"/>
            <a:ext cx="3671380" cy="1132578"/>
            <a:chOff x="4029794" y="570154"/>
            <a:chExt cx="3671380" cy="1132578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2C79FD8-0BBF-F696-64C9-D77F9F1F71DC}"/>
                </a:ext>
              </a:extLst>
            </p:cNvPr>
            <p:cNvSpPr/>
            <p:nvPr/>
          </p:nvSpPr>
          <p:spPr>
            <a:xfrm>
              <a:off x="4029794" y="1116882"/>
              <a:ext cx="3354267" cy="58585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EF7F"/>
                </a:gs>
                <a:gs pos="100000">
                  <a:srgbClr val="FFC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3B79A2D-112E-AF31-D269-722933D07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02436" y="570154"/>
              <a:ext cx="998738" cy="998738"/>
            </a:xfrm>
            <a:prstGeom prst="rect">
              <a:avLst/>
            </a:prstGeom>
          </p:spPr>
        </p:pic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050949" y="0"/>
            <a:ext cx="4087523" cy="2266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AB88F-6051-AB56-B128-94688F67A2A2}"/>
              </a:ext>
            </a:extLst>
          </p:cNvPr>
          <p:cNvSpPr txBox="1"/>
          <p:nvPr/>
        </p:nvSpPr>
        <p:spPr>
          <a:xfrm>
            <a:off x="5659214" y="4248841"/>
            <a:ext cx="206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600" spc="3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600" spc="3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B78A4-5E2F-6F7D-98C0-7566EC8A5F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93" y="1369891"/>
            <a:ext cx="11504149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6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174B1D0-C06B-D63F-B066-A50C2137E0AE}"/>
              </a:ext>
            </a:extLst>
          </p:cNvPr>
          <p:cNvGrpSpPr/>
          <p:nvPr/>
        </p:nvGrpSpPr>
        <p:grpSpPr>
          <a:xfrm>
            <a:off x="1650492" y="2011777"/>
            <a:ext cx="9652351" cy="3474623"/>
            <a:chOff x="1650492" y="2011777"/>
            <a:chExt cx="9652351" cy="3474623"/>
          </a:xfrm>
        </p:grpSpPr>
        <p:grpSp>
          <p:nvGrpSpPr>
            <p:cNvPr id="6" name="组合 19">
              <a:extLst>
                <a:ext uri="{FF2B5EF4-FFF2-40B4-BE49-F238E27FC236}">
                  <a16:creationId xmlns:a16="http://schemas.microsoft.com/office/drawing/2014/main" id="{1522B330-74BC-422A-A54F-F31C071444A2}"/>
                </a:ext>
              </a:extLst>
            </p:cNvPr>
            <p:cNvGrpSpPr/>
            <p:nvPr/>
          </p:nvGrpSpPr>
          <p:grpSpPr>
            <a:xfrm>
              <a:off x="1650492" y="2011777"/>
              <a:ext cx="9652351" cy="3474623"/>
              <a:chOff x="924877" y="2255520"/>
              <a:chExt cx="10211753" cy="3468088"/>
            </a:xfrm>
          </p:grpSpPr>
          <p:sp>
            <p:nvSpPr>
              <p:cNvPr id="16" name="矩形: 圆角 9">
                <a:extLst>
                  <a:ext uri="{FF2B5EF4-FFF2-40B4-BE49-F238E27FC236}">
                    <a16:creationId xmlns:a16="http://schemas.microsoft.com/office/drawing/2014/main" id="{19614A78-37AB-CBB5-F6A6-8AE1CDDC6550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39488"/>
              </a:xfrm>
              <a:prstGeom prst="roundRect">
                <a:avLst/>
              </a:prstGeom>
              <a:solidFill>
                <a:srgbClr val="40AF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7" name="矩形: 圆角 11">
                <a:extLst>
                  <a:ext uri="{FF2B5EF4-FFF2-40B4-BE49-F238E27FC236}">
                    <a16:creationId xmlns:a16="http://schemas.microsoft.com/office/drawing/2014/main" id="{4F706132-9AD3-0697-5F87-9C0CF5B54A90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AED54D-BF3E-26D1-EEE5-67BDA242347B}"/>
                </a:ext>
              </a:extLst>
            </p:cNvPr>
            <p:cNvSpPr txBox="1"/>
            <p:nvPr/>
          </p:nvSpPr>
          <p:spPr>
            <a:xfrm>
              <a:off x="1650492" y="2628378"/>
              <a:ext cx="92479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qua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chất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khí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chất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lỏng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chất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rắn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3D94AE-1245-F3E3-6D08-40E6C04D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377" y="518182"/>
            <a:ext cx="5301246" cy="20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69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20" y="-89165"/>
            <a:ext cx="3068415" cy="3325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1267730" y="516097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9401" y="860306"/>
            <a:ext cx="1014009" cy="1014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2C103-8688-1EC4-6EE0-CFC884ECF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587" y="1709174"/>
            <a:ext cx="1038238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2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8FFE4A-559C-0DB6-DC70-89BB6FF86ED2}"/>
              </a:ext>
            </a:extLst>
          </p:cNvPr>
          <p:cNvGrpSpPr/>
          <p:nvPr/>
        </p:nvGrpSpPr>
        <p:grpSpPr>
          <a:xfrm>
            <a:off x="478466" y="574159"/>
            <a:ext cx="5443870" cy="5712339"/>
            <a:chOff x="57948" y="568189"/>
            <a:chExt cx="11257754" cy="237243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AECCA4E-1204-B4B3-B38B-74DC16B8F449}"/>
                </a:ext>
              </a:extLst>
            </p:cNvPr>
            <p:cNvSpPr/>
            <p:nvPr/>
          </p:nvSpPr>
          <p:spPr>
            <a:xfrm>
              <a:off x="57948" y="568189"/>
              <a:ext cx="11257754" cy="2372438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862E3BA-E9A8-5C67-FDB7-11D0AF27CA80}"/>
                </a:ext>
              </a:extLst>
            </p:cNvPr>
            <p:cNvSpPr txBox="1"/>
            <p:nvPr/>
          </p:nvSpPr>
          <p:spPr>
            <a:xfrm>
              <a:off x="636212" y="616540"/>
              <a:ext cx="10175760" cy="219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thấy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trống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chim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hót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chảy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róc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rách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,... Khi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trống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đang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con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chim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hót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chảy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đều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nguồn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(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nguồn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).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218104-858B-4DE0-003B-8A26F00C5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334" y="935133"/>
            <a:ext cx="5901868" cy="39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3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B9E8F6-F02D-3D46-5F3F-2AC48B1DC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6" y="377571"/>
            <a:ext cx="1031764" cy="1031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3029E-66BB-72A9-2185-5A201B8694C6}"/>
              </a:ext>
            </a:extLst>
          </p:cNvPr>
          <p:cNvSpPr txBox="1"/>
          <p:nvPr/>
        </p:nvSpPr>
        <p:spPr>
          <a:xfrm>
            <a:off x="1506682" y="509155"/>
            <a:ext cx="519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  <a:t>1. Thực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thí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nghiệm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75F0B-3FBF-5750-B513-8FA3BD00A942}"/>
              </a:ext>
            </a:extLst>
          </p:cNvPr>
          <p:cNvSpPr txBox="1"/>
          <p:nvPr/>
        </p:nvSpPr>
        <p:spPr>
          <a:xfrm>
            <a:off x="568436" y="1409335"/>
            <a:ext cx="570480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</a:rPr>
              <a:t>Rắc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ít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vụn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</a:rPr>
              <a:t> (</a:t>
            </a:r>
            <a:r>
              <a:rPr lang="en-US" sz="3200" dirty="0" err="1">
                <a:latin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vụn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xốp</a:t>
            </a:r>
            <a:r>
              <a:rPr lang="en-US" sz="3200" dirty="0">
                <a:latin typeface="Cambria" panose="02040503050406030204" pitchFamily="18" charset="0"/>
              </a:rPr>
              <a:t>) </a:t>
            </a:r>
            <a:r>
              <a:rPr lang="en-US" sz="3200" dirty="0" err="1">
                <a:latin typeface="Cambria" panose="02040503050406030204" pitchFamily="18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mặt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Gõ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mặt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(</a:t>
            </a:r>
            <a:r>
              <a:rPr lang="en-US" sz="3200" dirty="0" err="1">
                <a:latin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</a:rPr>
              <a:t> 1). Quan </a:t>
            </a:r>
            <a:r>
              <a:rPr lang="en-US" sz="3200" dirty="0" err="1">
                <a:latin typeface="Cambria" panose="02040503050406030204" pitchFamily="18" charset="0"/>
              </a:rPr>
              <a:t>sát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mô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chuyển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vụn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nhẹ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ngón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tay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mặt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gõ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Ngón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tay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D87AA-A9DB-046F-6C84-2D1EC6ED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27" r="49547" b="-1"/>
          <a:stretch/>
        </p:blipFill>
        <p:spPr>
          <a:xfrm>
            <a:off x="6621750" y="1225514"/>
            <a:ext cx="5126132" cy="46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44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A4D239-C412-4292-0F49-2F1404EAD731}"/>
              </a:ext>
            </a:extLst>
          </p:cNvPr>
          <p:cNvSpPr txBox="1"/>
          <p:nvPr/>
        </p:nvSpPr>
        <p:spPr>
          <a:xfrm>
            <a:off x="1345622" y="414590"/>
            <a:ext cx="106912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nguồn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. Khi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chúng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điểm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gì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giống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nhau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FC1A36-E369-1183-687B-2B137AB3384E}"/>
              </a:ext>
            </a:extLst>
          </p:cNvPr>
          <p:cNvSpPr/>
          <p:nvPr/>
        </p:nvSpPr>
        <p:spPr>
          <a:xfrm>
            <a:off x="637602" y="622768"/>
            <a:ext cx="708020" cy="660861"/>
          </a:xfrm>
          <a:prstGeom prst="ellipse">
            <a:avLst/>
          </a:prstGeom>
          <a:solidFill>
            <a:srgbClr val="40A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90D7E9-D0F5-1BBF-04C4-0A49EA6E119F}"/>
              </a:ext>
            </a:extLst>
          </p:cNvPr>
          <p:cNvGrpSpPr/>
          <p:nvPr/>
        </p:nvGrpSpPr>
        <p:grpSpPr>
          <a:xfrm>
            <a:off x="637602" y="5039946"/>
            <a:ext cx="10620602" cy="1238641"/>
            <a:chOff x="-6787" y="571502"/>
            <a:chExt cx="11538037" cy="6735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7B089DD-118F-FB13-6EE6-3962AB1522B8}"/>
                </a:ext>
              </a:extLst>
            </p:cNvPr>
            <p:cNvSpPr/>
            <p:nvPr/>
          </p:nvSpPr>
          <p:spPr>
            <a:xfrm>
              <a:off x="-6787" y="571502"/>
              <a:ext cx="11538037" cy="670833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181D4B-9B85-32AF-4714-DD929B050E86}"/>
                </a:ext>
              </a:extLst>
            </p:cNvPr>
            <p:cNvSpPr txBox="1"/>
            <p:nvPr/>
          </p:nvSpPr>
          <p:spPr>
            <a:xfrm>
              <a:off x="148228" y="592336"/>
              <a:ext cx="11383022" cy="652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giống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nhau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đều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rung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endParaRPr lang="en-US" sz="3600" dirty="0"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EE41288-AB74-0CDA-8FE4-89B40B32F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5" r="50000"/>
          <a:stretch/>
        </p:blipFill>
        <p:spPr>
          <a:xfrm>
            <a:off x="2030764" y="1441347"/>
            <a:ext cx="4171531" cy="3593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6DDDE-D823-EEC7-78CD-4E89E28E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6" b="481"/>
          <a:stretch/>
        </p:blipFill>
        <p:spPr>
          <a:xfrm>
            <a:off x="6202295" y="1491808"/>
            <a:ext cx="3701438" cy="33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54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8E38D-3C3B-7B42-BD58-351CA119698B}"/>
              </a:ext>
            </a:extLst>
          </p:cNvPr>
          <p:cNvSpPr txBox="1"/>
          <p:nvPr/>
        </p:nvSpPr>
        <p:spPr>
          <a:xfrm>
            <a:off x="1345622" y="266862"/>
            <a:ext cx="9680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ví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dụ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khác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rung </a:t>
            </a:r>
            <a:r>
              <a:rPr lang="en-US" sz="36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động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758802-3D3E-3BC6-D22F-60A5D982F624}"/>
              </a:ext>
            </a:extLst>
          </p:cNvPr>
          <p:cNvSpPr/>
          <p:nvPr/>
        </p:nvSpPr>
        <p:spPr>
          <a:xfrm>
            <a:off x="637602" y="622768"/>
            <a:ext cx="708020" cy="660861"/>
          </a:xfrm>
          <a:prstGeom prst="ellipse">
            <a:avLst/>
          </a:prstGeom>
          <a:solidFill>
            <a:srgbClr val="40A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62225-7650-F1B2-F336-D21D179FF000}"/>
              </a:ext>
            </a:extLst>
          </p:cNvPr>
          <p:cNvGrpSpPr/>
          <p:nvPr/>
        </p:nvGrpSpPr>
        <p:grpSpPr>
          <a:xfrm>
            <a:off x="745520" y="4996861"/>
            <a:ext cx="10700959" cy="1446549"/>
            <a:chOff x="-6787" y="538028"/>
            <a:chExt cx="11538037" cy="7866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588036-5F37-CE33-AD77-886C35D3CC12}"/>
                </a:ext>
              </a:extLst>
            </p:cNvPr>
            <p:cNvSpPr/>
            <p:nvPr/>
          </p:nvSpPr>
          <p:spPr>
            <a:xfrm>
              <a:off x="-6787" y="571502"/>
              <a:ext cx="11538037" cy="719690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14EA4-5299-0CA8-7C4A-78612BD34E25}"/>
                </a:ext>
              </a:extLst>
            </p:cNvPr>
            <p:cNvSpPr txBox="1"/>
            <p:nvPr/>
          </p:nvSpPr>
          <p:spPr>
            <a:xfrm>
              <a:off x="70549" y="538028"/>
              <a:ext cx="11383022" cy="786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Gõ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-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rung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endParaRPr lang="en-US" sz="4400" dirty="0"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FC14F8-7D15-0189-8244-6E366E10F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340" y="1725382"/>
            <a:ext cx="57150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79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20" y="-89165"/>
            <a:ext cx="3068415" cy="3325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1267730" y="516097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9401" y="860306"/>
            <a:ext cx="1014009" cy="1014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D18F-E498-DB10-A30E-1703BD1DB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0467" y="1340712"/>
            <a:ext cx="10022693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9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739B0B-DC8F-CBDF-2B24-4E1DD2FB0229}"/>
              </a:ext>
            </a:extLst>
          </p:cNvPr>
          <p:cNvGrpSpPr/>
          <p:nvPr/>
        </p:nvGrpSpPr>
        <p:grpSpPr>
          <a:xfrm>
            <a:off x="637602" y="3182118"/>
            <a:ext cx="5458398" cy="2363231"/>
            <a:chOff x="-6787" y="538028"/>
            <a:chExt cx="11538037" cy="78663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11FDF73-2298-9503-A376-8787963EF98E}"/>
                </a:ext>
              </a:extLst>
            </p:cNvPr>
            <p:cNvSpPr/>
            <p:nvPr/>
          </p:nvSpPr>
          <p:spPr>
            <a:xfrm>
              <a:off x="-6787" y="571502"/>
              <a:ext cx="11538037" cy="719690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6C7101-0903-59A7-6AE5-7E7AC4DD0FAE}"/>
                </a:ext>
              </a:extLst>
            </p:cNvPr>
            <p:cNvSpPr txBox="1"/>
            <p:nvPr/>
          </p:nvSpPr>
          <p:spPr>
            <a:xfrm>
              <a:off x="70549" y="538028"/>
              <a:ext cx="11383022" cy="786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Nếu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bật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chuông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hồ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reo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tiếng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chuông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" name="Picture 2" descr="Vector alarm clock. alarm clock that sounds loudly in the morning to wake up from bed.">
            <a:extLst>
              <a:ext uri="{FF2B5EF4-FFF2-40B4-BE49-F238E27FC236}">
                <a16:creationId xmlns:a16="http://schemas.microsoft.com/office/drawing/2014/main" id="{A5A9D82B-A990-F3FD-7A68-B73A2D6D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28" y="2674088"/>
            <a:ext cx="3525611" cy="352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D96186-21CD-37B0-684E-598AEF4960E3}"/>
              </a:ext>
            </a:extLst>
          </p:cNvPr>
          <p:cNvGrpSpPr/>
          <p:nvPr/>
        </p:nvGrpSpPr>
        <p:grpSpPr>
          <a:xfrm>
            <a:off x="291635" y="293890"/>
            <a:ext cx="12266913" cy="3135110"/>
            <a:chOff x="-457200" y="842309"/>
            <a:chExt cx="12266913" cy="3135110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0625A8E4-8959-7E67-9AFB-1D272129A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78" b="3889"/>
            <a:stretch/>
          </p:blipFill>
          <p:spPr>
            <a:xfrm>
              <a:off x="-457200" y="842309"/>
              <a:ext cx="12266913" cy="31351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FCAE23-C534-A01C-247D-9FA91E586E9E}"/>
                </a:ext>
              </a:extLst>
            </p:cNvPr>
            <p:cNvSpPr txBox="1"/>
            <p:nvPr/>
          </p:nvSpPr>
          <p:spPr>
            <a:xfrm>
              <a:off x="1847206" y="1209535"/>
              <a:ext cx="76581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Nếu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bật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chuông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đồng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hồ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reo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thì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nghe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tiếng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96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02D78E-8D1E-4368-E0C5-F9A0A121D865}"/>
              </a:ext>
            </a:extLst>
          </p:cNvPr>
          <p:cNvSpPr txBox="1"/>
          <p:nvPr/>
        </p:nvSpPr>
        <p:spPr>
          <a:xfrm>
            <a:off x="1345622" y="414590"/>
            <a:ext cx="10375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ví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dụ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truyền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qua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chất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rắn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chất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lỏng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chất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81A6659-CDD1-5C1E-6E1D-DB85E94F5EA3}"/>
              </a:ext>
            </a:extLst>
          </p:cNvPr>
          <p:cNvSpPr/>
          <p:nvPr/>
        </p:nvSpPr>
        <p:spPr>
          <a:xfrm>
            <a:off x="637602" y="415448"/>
            <a:ext cx="708020" cy="660861"/>
          </a:xfrm>
          <a:prstGeom prst="ellipse">
            <a:avLst/>
          </a:prstGeom>
          <a:solidFill>
            <a:srgbClr val="40A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F6D36-9B9A-B2A2-1436-42AC21E45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795" y="1748766"/>
            <a:ext cx="7979292" cy="46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259</Words>
  <Application>Microsoft Office PowerPoint</Application>
  <PresentationFormat>Widescreen</PresentationFormat>
  <Paragraphs>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阿里巴巴普惠体</vt:lpstr>
      <vt:lpstr>Calibri Light</vt:lpstr>
      <vt:lpstr>Times New Roman</vt:lpstr>
      <vt:lpstr>Cambria</vt:lpstr>
      <vt:lpstr>Vogue-ExtraBold</vt:lpstr>
      <vt:lpstr>SVN-Newton</vt:lpstr>
      <vt:lpstr>SVN-Ready</vt:lpstr>
      <vt:lpstr>Arial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38</cp:revision>
  <dcterms:created xsi:type="dcterms:W3CDTF">2023-06-29T12:57:11Z</dcterms:created>
  <dcterms:modified xsi:type="dcterms:W3CDTF">2025-11-03T07:16:00Z</dcterms:modified>
</cp:coreProperties>
</file>