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306" r:id="rId3"/>
    <p:sldId id="307" r:id="rId4"/>
    <p:sldId id="285" r:id="rId5"/>
    <p:sldId id="284" r:id="rId6"/>
    <p:sldId id="308" r:id="rId7"/>
    <p:sldId id="309" r:id="rId8"/>
    <p:sldId id="310" r:id="rId9"/>
    <p:sldId id="305" r:id="rId10"/>
    <p:sldId id="311" r:id="rId11"/>
    <p:sldId id="312" r:id="rId12"/>
    <p:sldId id="313" r:id="rId13"/>
    <p:sldId id="269" r:id="rId14"/>
    <p:sldId id="289" r:id="rId15"/>
    <p:sldId id="314" r:id="rId16"/>
    <p:sldId id="315" r:id="rId17"/>
    <p:sldId id="316" r:id="rId18"/>
    <p:sldId id="317" r:id="rId19"/>
    <p:sldId id="318" r:id="rId20"/>
    <p:sldId id="319" r:id="rId21"/>
    <p:sldId id="327" r:id="rId22"/>
    <p:sldId id="321" r:id="rId23"/>
    <p:sldId id="322" r:id="rId24"/>
    <p:sldId id="323" r:id="rId25"/>
    <p:sldId id="324"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013" autoAdjust="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EA12D-7983-4238-8F19-71CAC3097C9F}"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F91B3-49EB-406F-9E63-53B39016FEDF}" type="slidenum">
              <a:rPr lang="en-US" smtClean="0"/>
              <a:t>‹#›</a:t>
            </a:fld>
            <a:endParaRPr lang="en-US"/>
          </a:p>
        </p:txBody>
      </p:sp>
    </p:spTree>
    <p:extLst>
      <p:ext uri="{BB962C8B-B14F-4D97-AF65-F5344CB8AC3E}">
        <p14:creationId xmlns:p14="http://schemas.microsoft.com/office/powerpoint/2010/main" val="72196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31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22</a:t>
            </a:fld>
            <a:endParaRPr lang="en-US"/>
          </a:p>
        </p:txBody>
      </p:sp>
    </p:spTree>
    <p:extLst>
      <p:ext uri="{BB962C8B-B14F-4D97-AF65-F5344CB8AC3E}">
        <p14:creationId xmlns:p14="http://schemas.microsoft.com/office/powerpoint/2010/main" val="49009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1CBF91B3-49EB-406F-9E63-53B39016FEDF}" type="slidenum">
              <a:rPr lang="en-US" smtClean="0"/>
              <a:t>25</a:t>
            </a:fld>
            <a:endParaRPr lang="en-US"/>
          </a:p>
        </p:txBody>
      </p:sp>
    </p:spTree>
    <p:extLst>
      <p:ext uri="{BB962C8B-B14F-4D97-AF65-F5344CB8AC3E}">
        <p14:creationId xmlns:p14="http://schemas.microsoft.com/office/powerpoint/2010/main" val="222539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7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a:solidFill>
                  <a:srgbClr val="000099"/>
                </a:solidFill>
              </a:rPr>
              <a:t>Không có âm thanh, cuộc sống của chúng ta sẽ không những tẻ nhạt và còn rất nhiều điều bất tiện. Vậy âm thanh có vai trò như thế nào trong cuộc sống? Bài học hôm nay sẽ giúp các em tìm hiểu điều đó!</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58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4</a:t>
            </a:fld>
            <a:endParaRPr lang="en-US"/>
          </a:p>
        </p:txBody>
      </p:sp>
    </p:spTree>
    <p:extLst>
      <p:ext uri="{BB962C8B-B14F-4D97-AF65-F5344CB8AC3E}">
        <p14:creationId xmlns:p14="http://schemas.microsoft.com/office/powerpoint/2010/main" val="420979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7</a:t>
            </a:fld>
            <a:endParaRPr lang="en-US"/>
          </a:p>
        </p:txBody>
      </p:sp>
    </p:spTree>
    <p:extLst>
      <p:ext uri="{BB962C8B-B14F-4D97-AF65-F5344CB8AC3E}">
        <p14:creationId xmlns:p14="http://schemas.microsoft.com/office/powerpoint/2010/main" val="173131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1CBF91B3-49EB-406F-9E63-53B39016FEDF}" type="slidenum">
              <a:rPr lang="en-US" smtClean="0"/>
              <a:t>9</a:t>
            </a:fld>
            <a:endParaRPr lang="en-US"/>
          </a:p>
        </p:txBody>
      </p:sp>
    </p:spTree>
    <p:extLst>
      <p:ext uri="{BB962C8B-B14F-4D97-AF65-F5344CB8AC3E}">
        <p14:creationId xmlns:p14="http://schemas.microsoft.com/office/powerpoint/2010/main" val="351268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11</a:t>
            </a:fld>
            <a:endParaRPr lang="en-US"/>
          </a:p>
        </p:txBody>
      </p:sp>
    </p:spTree>
    <p:extLst>
      <p:ext uri="{BB962C8B-B14F-4D97-AF65-F5344CB8AC3E}">
        <p14:creationId xmlns:p14="http://schemas.microsoft.com/office/powerpoint/2010/main" val="120005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1CBF91B3-49EB-406F-9E63-53B39016FEDF}" type="slidenum">
              <a:rPr lang="en-US" smtClean="0"/>
              <a:t>13</a:t>
            </a:fld>
            <a:endParaRPr lang="en-US"/>
          </a:p>
        </p:txBody>
      </p:sp>
    </p:spTree>
    <p:extLst>
      <p:ext uri="{BB962C8B-B14F-4D97-AF65-F5344CB8AC3E}">
        <p14:creationId xmlns:p14="http://schemas.microsoft.com/office/powerpoint/2010/main" val="57433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15</a:t>
            </a:fld>
            <a:endParaRPr lang="en-US"/>
          </a:p>
        </p:txBody>
      </p:sp>
    </p:spTree>
    <p:extLst>
      <p:ext uri="{BB962C8B-B14F-4D97-AF65-F5344CB8AC3E}">
        <p14:creationId xmlns:p14="http://schemas.microsoft.com/office/powerpoint/2010/main" val="72723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1CBF91B3-49EB-406F-9E63-53B39016FEDF}" type="slidenum">
              <a:rPr lang="en-US" smtClean="0"/>
              <a:t>19</a:t>
            </a:fld>
            <a:endParaRPr lang="en-US"/>
          </a:p>
        </p:txBody>
      </p:sp>
    </p:spTree>
    <p:extLst>
      <p:ext uri="{BB962C8B-B14F-4D97-AF65-F5344CB8AC3E}">
        <p14:creationId xmlns:p14="http://schemas.microsoft.com/office/powerpoint/2010/main" val="3301512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038601"/>
            <a:ext cx="12192001" cy="2819400"/>
          </a:xfrm>
          <a:prstGeom prst="rect">
            <a:avLst/>
          </a:prstGeom>
        </p:spPr>
      </p:pic>
    </p:spTree>
    <p:extLst>
      <p:ext uri="{BB962C8B-B14F-4D97-AF65-F5344CB8AC3E}">
        <p14:creationId xmlns:p14="http://schemas.microsoft.com/office/powerpoint/2010/main" val="196030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08303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36062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ED93AB7C-6BE4-4BEA-8C23-737C7F962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 y="0"/>
            <a:ext cx="12192001" cy="2819400"/>
          </a:xfrm>
          <a:prstGeom prst="rect">
            <a:avLst/>
          </a:prstGeom>
        </p:spPr>
      </p:pic>
    </p:spTree>
    <p:extLst>
      <p:ext uri="{BB962C8B-B14F-4D97-AF65-F5344CB8AC3E}">
        <p14:creationId xmlns:p14="http://schemas.microsoft.com/office/powerpoint/2010/main" val="384677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79024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4510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26990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90614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424686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257800"/>
            <a:ext cx="12192001" cy="1600200"/>
          </a:xfrm>
          <a:prstGeom prst="rect">
            <a:avLst/>
          </a:prstGeom>
        </p:spPr>
      </p:pic>
    </p:spTree>
    <p:extLst>
      <p:ext uri="{BB962C8B-B14F-4D97-AF65-F5344CB8AC3E}">
        <p14:creationId xmlns:p14="http://schemas.microsoft.com/office/powerpoint/2010/main" val="348634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a:xfrm>
            <a:off x="838200" y="6356350"/>
            <a:ext cx="2743200" cy="365125"/>
          </a:xfrm>
          <a:prstGeom prst="rect">
            <a:avLst/>
          </a:prstGeom>
        </p:spPr>
        <p:txBody>
          <a:bodyPr/>
          <a:lstStyle/>
          <a:p>
            <a:fld id="{D999F752-EA8A-4F37-89D0-E695FE7BBE17}" type="datetimeFigureOut">
              <a:rPr lang="en-US" smtClean="0"/>
              <a:t>11/14/2025</a:t>
            </a:fld>
            <a:endParaRPr lang="en-US"/>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a:xfrm>
            <a:off x="8610600" y="6356350"/>
            <a:ext cx="2743200" cy="365125"/>
          </a:xfrm>
          <a:prstGeom prst="rect">
            <a:avLst/>
          </a:prstGeom>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00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195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svg"/><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2.wdp"/><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35">
            <a:extLst>
              <a:ext uri="{FF2B5EF4-FFF2-40B4-BE49-F238E27FC236}">
                <a16:creationId xmlns:a16="http://schemas.microsoft.com/office/drawing/2014/main" id="{C9A8D3C0-252F-A35F-D2C7-2E392EA6ADD2}"/>
              </a:ext>
            </a:extLst>
          </p:cNvPr>
          <p:cNvPicPr>
            <a:picLocks noChangeAspect="1"/>
          </p:cNvPicPr>
          <p:nvPr/>
        </p:nvPicPr>
        <p:blipFill>
          <a:blip r:embed="rId3"/>
          <a:stretch>
            <a:fillRect/>
          </a:stretch>
        </p:blipFill>
        <p:spPr>
          <a:xfrm>
            <a:off x="1562666" y="1598089"/>
            <a:ext cx="9309399" cy="3432345"/>
          </a:xfrm>
          <a:prstGeom prst="rect">
            <a:avLst/>
          </a:prstGeom>
        </p:spPr>
      </p:pic>
      <p:pic>
        <p:nvPicPr>
          <p:cNvPr id="240" name="Picture 239">
            <a:extLst>
              <a:ext uri="{FF2B5EF4-FFF2-40B4-BE49-F238E27FC236}">
                <a16:creationId xmlns:a16="http://schemas.microsoft.com/office/drawing/2014/main" id="{7D98C9C7-857C-A973-B2CC-865C6112C67E}"/>
              </a:ext>
            </a:extLst>
          </p:cNvPr>
          <p:cNvPicPr>
            <a:picLocks noChangeAspect="1"/>
          </p:cNvPicPr>
          <p:nvPr/>
        </p:nvPicPr>
        <p:blipFill>
          <a:blip r:embed="rId4"/>
          <a:stretch>
            <a:fillRect/>
          </a:stretch>
        </p:blipFill>
        <p:spPr>
          <a:xfrm>
            <a:off x="194198" y="444304"/>
            <a:ext cx="2786113" cy="1749704"/>
          </a:xfrm>
          <a:prstGeom prst="rect">
            <a:avLst/>
          </a:prstGeom>
        </p:spPr>
      </p:pic>
      <p:sp>
        <p:nvSpPr>
          <p:cNvPr id="2" name="TextBox 1"/>
          <p:cNvSpPr txBox="1"/>
          <p:nvPr/>
        </p:nvSpPr>
        <p:spPr>
          <a:xfrm>
            <a:off x="5103862" y="4614935"/>
            <a:ext cx="1606654" cy="830997"/>
          </a:xfrm>
          <a:prstGeom prst="rect">
            <a:avLst/>
          </a:prstGeom>
          <a:noFill/>
        </p:spPr>
        <p:txBody>
          <a:bodyPr wrap="square" rtlCol="0">
            <a:spAutoFit/>
          </a:bodyPr>
          <a:lstStyle/>
          <a:p>
            <a:r>
              <a:rPr lang="en-US" sz="4800" dirty="0" err="1"/>
              <a:t>Tiết</a:t>
            </a:r>
            <a:r>
              <a:rPr lang="en-US" sz="4800" dirty="0"/>
              <a:t> 1</a:t>
            </a:r>
          </a:p>
        </p:txBody>
      </p:sp>
    </p:spTree>
    <p:extLst>
      <p:ext uri="{BB962C8B-B14F-4D97-AF65-F5344CB8AC3E}">
        <p14:creationId xmlns:p14="http://schemas.microsoft.com/office/powerpoint/2010/main" val="4445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wipe(down)">
                                      <p:cBhvr>
                                        <p:cTn id="12" dur="580">
                                          <p:stCondLst>
                                            <p:cond delay="0"/>
                                          </p:stCondLst>
                                        </p:cTn>
                                        <p:tgtEl>
                                          <p:spTgt spid="236"/>
                                        </p:tgtEl>
                                      </p:cBhvr>
                                    </p:animEffect>
                                    <p:anim calcmode="lin" valueType="num">
                                      <p:cBhvr>
                                        <p:cTn id="13" dur="1822" tmFilter="0,0; 0.14,0.36; 0.43,0.73; 0.71,0.91; 1.0,1.0">
                                          <p:stCondLst>
                                            <p:cond delay="0"/>
                                          </p:stCondLst>
                                        </p:cTn>
                                        <p:tgtEl>
                                          <p:spTgt spid="23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6"/>
                                        </p:tgtEl>
                                        <p:attrNameLst>
                                          <p:attrName>ppt_y</p:attrName>
                                        </p:attrNameLst>
                                      </p:cBhvr>
                                      <p:tavLst>
                                        <p:tav tm="0" fmla="#ppt_y-sin(pi*$)/81">
                                          <p:val>
                                            <p:fltVal val="0"/>
                                          </p:val>
                                        </p:tav>
                                        <p:tav tm="100000">
                                          <p:val>
                                            <p:fltVal val="1"/>
                                          </p:val>
                                        </p:tav>
                                      </p:tavLst>
                                    </p:anim>
                                    <p:animScale>
                                      <p:cBhvr>
                                        <p:cTn id="18" dur="26">
                                          <p:stCondLst>
                                            <p:cond delay="650"/>
                                          </p:stCondLst>
                                        </p:cTn>
                                        <p:tgtEl>
                                          <p:spTgt spid="236"/>
                                        </p:tgtEl>
                                      </p:cBhvr>
                                      <p:to x="100000" y="60000"/>
                                    </p:animScale>
                                    <p:animScale>
                                      <p:cBhvr>
                                        <p:cTn id="19" dur="166" decel="50000">
                                          <p:stCondLst>
                                            <p:cond delay="676"/>
                                          </p:stCondLst>
                                        </p:cTn>
                                        <p:tgtEl>
                                          <p:spTgt spid="236"/>
                                        </p:tgtEl>
                                      </p:cBhvr>
                                      <p:to x="100000" y="100000"/>
                                    </p:animScale>
                                    <p:animScale>
                                      <p:cBhvr>
                                        <p:cTn id="20" dur="26">
                                          <p:stCondLst>
                                            <p:cond delay="1312"/>
                                          </p:stCondLst>
                                        </p:cTn>
                                        <p:tgtEl>
                                          <p:spTgt spid="236"/>
                                        </p:tgtEl>
                                      </p:cBhvr>
                                      <p:to x="100000" y="80000"/>
                                    </p:animScale>
                                    <p:animScale>
                                      <p:cBhvr>
                                        <p:cTn id="21" dur="166" decel="50000">
                                          <p:stCondLst>
                                            <p:cond delay="1338"/>
                                          </p:stCondLst>
                                        </p:cTn>
                                        <p:tgtEl>
                                          <p:spTgt spid="236"/>
                                        </p:tgtEl>
                                      </p:cBhvr>
                                      <p:to x="100000" y="100000"/>
                                    </p:animScale>
                                    <p:animScale>
                                      <p:cBhvr>
                                        <p:cTn id="22" dur="26">
                                          <p:stCondLst>
                                            <p:cond delay="1642"/>
                                          </p:stCondLst>
                                        </p:cTn>
                                        <p:tgtEl>
                                          <p:spTgt spid="236"/>
                                        </p:tgtEl>
                                      </p:cBhvr>
                                      <p:to x="100000" y="90000"/>
                                    </p:animScale>
                                    <p:animScale>
                                      <p:cBhvr>
                                        <p:cTn id="23" dur="166" decel="50000">
                                          <p:stCondLst>
                                            <p:cond delay="1668"/>
                                          </p:stCondLst>
                                        </p:cTn>
                                        <p:tgtEl>
                                          <p:spTgt spid="236"/>
                                        </p:tgtEl>
                                      </p:cBhvr>
                                      <p:to x="100000" y="100000"/>
                                    </p:animScale>
                                    <p:animScale>
                                      <p:cBhvr>
                                        <p:cTn id="24" dur="26">
                                          <p:stCondLst>
                                            <p:cond delay="1808"/>
                                          </p:stCondLst>
                                        </p:cTn>
                                        <p:tgtEl>
                                          <p:spTgt spid="236"/>
                                        </p:tgtEl>
                                      </p:cBhvr>
                                      <p:to x="100000" y="95000"/>
                                    </p:animScale>
                                    <p:animScale>
                                      <p:cBhvr>
                                        <p:cTn id="25" dur="166" decel="50000">
                                          <p:stCondLst>
                                            <p:cond delay="1834"/>
                                          </p:stCondLst>
                                        </p:cTn>
                                        <p:tgtEl>
                                          <p:spTgt spid="2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8B6D8BD-E2D2-4596-B7B5-4A5C53CBF9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1883" y="355674"/>
            <a:ext cx="2444487" cy="1145318"/>
          </a:xfrm>
          <a:prstGeom prst="rect">
            <a:avLst/>
          </a:prstGeom>
        </p:spPr>
      </p:pic>
      <p:pic>
        <p:nvPicPr>
          <p:cNvPr id="16" name="Graphic 15">
            <a:extLst>
              <a:ext uri="{FF2B5EF4-FFF2-40B4-BE49-F238E27FC236}">
                <a16:creationId xmlns:a16="http://schemas.microsoft.com/office/drawing/2014/main" id="{BA31D248-8BD8-4C00-B94D-48523E5B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946" y="721357"/>
            <a:ext cx="1723597" cy="807559"/>
          </a:xfrm>
          <a:prstGeom prst="rect">
            <a:avLst/>
          </a:prstGeom>
        </p:spPr>
      </p:pic>
      <p:sp>
        <p:nvSpPr>
          <p:cNvPr id="17" name="TextBox 16">
            <a:extLst>
              <a:ext uri="{FF2B5EF4-FFF2-40B4-BE49-F238E27FC236}">
                <a16:creationId xmlns:a16="http://schemas.microsoft.com/office/drawing/2014/main" id="{82E93F21-EC97-460E-8368-13977FB6D8C1}"/>
              </a:ext>
            </a:extLst>
          </p:cNvPr>
          <p:cNvSpPr txBox="1"/>
          <p:nvPr/>
        </p:nvSpPr>
        <p:spPr>
          <a:xfrm>
            <a:off x="2137100" y="432539"/>
            <a:ext cx="747422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VD </a:t>
            </a:r>
            <a:r>
              <a:rPr kumimoji="0" lang="en-US" sz="48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khác</a:t>
            </a: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p>
        </p:txBody>
      </p:sp>
      <p:grpSp>
        <p:nvGrpSpPr>
          <p:cNvPr id="2" name="Group 1">
            <a:extLst>
              <a:ext uri="{FF2B5EF4-FFF2-40B4-BE49-F238E27FC236}">
                <a16:creationId xmlns:a16="http://schemas.microsoft.com/office/drawing/2014/main" id="{40C201EF-5AAE-CCAD-6B63-56DF807D7505}"/>
              </a:ext>
            </a:extLst>
          </p:cNvPr>
          <p:cNvGrpSpPr/>
          <p:nvPr/>
        </p:nvGrpSpPr>
        <p:grpSpPr>
          <a:xfrm>
            <a:off x="6488560" y="2334543"/>
            <a:ext cx="5731495" cy="3818608"/>
            <a:chOff x="6328276" y="280496"/>
            <a:chExt cx="5731495" cy="3818608"/>
          </a:xfrm>
        </p:grpSpPr>
        <p:pic>
          <p:nvPicPr>
            <p:cNvPr id="3" name="Picture 5">
              <a:extLst>
                <a:ext uri="{FF2B5EF4-FFF2-40B4-BE49-F238E27FC236}">
                  <a16:creationId xmlns:a16="http://schemas.microsoft.com/office/drawing/2014/main" id="{FD2707E3-CD23-7E8F-CD8B-A814C1C011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28276" y="280496"/>
              <a:ext cx="5731495" cy="3818608"/>
            </a:xfrm>
            <a:prstGeom prst="rect">
              <a:avLst/>
            </a:prstGeom>
          </p:spPr>
        </p:pic>
        <p:sp>
          <p:nvSpPr>
            <p:cNvPr id="6" name="TextBox 5">
              <a:extLst>
                <a:ext uri="{FF2B5EF4-FFF2-40B4-BE49-F238E27FC236}">
                  <a16:creationId xmlns:a16="http://schemas.microsoft.com/office/drawing/2014/main" id="{84B8B46A-67F2-103C-C421-124E409104F7}"/>
                </a:ext>
              </a:extLst>
            </p:cNvPr>
            <p:cNvSpPr txBox="1"/>
            <p:nvPr/>
          </p:nvSpPr>
          <p:spPr>
            <a:xfrm>
              <a:off x="6852151" y="1166234"/>
              <a:ext cx="5076825" cy="1574277"/>
            </a:xfrm>
            <a:prstGeom prst="rect">
              <a:avLst/>
            </a:prstGeom>
            <a:noFill/>
          </p:spPr>
          <p:txBody>
            <a:bodyPr wrap="square" rtlCol="0">
              <a:spAutoFit/>
            </a:bodyPr>
            <a:lstStyle/>
            <a:p>
              <a:pPr marL="0" marR="0" algn="ctr">
                <a:lnSpc>
                  <a:spcPct val="125000"/>
                </a:lnSpc>
                <a:spcBef>
                  <a:spcPts val="0"/>
                </a:spcBef>
                <a:spcAft>
                  <a:spcPts val="0"/>
                </a:spcAft>
              </a:pPr>
              <a:r>
                <a:rPr lang="nl-NL" sz="4000" b="1">
                  <a:solidFill>
                    <a:srgbClr val="002060"/>
                  </a:solidFill>
                  <a:effectLst/>
                  <a:ea typeface="Times New Roman" panose="02020603050405020304" pitchFamily="18" charset="0"/>
                </a:rPr>
                <a:t>Âm thanh </a:t>
              </a:r>
              <a:r>
                <a:rPr lang="nl-NL" sz="4000" b="1" dirty="0">
                  <a:solidFill>
                    <a:srgbClr val="002060"/>
                  </a:solidFill>
                  <a:effectLst/>
                  <a:ea typeface="Times New Roman" panose="02020603050405020304" pitchFamily="18" charset="0"/>
                </a:rPr>
                <a:t>giúp chúng ta nói chuyện </a:t>
              </a:r>
              <a:endParaRPr lang="en-US" sz="4000" b="1" dirty="0">
                <a:solidFill>
                  <a:srgbClr val="002060"/>
                </a:solidFill>
                <a:effectLst/>
                <a:ea typeface="Calibri" panose="020F0502020204030204" pitchFamily="34" charset="0"/>
              </a:endParaRPr>
            </a:p>
          </p:txBody>
        </p:sp>
      </p:grpSp>
      <p:pic>
        <p:nvPicPr>
          <p:cNvPr id="7" name="Picture 6">
            <a:extLst>
              <a:ext uri="{FF2B5EF4-FFF2-40B4-BE49-F238E27FC236}">
                <a16:creationId xmlns:a16="http://schemas.microsoft.com/office/drawing/2014/main" id="{B207C31B-214A-026E-2FA9-3EB83C4278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 t="30676" r="145" b="9474"/>
          <a:stretch/>
        </p:blipFill>
        <p:spPr>
          <a:xfrm>
            <a:off x="279643" y="2221237"/>
            <a:ext cx="5916101" cy="3064310"/>
          </a:xfrm>
          <a:prstGeom prst="roundRect">
            <a:avLst>
              <a:gd name="adj" fmla="val 20813"/>
            </a:avLst>
          </a:prstGeom>
          <a:solidFill>
            <a:srgbClr val="FFFFFF">
              <a:shade val="85000"/>
            </a:srgbClr>
          </a:solidFill>
          <a:ln w="57150">
            <a:solidFill>
              <a:srgbClr val="29595E"/>
            </a:solidFill>
          </a:ln>
          <a:effectLst/>
        </p:spPr>
      </p:pic>
    </p:spTree>
    <p:extLst>
      <p:ext uri="{BB962C8B-B14F-4D97-AF65-F5344CB8AC3E}">
        <p14:creationId xmlns:p14="http://schemas.microsoft.com/office/powerpoint/2010/main" val="39900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8B6D8BD-E2D2-4596-B7B5-4A5C53CBF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1883" y="355674"/>
            <a:ext cx="2444487" cy="1145318"/>
          </a:xfrm>
          <a:prstGeom prst="rect">
            <a:avLst/>
          </a:prstGeom>
        </p:spPr>
      </p:pic>
      <p:pic>
        <p:nvPicPr>
          <p:cNvPr id="16" name="Graphic 15">
            <a:extLst>
              <a:ext uri="{FF2B5EF4-FFF2-40B4-BE49-F238E27FC236}">
                <a16:creationId xmlns:a16="http://schemas.microsoft.com/office/drawing/2014/main" id="{BA31D248-8BD8-4C00-B94D-48523E5BA0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946" y="721357"/>
            <a:ext cx="1723597" cy="807559"/>
          </a:xfrm>
          <a:prstGeom prst="rect">
            <a:avLst/>
          </a:prstGeom>
        </p:spPr>
      </p:pic>
      <p:sp>
        <p:nvSpPr>
          <p:cNvPr id="17" name="TextBox 16">
            <a:extLst>
              <a:ext uri="{FF2B5EF4-FFF2-40B4-BE49-F238E27FC236}">
                <a16:creationId xmlns:a16="http://schemas.microsoft.com/office/drawing/2014/main" id="{82E93F21-EC97-460E-8368-13977FB6D8C1}"/>
              </a:ext>
            </a:extLst>
          </p:cNvPr>
          <p:cNvSpPr txBox="1"/>
          <p:nvPr/>
        </p:nvSpPr>
        <p:spPr>
          <a:xfrm>
            <a:off x="2137100" y="432539"/>
            <a:ext cx="747422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VD </a:t>
            </a:r>
            <a:r>
              <a:rPr kumimoji="0" lang="en-US" sz="48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khác</a:t>
            </a: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p>
        </p:txBody>
      </p:sp>
      <p:grpSp>
        <p:nvGrpSpPr>
          <p:cNvPr id="2" name="Group 1">
            <a:extLst>
              <a:ext uri="{FF2B5EF4-FFF2-40B4-BE49-F238E27FC236}">
                <a16:creationId xmlns:a16="http://schemas.microsoft.com/office/drawing/2014/main" id="{40C201EF-5AAE-CCAD-6B63-56DF807D7505}"/>
              </a:ext>
            </a:extLst>
          </p:cNvPr>
          <p:cNvGrpSpPr/>
          <p:nvPr/>
        </p:nvGrpSpPr>
        <p:grpSpPr>
          <a:xfrm>
            <a:off x="5477200" y="2334543"/>
            <a:ext cx="6588745" cy="3818608"/>
            <a:chOff x="6328276" y="280496"/>
            <a:chExt cx="5731495" cy="3818608"/>
          </a:xfrm>
        </p:grpSpPr>
        <p:pic>
          <p:nvPicPr>
            <p:cNvPr id="3" name="Picture 5">
              <a:extLst>
                <a:ext uri="{FF2B5EF4-FFF2-40B4-BE49-F238E27FC236}">
                  <a16:creationId xmlns:a16="http://schemas.microsoft.com/office/drawing/2014/main" id="{FD2707E3-CD23-7E8F-CD8B-A814C1C011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28276" y="280496"/>
              <a:ext cx="5731495" cy="3818608"/>
            </a:xfrm>
            <a:prstGeom prst="rect">
              <a:avLst/>
            </a:prstGeom>
          </p:spPr>
        </p:pic>
        <p:sp>
          <p:nvSpPr>
            <p:cNvPr id="6" name="TextBox 5">
              <a:extLst>
                <a:ext uri="{FF2B5EF4-FFF2-40B4-BE49-F238E27FC236}">
                  <a16:creationId xmlns:a16="http://schemas.microsoft.com/office/drawing/2014/main" id="{84B8B46A-67F2-103C-C421-124E409104F7}"/>
                </a:ext>
              </a:extLst>
            </p:cNvPr>
            <p:cNvSpPr txBox="1"/>
            <p:nvPr/>
          </p:nvSpPr>
          <p:spPr>
            <a:xfrm>
              <a:off x="6643133" y="1290059"/>
              <a:ext cx="5186860" cy="1277914"/>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Âm thanh giúp chúng ta báo hiệu những nguy hiểm cần tránh.</a:t>
              </a:r>
              <a:endParaRPr kumimoji="0" lang="en-US" sz="6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descr="Logo&#10;&#10;Description automatically generated">
            <a:extLst>
              <a:ext uri="{FF2B5EF4-FFF2-40B4-BE49-F238E27FC236}">
                <a16:creationId xmlns:a16="http://schemas.microsoft.com/office/drawing/2014/main" id="{484DE680-60E8-59B6-C584-DCAFD7718D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6624" y="2438401"/>
            <a:ext cx="4033500" cy="3396984"/>
          </a:xfrm>
          <a:prstGeom prst="rect">
            <a:avLst/>
          </a:prstGeom>
        </p:spPr>
      </p:pic>
    </p:spTree>
    <p:extLst>
      <p:ext uri="{BB962C8B-B14F-4D97-AF65-F5344CB8AC3E}">
        <p14:creationId xmlns:p14="http://schemas.microsoft.com/office/powerpoint/2010/main" val="60402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8B6D8BD-E2D2-4596-B7B5-4A5C53CBF9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1883" y="355674"/>
            <a:ext cx="2444487" cy="1145318"/>
          </a:xfrm>
          <a:prstGeom prst="rect">
            <a:avLst/>
          </a:prstGeom>
        </p:spPr>
      </p:pic>
      <p:pic>
        <p:nvPicPr>
          <p:cNvPr id="16" name="Graphic 15">
            <a:extLst>
              <a:ext uri="{FF2B5EF4-FFF2-40B4-BE49-F238E27FC236}">
                <a16:creationId xmlns:a16="http://schemas.microsoft.com/office/drawing/2014/main" id="{BA31D248-8BD8-4C00-B94D-48523E5B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946" y="721357"/>
            <a:ext cx="1723597" cy="807559"/>
          </a:xfrm>
          <a:prstGeom prst="rect">
            <a:avLst/>
          </a:prstGeom>
        </p:spPr>
      </p:pic>
      <p:sp>
        <p:nvSpPr>
          <p:cNvPr id="17" name="TextBox 16">
            <a:extLst>
              <a:ext uri="{FF2B5EF4-FFF2-40B4-BE49-F238E27FC236}">
                <a16:creationId xmlns:a16="http://schemas.microsoft.com/office/drawing/2014/main" id="{82E93F21-EC97-460E-8368-13977FB6D8C1}"/>
              </a:ext>
            </a:extLst>
          </p:cNvPr>
          <p:cNvSpPr txBox="1"/>
          <p:nvPr/>
        </p:nvSpPr>
        <p:spPr>
          <a:xfrm>
            <a:off x="2137100" y="432539"/>
            <a:ext cx="747422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VD </a:t>
            </a:r>
            <a:r>
              <a:rPr kumimoji="0" lang="en-US" sz="48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khác</a:t>
            </a: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p>
        </p:txBody>
      </p:sp>
      <p:grpSp>
        <p:nvGrpSpPr>
          <p:cNvPr id="2" name="Group 1">
            <a:extLst>
              <a:ext uri="{FF2B5EF4-FFF2-40B4-BE49-F238E27FC236}">
                <a16:creationId xmlns:a16="http://schemas.microsoft.com/office/drawing/2014/main" id="{40C201EF-5AAE-CCAD-6B63-56DF807D7505}"/>
              </a:ext>
            </a:extLst>
          </p:cNvPr>
          <p:cNvGrpSpPr/>
          <p:nvPr/>
        </p:nvGrpSpPr>
        <p:grpSpPr>
          <a:xfrm>
            <a:off x="5799552" y="2334543"/>
            <a:ext cx="6245845" cy="3818608"/>
            <a:chOff x="6328276" y="280496"/>
            <a:chExt cx="5731495" cy="3818608"/>
          </a:xfrm>
        </p:grpSpPr>
        <p:pic>
          <p:nvPicPr>
            <p:cNvPr id="3" name="Picture 5">
              <a:extLst>
                <a:ext uri="{FF2B5EF4-FFF2-40B4-BE49-F238E27FC236}">
                  <a16:creationId xmlns:a16="http://schemas.microsoft.com/office/drawing/2014/main" id="{FD2707E3-CD23-7E8F-CD8B-A814C1C011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28276" y="280496"/>
              <a:ext cx="5731495" cy="3818608"/>
            </a:xfrm>
            <a:prstGeom prst="rect">
              <a:avLst/>
            </a:prstGeom>
          </p:spPr>
        </p:pic>
        <p:sp>
          <p:nvSpPr>
            <p:cNvPr id="6" name="TextBox 5">
              <a:extLst>
                <a:ext uri="{FF2B5EF4-FFF2-40B4-BE49-F238E27FC236}">
                  <a16:creationId xmlns:a16="http://schemas.microsoft.com/office/drawing/2014/main" id="{84B8B46A-67F2-103C-C421-124E409104F7}"/>
                </a:ext>
              </a:extLst>
            </p:cNvPr>
            <p:cNvSpPr txBox="1"/>
            <p:nvPr/>
          </p:nvSpPr>
          <p:spPr>
            <a:xfrm>
              <a:off x="6643133" y="1290059"/>
              <a:ext cx="5186860" cy="733599"/>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Âm thanh giúp truyền tin.</a:t>
              </a:r>
              <a:endParaRPr kumimoji="0" lang="en-US" sz="6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D2614039-9ED1-9091-4F5C-32E58FC97309}"/>
              </a:ext>
            </a:extLst>
          </p:cNvPr>
          <p:cNvGrpSpPr/>
          <p:nvPr/>
        </p:nvGrpSpPr>
        <p:grpSpPr>
          <a:xfrm>
            <a:off x="573255" y="1800225"/>
            <a:ext cx="5170320" cy="4716911"/>
            <a:chOff x="163680" y="2817206"/>
            <a:chExt cx="5024721" cy="4347630"/>
          </a:xfrm>
        </p:grpSpPr>
        <p:pic>
          <p:nvPicPr>
            <p:cNvPr id="7" name="Picture 6">
              <a:extLst>
                <a:ext uri="{FF2B5EF4-FFF2-40B4-BE49-F238E27FC236}">
                  <a16:creationId xmlns:a16="http://schemas.microsoft.com/office/drawing/2014/main" id="{AC748DC1-9EED-2EC5-657F-0D001FA4439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8" name="Picture 16">
              <a:extLst>
                <a:ext uri="{FF2B5EF4-FFF2-40B4-BE49-F238E27FC236}">
                  <a16:creationId xmlns:a16="http://schemas.microsoft.com/office/drawing/2014/main" id="{A2897874-1D36-B9F9-3292-D9409F2238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38009" y="4123547"/>
              <a:ext cx="911195" cy="572720"/>
            </a:xfrm>
            <a:prstGeom prst="rect">
              <a:avLst/>
            </a:prstGeom>
          </p:spPr>
        </p:pic>
        <p:pic>
          <p:nvPicPr>
            <p:cNvPr id="9" name="Picture 16">
              <a:extLst>
                <a:ext uri="{FF2B5EF4-FFF2-40B4-BE49-F238E27FC236}">
                  <a16:creationId xmlns:a16="http://schemas.microsoft.com/office/drawing/2014/main" id="{9AD61B8F-7C35-5AED-F631-7CCA4BD730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5328" y="3732713"/>
              <a:ext cx="1023827" cy="585419"/>
            </a:xfrm>
            <a:prstGeom prst="rect">
              <a:avLst/>
            </a:prstGeom>
          </p:spPr>
        </p:pic>
      </p:grpSp>
    </p:spTree>
    <p:extLst>
      <p:ext uri="{BB962C8B-B14F-4D97-AF65-F5344CB8AC3E}">
        <p14:creationId xmlns:p14="http://schemas.microsoft.com/office/powerpoint/2010/main" val="27024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s 77828">
            <a:extLst>
              <a:ext uri="{FF2B5EF4-FFF2-40B4-BE49-F238E27FC236}">
                <a16:creationId xmlns:a16="http://schemas.microsoft.com/office/drawing/2014/main" id="{3D737733-7F78-45C6-9A09-9CE878241082}"/>
              </a:ext>
            </a:extLst>
          </p:cNvPr>
          <p:cNvSpPr/>
          <p:nvPr/>
        </p:nvSpPr>
        <p:spPr>
          <a:xfrm>
            <a:off x="606174" y="2284843"/>
            <a:ext cx="11188559" cy="2862322"/>
          </a:xfrm>
          <a:custGeom>
            <a:avLst/>
            <a:gdLst>
              <a:gd name="connsiteX0" fmla="*/ 0 w 8467293"/>
              <a:gd name="connsiteY0" fmla="*/ 0 h 3970318"/>
              <a:gd name="connsiteX1" fmla="*/ 564486 w 8467293"/>
              <a:gd name="connsiteY1" fmla="*/ 0 h 3970318"/>
              <a:gd name="connsiteX2" fmla="*/ 874954 w 8467293"/>
              <a:gd name="connsiteY2" fmla="*/ 0 h 3970318"/>
              <a:gd name="connsiteX3" fmla="*/ 1354767 w 8467293"/>
              <a:gd name="connsiteY3" fmla="*/ 0 h 3970318"/>
              <a:gd name="connsiteX4" fmla="*/ 2088599 w 8467293"/>
              <a:gd name="connsiteY4" fmla="*/ 0 h 3970318"/>
              <a:gd name="connsiteX5" fmla="*/ 2737758 w 8467293"/>
              <a:gd name="connsiteY5" fmla="*/ 0 h 3970318"/>
              <a:gd name="connsiteX6" fmla="*/ 3048225 w 8467293"/>
              <a:gd name="connsiteY6" fmla="*/ 0 h 3970318"/>
              <a:gd name="connsiteX7" fmla="*/ 3612712 w 8467293"/>
              <a:gd name="connsiteY7" fmla="*/ 0 h 3970318"/>
              <a:gd name="connsiteX8" fmla="*/ 3923179 w 8467293"/>
              <a:gd name="connsiteY8" fmla="*/ 0 h 3970318"/>
              <a:gd name="connsiteX9" fmla="*/ 4572338 w 8467293"/>
              <a:gd name="connsiteY9" fmla="*/ 0 h 3970318"/>
              <a:gd name="connsiteX10" fmla="*/ 5136824 w 8467293"/>
              <a:gd name="connsiteY10" fmla="*/ 0 h 3970318"/>
              <a:gd name="connsiteX11" fmla="*/ 5531965 w 8467293"/>
              <a:gd name="connsiteY11" fmla="*/ 0 h 3970318"/>
              <a:gd name="connsiteX12" fmla="*/ 6011778 w 8467293"/>
              <a:gd name="connsiteY12" fmla="*/ 0 h 3970318"/>
              <a:gd name="connsiteX13" fmla="*/ 6491591 w 8467293"/>
              <a:gd name="connsiteY13" fmla="*/ 0 h 3970318"/>
              <a:gd name="connsiteX14" fmla="*/ 6886732 w 8467293"/>
              <a:gd name="connsiteY14" fmla="*/ 0 h 3970318"/>
              <a:gd name="connsiteX15" fmla="*/ 7535891 w 8467293"/>
              <a:gd name="connsiteY15" fmla="*/ 0 h 3970318"/>
              <a:gd name="connsiteX16" fmla="*/ 8467293 w 8467293"/>
              <a:gd name="connsiteY16" fmla="*/ 0 h 3970318"/>
              <a:gd name="connsiteX17" fmla="*/ 8467293 w 8467293"/>
              <a:gd name="connsiteY17" fmla="*/ 527485 h 3970318"/>
              <a:gd name="connsiteX18" fmla="*/ 8467293 w 8467293"/>
              <a:gd name="connsiteY18" fmla="*/ 1094673 h 3970318"/>
              <a:gd name="connsiteX19" fmla="*/ 8467293 w 8467293"/>
              <a:gd name="connsiteY19" fmla="*/ 1542752 h 3970318"/>
              <a:gd name="connsiteX20" fmla="*/ 8467293 w 8467293"/>
              <a:gd name="connsiteY20" fmla="*/ 2109940 h 3970318"/>
              <a:gd name="connsiteX21" fmla="*/ 8467293 w 8467293"/>
              <a:gd name="connsiteY21" fmla="*/ 2597722 h 3970318"/>
              <a:gd name="connsiteX22" fmla="*/ 8467293 w 8467293"/>
              <a:gd name="connsiteY22" fmla="*/ 3085504 h 3970318"/>
              <a:gd name="connsiteX23" fmla="*/ 8467293 w 8467293"/>
              <a:gd name="connsiteY23" fmla="*/ 3970318 h 3970318"/>
              <a:gd name="connsiteX24" fmla="*/ 7902807 w 8467293"/>
              <a:gd name="connsiteY24" fmla="*/ 3970318 h 3970318"/>
              <a:gd name="connsiteX25" fmla="*/ 7253648 w 8467293"/>
              <a:gd name="connsiteY25" fmla="*/ 3970318 h 3970318"/>
              <a:gd name="connsiteX26" fmla="*/ 6773834 w 8467293"/>
              <a:gd name="connsiteY26" fmla="*/ 3970318 h 3970318"/>
              <a:gd name="connsiteX27" fmla="*/ 6294021 w 8467293"/>
              <a:gd name="connsiteY27" fmla="*/ 3970318 h 3970318"/>
              <a:gd name="connsiteX28" fmla="*/ 5983554 w 8467293"/>
              <a:gd name="connsiteY28" fmla="*/ 3970318 h 3970318"/>
              <a:gd name="connsiteX29" fmla="*/ 5419068 w 8467293"/>
              <a:gd name="connsiteY29" fmla="*/ 3970318 h 3970318"/>
              <a:gd name="connsiteX30" fmla="*/ 4685235 w 8467293"/>
              <a:gd name="connsiteY30" fmla="*/ 3970318 h 3970318"/>
              <a:gd name="connsiteX31" fmla="*/ 4036076 w 8467293"/>
              <a:gd name="connsiteY31" fmla="*/ 3970318 h 3970318"/>
              <a:gd name="connsiteX32" fmla="*/ 3640936 w 8467293"/>
              <a:gd name="connsiteY32" fmla="*/ 3970318 h 3970318"/>
              <a:gd name="connsiteX33" fmla="*/ 3161123 w 8467293"/>
              <a:gd name="connsiteY33" fmla="*/ 3970318 h 3970318"/>
              <a:gd name="connsiteX34" fmla="*/ 2427291 w 8467293"/>
              <a:gd name="connsiteY34" fmla="*/ 3970318 h 3970318"/>
              <a:gd name="connsiteX35" fmla="*/ 1778132 w 8467293"/>
              <a:gd name="connsiteY35" fmla="*/ 3970318 h 3970318"/>
              <a:gd name="connsiteX36" fmla="*/ 1213645 w 8467293"/>
              <a:gd name="connsiteY36" fmla="*/ 3970318 h 3970318"/>
              <a:gd name="connsiteX37" fmla="*/ 733832 w 8467293"/>
              <a:gd name="connsiteY37" fmla="*/ 3970318 h 3970318"/>
              <a:gd name="connsiteX38" fmla="*/ 0 w 8467293"/>
              <a:gd name="connsiteY38" fmla="*/ 3970318 h 3970318"/>
              <a:gd name="connsiteX39" fmla="*/ 0 w 8467293"/>
              <a:gd name="connsiteY39" fmla="*/ 3363427 h 3970318"/>
              <a:gd name="connsiteX40" fmla="*/ 0 w 8467293"/>
              <a:gd name="connsiteY40" fmla="*/ 2915348 h 3970318"/>
              <a:gd name="connsiteX41" fmla="*/ 0 w 8467293"/>
              <a:gd name="connsiteY41" fmla="*/ 2308456 h 3970318"/>
              <a:gd name="connsiteX42" fmla="*/ 0 w 8467293"/>
              <a:gd name="connsiteY42" fmla="*/ 1701565 h 3970318"/>
              <a:gd name="connsiteX43" fmla="*/ 0 w 8467293"/>
              <a:gd name="connsiteY43" fmla="*/ 1094673 h 3970318"/>
              <a:gd name="connsiteX44" fmla="*/ 0 w 8467293"/>
              <a:gd name="connsiteY44" fmla="*/ 567188 h 3970318"/>
              <a:gd name="connsiteX45" fmla="*/ 0 w 8467293"/>
              <a:gd name="connsiteY45"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67293" h="3970318" fill="none" extrusionOk="0">
                <a:moveTo>
                  <a:pt x="0" y="0"/>
                </a:moveTo>
                <a:cubicBezTo>
                  <a:pt x="267655" y="-38906"/>
                  <a:pt x="415005" y="32780"/>
                  <a:pt x="564486" y="0"/>
                </a:cubicBezTo>
                <a:cubicBezTo>
                  <a:pt x="713967" y="-32780"/>
                  <a:pt x="806356" y="29055"/>
                  <a:pt x="874954" y="0"/>
                </a:cubicBezTo>
                <a:cubicBezTo>
                  <a:pt x="943552" y="-29055"/>
                  <a:pt x="1244000" y="44402"/>
                  <a:pt x="1354767" y="0"/>
                </a:cubicBezTo>
                <a:cubicBezTo>
                  <a:pt x="1465534" y="-44402"/>
                  <a:pt x="1871252" y="33436"/>
                  <a:pt x="2088599" y="0"/>
                </a:cubicBezTo>
                <a:cubicBezTo>
                  <a:pt x="2305946" y="-33436"/>
                  <a:pt x="2604851" y="10927"/>
                  <a:pt x="2737758" y="0"/>
                </a:cubicBezTo>
                <a:cubicBezTo>
                  <a:pt x="2870665" y="-10927"/>
                  <a:pt x="2899869" y="30948"/>
                  <a:pt x="3048225" y="0"/>
                </a:cubicBezTo>
                <a:cubicBezTo>
                  <a:pt x="3196581" y="-30948"/>
                  <a:pt x="3436027" y="40759"/>
                  <a:pt x="3612712" y="0"/>
                </a:cubicBezTo>
                <a:cubicBezTo>
                  <a:pt x="3789397" y="-40759"/>
                  <a:pt x="3807897" y="8900"/>
                  <a:pt x="3923179" y="0"/>
                </a:cubicBezTo>
                <a:cubicBezTo>
                  <a:pt x="4038461" y="-8900"/>
                  <a:pt x="4335772" y="73258"/>
                  <a:pt x="4572338" y="0"/>
                </a:cubicBezTo>
                <a:cubicBezTo>
                  <a:pt x="4808904" y="-73258"/>
                  <a:pt x="4955005" y="61198"/>
                  <a:pt x="5136824" y="0"/>
                </a:cubicBezTo>
                <a:cubicBezTo>
                  <a:pt x="5318643" y="-61198"/>
                  <a:pt x="5437741" y="19669"/>
                  <a:pt x="5531965" y="0"/>
                </a:cubicBezTo>
                <a:cubicBezTo>
                  <a:pt x="5626189" y="-19669"/>
                  <a:pt x="5855605" y="48376"/>
                  <a:pt x="6011778" y="0"/>
                </a:cubicBezTo>
                <a:cubicBezTo>
                  <a:pt x="6167951" y="-48376"/>
                  <a:pt x="6322302" y="6195"/>
                  <a:pt x="6491591" y="0"/>
                </a:cubicBezTo>
                <a:cubicBezTo>
                  <a:pt x="6660880" y="-6195"/>
                  <a:pt x="6705625" y="17119"/>
                  <a:pt x="6886732" y="0"/>
                </a:cubicBezTo>
                <a:cubicBezTo>
                  <a:pt x="7067839" y="-17119"/>
                  <a:pt x="7279375" y="65135"/>
                  <a:pt x="7535891" y="0"/>
                </a:cubicBezTo>
                <a:cubicBezTo>
                  <a:pt x="7792407" y="-65135"/>
                  <a:pt x="8182318" y="36855"/>
                  <a:pt x="8467293" y="0"/>
                </a:cubicBezTo>
                <a:cubicBezTo>
                  <a:pt x="8528765" y="213193"/>
                  <a:pt x="8410455" y="335561"/>
                  <a:pt x="8467293" y="527485"/>
                </a:cubicBezTo>
                <a:cubicBezTo>
                  <a:pt x="8524131" y="719409"/>
                  <a:pt x="8443066" y="865917"/>
                  <a:pt x="8467293" y="1094673"/>
                </a:cubicBezTo>
                <a:cubicBezTo>
                  <a:pt x="8491520" y="1323429"/>
                  <a:pt x="8453805" y="1438136"/>
                  <a:pt x="8467293" y="1542752"/>
                </a:cubicBezTo>
                <a:cubicBezTo>
                  <a:pt x="8480781" y="1647368"/>
                  <a:pt x="8444016" y="1884801"/>
                  <a:pt x="8467293" y="2109940"/>
                </a:cubicBezTo>
                <a:cubicBezTo>
                  <a:pt x="8490570" y="2335079"/>
                  <a:pt x="8458368" y="2497903"/>
                  <a:pt x="8467293" y="2597722"/>
                </a:cubicBezTo>
                <a:cubicBezTo>
                  <a:pt x="8476218" y="2697541"/>
                  <a:pt x="8444460" y="2961186"/>
                  <a:pt x="8467293" y="3085504"/>
                </a:cubicBezTo>
                <a:cubicBezTo>
                  <a:pt x="8490126" y="3209822"/>
                  <a:pt x="8446629" y="3791629"/>
                  <a:pt x="8467293" y="3970318"/>
                </a:cubicBezTo>
                <a:cubicBezTo>
                  <a:pt x="8277519" y="4012601"/>
                  <a:pt x="8131269" y="3941413"/>
                  <a:pt x="7902807" y="3970318"/>
                </a:cubicBezTo>
                <a:cubicBezTo>
                  <a:pt x="7674345" y="3999223"/>
                  <a:pt x="7553539" y="3943578"/>
                  <a:pt x="7253648" y="3970318"/>
                </a:cubicBezTo>
                <a:cubicBezTo>
                  <a:pt x="6953757" y="3997058"/>
                  <a:pt x="6887769" y="3930626"/>
                  <a:pt x="6773834" y="3970318"/>
                </a:cubicBezTo>
                <a:cubicBezTo>
                  <a:pt x="6659899" y="4010010"/>
                  <a:pt x="6441844" y="3928442"/>
                  <a:pt x="6294021" y="3970318"/>
                </a:cubicBezTo>
                <a:cubicBezTo>
                  <a:pt x="6146198" y="4012194"/>
                  <a:pt x="6117235" y="3966328"/>
                  <a:pt x="5983554" y="3970318"/>
                </a:cubicBezTo>
                <a:cubicBezTo>
                  <a:pt x="5849873" y="3974308"/>
                  <a:pt x="5578933" y="3938962"/>
                  <a:pt x="5419068" y="3970318"/>
                </a:cubicBezTo>
                <a:cubicBezTo>
                  <a:pt x="5259203" y="4001674"/>
                  <a:pt x="5039729" y="3967619"/>
                  <a:pt x="4685235" y="3970318"/>
                </a:cubicBezTo>
                <a:cubicBezTo>
                  <a:pt x="4330741" y="3973017"/>
                  <a:pt x="4319607" y="3938350"/>
                  <a:pt x="4036076" y="3970318"/>
                </a:cubicBezTo>
                <a:cubicBezTo>
                  <a:pt x="3752545" y="4002286"/>
                  <a:pt x="3729677" y="3927106"/>
                  <a:pt x="3640936" y="3970318"/>
                </a:cubicBezTo>
                <a:cubicBezTo>
                  <a:pt x="3552195" y="4013530"/>
                  <a:pt x="3369375" y="3930460"/>
                  <a:pt x="3161123" y="3970318"/>
                </a:cubicBezTo>
                <a:cubicBezTo>
                  <a:pt x="2952871" y="4010176"/>
                  <a:pt x="2676639" y="3938272"/>
                  <a:pt x="2427291" y="3970318"/>
                </a:cubicBezTo>
                <a:cubicBezTo>
                  <a:pt x="2177943" y="4002364"/>
                  <a:pt x="2077981" y="3959232"/>
                  <a:pt x="1778132" y="3970318"/>
                </a:cubicBezTo>
                <a:cubicBezTo>
                  <a:pt x="1478283" y="3981404"/>
                  <a:pt x="1477587" y="3942521"/>
                  <a:pt x="1213645" y="3970318"/>
                </a:cubicBezTo>
                <a:cubicBezTo>
                  <a:pt x="949703" y="3998115"/>
                  <a:pt x="925157" y="3968817"/>
                  <a:pt x="733832" y="3970318"/>
                </a:cubicBezTo>
                <a:cubicBezTo>
                  <a:pt x="542507" y="3971819"/>
                  <a:pt x="331916" y="3938844"/>
                  <a:pt x="0" y="3970318"/>
                </a:cubicBezTo>
                <a:cubicBezTo>
                  <a:pt x="-55726" y="3773532"/>
                  <a:pt x="3553" y="3627091"/>
                  <a:pt x="0" y="3363427"/>
                </a:cubicBezTo>
                <a:cubicBezTo>
                  <a:pt x="-3553" y="3099763"/>
                  <a:pt x="35946" y="3113252"/>
                  <a:pt x="0" y="2915348"/>
                </a:cubicBezTo>
                <a:cubicBezTo>
                  <a:pt x="-35946" y="2717444"/>
                  <a:pt x="67922" y="2466923"/>
                  <a:pt x="0" y="2308456"/>
                </a:cubicBezTo>
                <a:cubicBezTo>
                  <a:pt x="-67922" y="2149989"/>
                  <a:pt x="65107" y="1993875"/>
                  <a:pt x="0" y="1701565"/>
                </a:cubicBezTo>
                <a:cubicBezTo>
                  <a:pt x="-65107" y="1409255"/>
                  <a:pt x="45589" y="1361603"/>
                  <a:pt x="0" y="1094673"/>
                </a:cubicBezTo>
                <a:cubicBezTo>
                  <a:pt x="-45589" y="827743"/>
                  <a:pt x="46159" y="802828"/>
                  <a:pt x="0" y="567188"/>
                </a:cubicBezTo>
                <a:cubicBezTo>
                  <a:pt x="-46159" y="331549"/>
                  <a:pt x="11474" y="167024"/>
                  <a:pt x="0" y="0"/>
                </a:cubicBezTo>
                <a:close/>
              </a:path>
              <a:path w="8467293" h="3970318" stroke="0" extrusionOk="0">
                <a:moveTo>
                  <a:pt x="0" y="0"/>
                </a:moveTo>
                <a:cubicBezTo>
                  <a:pt x="232976" y="-1604"/>
                  <a:pt x="332059" y="7650"/>
                  <a:pt x="479813" y="0"/>
                </a:cubicBezTo>
                <a:cubicBezTo>
                  <a:pt x="627567" y="-7650"/>
                  <a:pt x="779953" y="44205"/>
                  <a:pt x="874954" y="0"/>
                </a:cubicBezTo>
                <a:cubicBezTo>
                  <a:pt x="969955" y="-44205"/>
                  <a:pt x="1174988" y="13021"/>
                  <a:pt x="1270094" y="0"/>
                </a:cubicBezTo>
                <a:cubicBezTo>
                  <a:pt x="1365200" y="-13021"/>
                  <a:pt x="1562521" y="31716"/>
                  <a:pt x="1665234" y="0"/>
                </a:cubicBezTo>
                <a:cubicBezTo>
                  <a:pt x="1767947" y="-31716"/>
                  <a:pt x="1863450" y="26"/>
                  <a:pt x="1975702" y="0"/>
                </a:cubicBezTo>
                <a:cubicBezTo>
                  <a:pt x="2087954" y="-26"/>
                  <a:pt x="2369789" y="24525"/>
                  <a:pt x="2540188" y="0"/>
                </a:cubicBezTo>
                <a:cubicBezTo>
                  <a:pt x="2710587" y="-24525"/>
                  <a:pt x="3006135" y="24340"/>
                  <a:pt x="3189347" y="0"/>
                </a:cubicBezTo>
                <a:cubicBezTo>
                  <a:pt x="3372559" y="-24340"/>
                  <a:pt x="3474782" y="23644"/>
                  <a:pt x="3753833" y="0"/>
                </a:cubicBezTo>
                <a:cubicBezTo>
                  <a:pt x="4032884" y="-23644"/>
                  <a:pt x="4219376" y="63199"/>
                  <a:pt x="4402992" y="0"/>
                </a:cubicBezTo>
                <a:cubicBezTo>
                  <a:pt x="4586608" y="-63199"/>
                  <a:pt x="4811532" y="26390"/>
                  <a:pt x="4967479" y="0"/>
                </a:cubicBezTo>
                <a:cubicBezTo>
                  <a:pt x="5123426" y="-26390"/>
                  <a:pt x="5476983" y="36027"/>
                  <a:pt x="5701311" y="0"/>
                </a:cubicBezTo>
                <a:cubicBezTo>
                  <a:pt x="5925639" y="-36027"/>
                  <a:pt x="6279816" y="35256"/>
                  <a:pt x="6435143" y="0"/>
                </a:cubicBezTo>
                <a:cubicBezTo>
                  <a:pt x="6590470" y="-35256"/>
                  <a:pt x="6925212" y="4626"/>
                  <a:pt x="7168975" y="0"/>
                </a:cubicBezTo>
                <a:cubicBezTo>
                  <a:pt x="7412738" y="-4626"/>
                  <a:pt x="7580064" y="44125"/>
                  <a:pt x="7818134" y="0"/>
                </a:cubicBezTo>
                <a:cubicBezTo>
                  <a:pt x="8056204" y="-44125"/>
                  <a:pt x="8219557" y="46379"/>
                  <a:pt x="8467293" y="0"/>
                </a:cubicBezTo>
                <a:cubicBezTo>
                  <a:pt x="8505911" y="234517"/>
                  <a:pt x="8443617" y="386559"/>
                  <a:pt x="8467293" y="527485"/>
                </a:cubicBezTo>
                <a:cubicBezTo>
                  <a:pt x="8490969" y="668411"/>
                  <a:pt x="8412412" y="884239"/>
                  <a:pt x="8467293" y="1015267"/>
                </a:cubicBezTo>
                <a:cubicBezTo>
                  <a:pt x="8522174" y="1146295"/>
                  <a:pt x="8446625" y="1270564"/>
                  <a:pt x="8467293" y="1463346"/>
                </a:cubicBezTo>
                <a:cubicBezTo>
                  <a:pt x="8487961" y="1656128"/>
                  <a:pt x="8463597" y="1784850"/>
                  <a:pt x="8467293" y="1911425"/>
                </a:cubicBezTo>
                <a:cubicBezTo>
                  <a:pt x="8470989" y="2038000"/>
                  <a:pt x="8401010" y="2265897"/>
                  <a:pt x="8467293" y="2478613"/>
                </a:cubicBezTo>
                <a:cubicBezTo>
                  <a:pt x="8533576" y="2691329"/>
                  <a:pt x="8431979" y="2865489"/>
                  <a:pt x="8467293" y="3006098"/>
                </a:cubicBezTo>
                <a:cubicBezTo>
                  <a:pt x="8502607" y="3146708"/>
                  <a:pt x="8403178" y="3594925"/>
                  <a:pt x="8467293" y="3970318"/>
                </a:cubicBezTo>
                <a:cubicBezTo>
                  <a:pt x="8229243" y="4022418"/>
                  <a:pt x="8155309" y="3942067"/>
                  <a:pt x="7987480" y="3970318"/>
                </a:cubicBezTo>
                <a:cubicBezTo>
                  <a:pt x="7819651" y="3998569"/>
                  <a:pt x="7615259" y="3968247"/>
                  <a:pt x="7507666" y="3970318"/>
                </a:cubicBezTo>
                <a:cubicBezTo>
                  <a:pt x="7400073" y="3972389"/>
                  <a:pt x="7245671" y="3938507"/>
                  <a:pt x="7027853" y="3970318"/>
                </a:cubicBezTo>
                <a:cubicBezTo>
                  <a:pt x="6810035" y="4002129"/>
                  <a:pt x="6605762" y="3921556"/>
                  <a:pt x="6378694" y="3970318"/>
                </a:cubicBezTo>
                <a:cubicBezTo>
                  <a:pt x="6151626" y="4019080"/>
                  <a:pt x="5949544" y="3948881"/>
                  <a:pt x="5644862" y="3970318"/>
                </a:cubicBezTo>
                <a:cubicBezTo>
                  <a:pt x="5340180" y="3991755"/>
                  <a:pt x="5160756" y="3969870"/>
                  <a:pt x="4911030" y="3970318"/>
                </a:cubicBezTo>
                <a:cubicBezTo>
                  <a:pt x="4661304" y="3970766"/>
                  <a:pt x="4563780" y="3929709"/>
                  <a:pt x="4431217" y="3970318"/>
                </a:cubicBezTo>
                <a:cubicBezTo>
                  <a:pt x="4298654" y="4010927"/>
                  <a:pt x="4127449" y="3930886"/>
                  <a:pt x="3866730" y="3970318"/>
                </a:cubicBezTo>
                <a:cubicBezTo>
                  <a:pt x="3606011" y="4009750"/>
                  <a:pt x="3634464" y="3968786"/>
                  <a:pt x="3556263" y="3970318"/>
                </a:cubicBezTo>
                <a:cubicBezTo>
                  <a:pt x="3478062" y="3971850"/>
                  <a:pt x="3243965" y="3939320"/>
                  <a:pt x="3161123" y="3970318"/>
                </a:cubicBezTo>
                <a:cubicBezTo>
                  <a:pt x="3078281" y="4001316"/>
                  <a:pt x="2807406" y="3959455"/>
                  <a:pt x="2511964" y="3970318"/>
                </a:cubicBezTo>
                <a:cubicBezTo>
                  <a:pt x="2216522" y="3981181"/>
                  <a:pt x="2183781" y="3948721"/>
                  <a:pt x="2032150" y="3970318"/>
                </a:cubicBezTo>
                <a:cubicBezTo>
                  <a:pt x="1880519" y="3991915"/>
                  <a:pt x="1745366" y="3926169"/>
                  <a:pt x="1637010" y="3970318"/>
                </a:cubicBezTo>
                <a:cubicBezTo>
                  <a:pt x="1528654" y="4014467"/>
                  <a:pt x="1210580" y="3936308"/>
                  <a:pt x="1072524" y="3970318"/>
                </a:cubicBezTo>
                <a:cubicBezTo>
                  <a:pt x="934468" y="4004328"/>
                  <a:pt x="861312" y="3967347"/>
                  <a:pt x="762056" y="3970318"/>
                </a:cubicBezTo>
                <a:cubicBezTo>
                  <a:pt x="662800" y="3973289"/>
                  <a:pt x="303955" y="3950638"/>
                  <a:pt x="0" y="3970318"/>
                </a:cubicBezTo>
                <a:cubicBezTo>
                  <a:pt x="-68295" y="3666825"/>
                  <a:pt x="9260" y="3545134"/>
                  <a:pt x="0" y="3323723"/>
                </a:cubicBezTo>
                <a:cubicBezTo>
                  <a:pt x="-9260" y="3102313"/>
                  <a:pt x="22095" y="2866138"/>
                  <a:pt x="0" y="2677129"/>
                </a:cubicBezTo>
                <a:cubicBezTo>
                  <a:pt x="-22095" y="2488120"/>
                  <a:pt x="24883" y="2276432"/>
                  <a:pt x="0" y="2149644"/>
                </a:cubicBezTo>
                <a:cubicBezTo>
                  <a:pt x="-24883" y="2022856"/>
                  <a:pt x="53489" y="1818055"/>
                  <a:pt x="0" y="1701565"/>
                </a:cubicBezTo>
                <a:cubicBezTo>
                  <a:pt x="-53489" y="1585075"/>
                  <a:pt x="14737" y="1436117"/>
                  <a:pt x="0" y="1174080"/>
                </a:cubicBezTo>
                <a:cubicBezTo>
                  <a:pt x="-14737" y="912044"/>
                  <a:pt x="35852" y="846781"/>
                  <a:pt x="0" y="606891"/>
                </a:cubicBezTo>
                <a:cubicBezTo>
                  <a:pt x="-35852" y="367001"/>
                  <a:pt x="23517" y="173687"/>
                  <a:pt x="0" y="0"/>
                </a:cubicBezTo>
                <a:close/>
              </a:path>
            </a:pathLst>
          </a:custGeom>
          <a:solidFill>
            <a:schemeClr val="accent1">
              <a:lumMod val="40000"/>
              <a:lumOff val="6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indent="511175" algn="just">
              <a:buFont typeface="Wingdings" panose="05000000000000000000" pitchFamily="2" charset="2"/>
              <a:buChar char="ü"/>
            </a:pPr>
            <a:r>
              <a:rPr lang="vi-VN" sz="3600" b="1" dirty="0">
                <a:solidFill>
                  <a:srgbClr val="121212"/>
                </a:solidFill>
              </a:rPr>
              <a:t>Âm thanh mang lại nhiều ích lợi trong cuộc sống của chúng ta. Nhờ có âm thanh, chúng ta có thể nói chuyện được với nhau; nghe được những bài hát, bản nhạc; học tập; truyền tin; báo hiệu những nguy hiểm cần tránh,…</a:t>
            </a:r>
            <a:endParaRPr kumimoji="0" sz="3600" b="1" i="0" u="none" strike="noStrike" kern="1200" cap="none" spc="0" normalizeH="0" baseline="0" noProof="0" dirty="0">
              <a:ln>
                <a:noFill/>
              </a:ln>
              <a:solidFill>
                <a:srgbClr val="121212"/>
              </a:solidFill>
              <a:effectLst/>
              <a:uLnTx/>
              <a:uFillTx/>
            </a:endParaRPr>
          </a:p>
        </p:txBody>
      </p:sp>
      <p:pic>
        <p:nvPicPr>
          <p:cNvPr id="115" name="Graphic 114">
            <a:extLst>
              <a:ext uri="{FF2B5EF4-FFF2-40B4-BE49-F238E27FC236}">
                <a16:creationId xmlns:a16="http://schemas.microsoft.com/office/drawing/2014/main" id="{FA0A2C88-3828-4FE0-8CDF-2A4922A5D4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69069" y="-59990"/>
            <a:ext cx="1646425" cy="1407977"/>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054" y="629752"/>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1DC80C5-EF90-67B7-B10A-1E053F51B528}"/>
              </a:ext>
            </a:extLst>
          </p:cNvPr>
          <p:cNvGrpSpPr/>
          <p:nvPr/>
        </p:nvGrpSpPr>
        <p:grpSpPr>
          <a:xfrm>
            <a:off x="675361" y="292101"/>
            <a:ext cx="10520907" cy="1822450"/>
            <a:chOff x="761086" y="2540001"/>
            <a:chExt cx="10520907" cy="1949367"/>
          </a:xfrm>
        </p:grpSpPr>
        <p:grpSp>
          <p:nvGrpSpPr>
            <p:cNvPr id="7" name="Group 6">
              <a:extLst>
                <a:ext uri="{FF2B5EF4-FFF2-40B4-BE49-F238E27FC236}">
                  <a16:creationId xmlns:a16="http://schemas.microsoft.com/office/drawing/2014/main" id="{738A7DC2-14D0-14DA-C8B3-C79A887D06CB}"/>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DD7B4EB2-5D52-96B8-AC1D-92E2393400CD}"/>
                  </a:ext>
                </a:extLst>
              </p:cNvPr>
              <p:cNvGrpSpPr/>
              <p:nvPr/>
            </p:nvGrpSpPr>
            <p:grpSpPr>
              <a:xfrm>
                <a:off x="986208" y="774700"/>
                <a:ext cx="10219585" cy="5533688"/>
                <a:chOff x="986208" y="774700"/>
                <a:chExt cx="10219585" cy="5533688"/>
              </a:xfrm>
            </p:grpSpPr>
            <p:sp>
              <p:nvSpPr>
                <p:cNvPr id="12" name="Rectangle: Rounded Corners 11">
                  <a:extLst>
                    <a:ext uri="{FF2B5EF4-FFF2-40B4-BE49-F238E27FC236}">
                      <a16:creationId xmlns:a16="http://schemas.microsoft.com/office/drawing/2014/main" id="{8219B7B8-1E46-E6E0-68B2-E9D8D836D96A}"/>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3" name="Rectangle: Rounded Corners 12">
                  <a:extLst>
                    <a:ext uri="{FF2B5EF4-FFF2-40B4-BE49-F238E27FC236}">
                      <a16:creationId xmlns:a16="http://schemas.microsoft.com/office/drawing/2014/main" id="{DCE4AB3C-EBA4-E89C-9DF5-E9CA3FAC3BF6}"/>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sp>
            <p:nvSpPr>
              <p:cNvPr id="11" name="标题 1">
                <a:extLst>
                  <a:ext uri="{FF2B5EF4-FFF2-40B4-BE49-F238E27FC236}">
                    <a16:creationId xmlns:a16="http://schemas.microsoft.com/office/drawing/2014/main" id="{47426103-B848-CB2D-1ACD-DD1B035FE235}"/>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endParaRPr lang="zh-CN" altLang="en-US" sz="4800" b="1" dirty="0">
                  <a:solidFill>
                    <a:srgbClr val="002060"/>
                  </a:solidFill>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8" name="Picture 2" descr="Dấu chấm hỏi png | PNGEgg">
              <a:extLst>
                <a:ext uri="{FF2B5EF4-FFF2-40B4-BE49-F238E27FC236}">
                  <a16:creationId xmlns:a16="http://schemas.microsoft.com/office/drawing/2014/main" id="{46968B1B-C0A6-4721-577D-F852280AC68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7D5E15-BCB5-93E6-8D09-8E42A9C37266}"/>
                </a:ext>
              </a:extLst>
            </p:cNvPr>
            <p:cNvSpPr/>
            <p:nvPr/>
          </p:nvSpPr>
          <p:spPr>
            <a:xfrm>
              <a:off x="2288520" y="2666222"/>
              <a:ext cx="8608079" cy="1481447"/>
            </a:xfrm>
            <a:prstGeom prst="rect">
              <a:avLst/>
            </a:prstGeom>
          </p:spPr>
          <p:txBody>
            <a:bodyPr wrap="square" anchor="ctr">
              <a:spAutoFit/>
            </a:bodyPr>
            <a:lstStyle/>
            <a:p>
              <a:pPr marL="0" marR="0" algn="just">
                <a:spcBef>
                  <a:spcPts val="0"/>
                </a:spcBef>
                <a:spcAft>
                  <a:spcPts val="0"/>
                </a:spcAft>
              </a:pPr>
              <a:r>
                <a:rPr lang="vi-VN" sz="2800" b="1" dirty="0">
                  <a:solidFill>
                    <a:srgbClr val="002060"/>
                  </a:solidFill>
                  <a:effectLst/>
                  <a:latin typeface="Cambria" panose="02040503050406030204" pitchFamily="18" charset="0"/>
                  <a:ea typeface="Cambria" panose="02040503050406030204" pitchFamily="18" charset="0"/>
                </a:rPr>
                <a:t>1. Những người khiếm thính </a:t>
              </a:r>
              <a:r>
                <a:rPr lang="en-US" sz="2800" b="1" dirty="0">
                  <a:solidFill>
                    <a:srgbClr val="002060"/>
                  </a:solidFill>
                  <a:effectLst/>
                  <a:latin typeface="Cambria" panose="02040503050406030204" pitchFamily="18" charset="0"/>
                  <a:ea typeface="Cambria" panose="02040503050406030204" pitchFamily="18" charset="0"/>
                </a:rPr>
                <a:t>k</a:t>
              </a:r>
              <a:r>
                <a:rPr lang="vi-VN" sz="2800" b="1" dirty="0">
                  <a:solidFill>
                    <a:srgbClr val="002060"/>
                  </a:solidFill>
                  <a:effectLst/>
                  <a:latin typeface="Cambria" panose="02040503050406030204" pitchFamily="18" charset="0"/>
                  <a:ea typeface="Cambria" panose="02040503050406030204" pitchFamily="18" charset="0"/>
                </a:rPr>
                <a:t>hông nghe được âm thanh gặp khó khăn gì trong cuộc sống? Hãy đề xuất cách giúp họ vượt qua khó khăn này.</a:t>
              </a:r>
              <a:endParaRPr lang="en-US" sz="2800" b="1" dirty="0">
                <a:solidFill>
                  <a:srgbClr val="002060"/>
                </a:solidFill>
                <a:effectLst/>
                <a:latin typeface="Cambria" panose="02040503050406030204" pitchFamily="18" charset="0"/>
                <a:ea typeface="Cambria" panose="02040503050406030204" pitchFamily="18" charset="0"/>
              </a:endParaRPr>
            </a:p>
          </p:txBody>
        </p:sp>
      </p:grpSp>
      <p:pic>
        <p:nvPicPr>
          <p:cNvPr id="15" name="Picture 14" descr="A person with her thumb up&#10;&#10;Description automatically generated">
            <a:extLst>
              <a:ext uri="{FF2B5EF4-FFF2-40B4-BE49-F238E27FC236}">
                <a16:creationId xmlns:a16="http://schemas.microsoft.com/office/drawing/2014/main" id="{C70CA197-3369-E6F9-9AF5-108CD9F13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1" y="2124075"/>
            <a:ext cx="4905375" cy="4905375"/>
          </a:xfrm>
          <a:prstGeom prst="rect">
            <a:avLst/>
          </a:prstGeom>
        </p:spPr>
      </p:pic>
      <p:pic>
        <p:nvPicPr>
          <p:cNvPr id="16" name="Picture 15">
            <a:extLst>
              <a:ext uri="{FF2B5EF4-FFF2-40B4-BE49-F238E27FC236}">
                <a16:creationId xmlns:a16="http://schemas.microsoft.com/office/drawing/2014/main" id="{875D9F5D-797C-C57C-CDF7-B1785B44B4CB}"/>
              </a:ext>
            </a:extLst>
          </p:cNvPr>
          <p:cNvPicPr>
            <a:picLocks noChangeAspect="1"/>
          </p:cNvPicPr>
          <p:nvPr/>
        </p:nvPicPr>
        <p:blipFill>
          <a:blip r:embed="rId5"/>
          <a:stretch>
            <a:fillRect/>
          </a:stretch>
        </p:blipFill>
        <p:spPr>
          <a:xfrm>
            <a:off x="6667501" y="2955100"/>
            <a:ext cx="4032736" cy="3274514"/>
          </a:xfrm>
          <a:prstGeom prst="rect">
            <a:avLst/>
          </a:prstGeom>
        </p:spPr>
      </p:pic>
    </p:spTree>
    <p:extLst>
      <p:ext uri="{BB962C8B-B14F-4D97-AF65-F5344CB8AC3E}">
        <p14:creationId xmlns:p14="http://schemas.microsoft.com/office/powerpoint/2010/main" val="30424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B0A7E-5A09-732F-58BB-D09A2C911FC6}"/>
              </a:ext>
            </a:extLst>
          </p:cNvPr>
          <p:cNvSpPr/>
          <p:nvPr/>
        </p:nvSpPr>
        <p:spPr>
          <a:xfrm>
            <a:off x="236306" y="261539"/>
            <a:ext cx="11727093" cy="2554545"/>
          </a:xfrm>
          <a:prstGeom prst="rect">
            <a:avLst/>
          </a:prstGeom>
          <a:ln w="19050">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base"/>
            <a:r>
              <a:rPr lang="en-US" sz="4000" b="1">
                <a:solidFill>
                  <a:srgbClr val="0000FF"/>
                </a:solidFill>
                <a:latin typeface="Cambria" panose="02040503050406030204" pitchFamily="18" charset="0"/>
                <a:ea typeface="Cambria" panose="02040503050406030204" pitchFamily="18" charset="0"/>
              </a:rPr>
              <a:t>       </a:t>
            </a:r>
            <a:r>
              <a:rPr lang="vi-VN" sz="4000" b="1">
                <a:solidFill>
                  <a:srgbClr val="0000FF"/>
                </a:solidFill>
                <a:latin typeface="Cambria" panose="02040503050406030204" pitchFamily="18" charset="0"/>
                <a:ea typeface="Cambria" panose="02040503050406030204" pitchFamily="18" charset="0"/>
              </a:rPr>
              <a:t>Những </a:t>
            </a:r>
            <a:r>
              <a:rPr lang="vi-VN" sz="4000" b="1" dirty="0">
                <a:solidFill>
                  <a:srgbClr val="0000FF"/>
                </a:solidFill>
                <a:latin typeface="Cambria" panose="02040503050406030204" pitchFamily="18" charset="0"/>
                <a:ea typeface="Cambria" panose="02040503050406030204" pitchFamily="18" charset="0"/>
              </a:rPr>
              <a:t>khó khăn của người khiếm thính không nghe được mọi người đang nói gì, không nghe được ca nhạc, không nghe được cô giáo giảng bài,… </a:t>
            </a:r>
          </a:p>
        </p:txBody>
      </p:sp>
      <p:grpSp>
        <p:nvGrpSpPr>
          <p:cNvPr id="12" name="Group 11">
            <a:extLst>
              <a:ext uri="{FF2B5EF4-FFF2-40B4-BE49-F238E27FC236}">
                <a16:creationId xmlns:a16="http://schemas.microsoft.com/office/drawing/2014/main" id="{10FCF4D7-8643-2E07-F975-6C5DA88C25B1}"/>
              </a:ext>
            </a:extLst>
          </p:cNvPr>
          <p:cNvGrpSpPr/>
          <p:nvPr/>
        </p:nvGrpSpPr>
        <p:grpSpPr>
          <a:xfrm>
            <a:off x="30935" y="2629012"/>
            <a:ext cx="4694070" cy="3631061"/>
            <a:chOff x="163680" y="2817206"/>
            <a:chExt cx="5024721" cy="4347630"/>
          </a:xfrm>
        </p:grpSpPr>
        <p:pic>
          <p:nvPicPr>
            <p:cNvPr id="13" name="Picture 12">
              <a:extLst>
                <a:ext uri="{FF2B5EF4-FFF2-40B4-BE49-F238E27FC236}">
                  <a16:creationId xmlns:a16="http://schemas.microsoft.com/office/drawing/2014/main" id="{9782E1EE-F2CC-E5BD-A441-155F4600AA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14" name="Picture 16">
              <a:extLst>
                <a:ext uri="{FF2B5EF4-FFF2-40B4-BE49-F238E27FC236}">
                  <a16:creationId xmlns:a16="http://schemas.microsoft.com/office/drawing/2014/main" id="{5B0E3495-210E-2AE4-A08A-1569936550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538009" y="4123547"/>
              <a:ext cx="911195" cy="572720"/>
            </a:xfrm>
            <a:prstGeom prst="rect">
              <a:avLst/>
            </a:prstGeom>
          </p:spPr>
        </p:pic>
        <p:pic>
          <p:nvPicPr>
            <p:cNvPr id="15" name="Picture 16">
              <a:extLst>
                <a:ext uri="{FF2B5EF4-FFF2-40B4-BE49-F238E27FC236}">
                  <a16:creationId xmlns:a16="http://schemas.microsoft.com/office/drawing/2014/main" id="{12DE40FA-631C-3650-F3EC-B140EBDE9B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5328" y="3732713"/>
              <a:ext cx="1023827" cy="585419"/>
            </a:xfrm>
            <a:prstGeom prst="rect">
              <a:avLst/>
            </a:prstGeom>
          </p:spPr>
        </p:pic>
      </p:grpSp>
      <p:pic>
        <p:nvPicPr>
          <p:cNvPr id="16" name="Picture 15" descr="A picture containing toy, doll&#10;&#10;Description automatically generated">
            <a:extLst>
              <a:ext uri="{FF2B5EF4-FFF2-40B4-BE49-F238E27FC236}">
                <a16:creationId xmlns:a16="http://schemas.microsoft.com/office/drawing/2014/main" id="{75D0F722-0BDA-1E86-3E1D-EE383FD9B3A5}"/>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9984" b="91633" l="2466" r="91310">
                        <a14:foregroundMark x1="9822" y1="86661" x2="9822" y2="86661"/>
                        <a14:foregroundMark x1="7478" y1="26031" x2="7720" y2="26031"/>
                        <a14:foregroundMark x1="5659" y1="24737" x2="8246" y2="27324"/>
                        <a14:foregroundMark x1="2749" y1="26556" x2="2506" y2="27850"/>
                        <a14:foregroundMark x1="29426" y1="33347" x2="28901" y2="35449"/>
                        <a14:foregroundMark x1="25505" y1="30719" x2="25627" y2="39369"/>
                        <a14:foregroundMark x1="25627" y1="39369" x2="26799" y2="40137"/>
                        <a14:foregroundMark x1="31245" y1="32579" x2="31002" y2="35449"/>
                        <a14:foregroundMark x1="54527" y1="36217" x2="52708" y2="36742"/>
                        <a14:foregroundMark x1="54002" y1="37268" x2="50889" y2="37793"/>
                        <a14:foregroundMark x1="55053" y1="36217" x2="52708" y2="37793"/>
                        <a14:foregroundMark x1="50364" y1="44058" x2="47736" y2="44058"/>
                        <a14:foregroundMark x1="49555" y1="42765" x2="48787" y2="43816"/>
                        <a14:foregroundMark x1="55053" y1="35166" x2="53759" y2="39086"/>
                        <a14:foregroundMark x1="74131" y1="37025" x2="74939" y2="41956"/>
                        <a14:foregroundMark x1="75182" y1="37510" x2="74414" y2="42482"/>
                        <a14:foregroundMark x1="75465" y1="39612" x2="75465" y2="39612"/>
                        <a14:foregroundMark x1="75465" y1="39612" x2="75465" y2="39612"/>
                        <a14:foregroundMark x1="75182" y1="39612" x2="75182" y2="39612"/>
                        <a14:foregroundMark x1="49555" y1="36500" x2="47211" y2="37268"/>
                        <a14:foregroundMark x1="47211" y1="35166" x2="46160" y2="36742"/>
                        <a14:foregroundMark x1="46160" y1="36742" x2="46160" y2="36742"/>
                        <a14:foregroundMark x1="46160" y1="36742" x2="46160" y2="36742"/>
                        <a14:foregroundMark x1="46160" y1="36742" x2="46160" y2="36742"/>
                        <a14:foregroundMark x1="46160" y1="36500" x2="46160" y2="36500"/>
                        <a14:foregroundMark x1="44058" y1="36217" x2="44058" y2="36217"/>
                        <a14:foregroundMark x1="44058" y1="36217" x2="44058" y2="36217"/>
                        <a14:foregroundMark x1="43533" y1="36217" x2="43533" y2="36217"/>
                        <a14:foregroundMark x1="46968" y1="37025" x2="46968" y2="37025"/>
                        <a14:foregroundMark x1="90622" y1="87187" x2="91390" y2="86944"/>
                        <a14:foregroundMark x1="89046" y1="87712" x2="90622" y2="86661"/>
                        <a14:foregroundMark x1="53759" y1="89289" x2="52183" y2="90865"/>
                        <a14:foregroundMark x1="52183" y1="90865" x2="52183" y2="90865"/>
                        <a14:foregroundMark x1="52183" y1="90865" x2="52183" y2="90865"/>
                        <a14:foregroundMark x1="52183" y1="90865" x2="52183" y2="90865"/>
                        <a14:foregroundMark x1="52183" y1="90865" x2="52183" y2="90865"/>
                        <a14:foregroundMark x1="44584" y1="89814" x2="40946" y2="90340"/>
                        <a14:foregroundMark x1="43533" y1="90340" x2="41714" y2="90865"/>
                        <a14:foregroundMark x1="46443" y1="91633" x2="46443" y2="91633"/>
                        <a14:foregroundMark x1="55295" y1="36500" x2="48787" y2="37510"/>
                        <a14:foregroundMark x1="73605" y1="38844" x2="75707" y2="39369"/>
                        <a14:foregroundMark x1="73080" y1="39369" x2="75950" y2="39369"/>
                        <a14:foregroundMark x1="71787" y1="39895" x2="75950" y2="39369"/>
                        <a14:foregroundMark x1="73605" y1="38844" x2="75950" y2="39895"/>
                        <a14:foregroundMark x1="75707" y1="37268" x2="73888" y2="44058"/>
                        <a14:foregroundMark x1="53234" y1="34923" x2="52708" y2="39369"/>
                        <a14:foregroundMark x1="44341" y1="35449" x2="48504" y2="44260"/>
                        <a14:foregroundMark x1="48504" y1="44260" x2="48787" y2="47211"/>
                        <a14:foregroundMark x1="31447" y1="33428" x2="30275" y2="35327"/>
                        <a14:foregroundMark x1="30396" y1="33549" x2="30841" y2="34276"/>
                        <a14:foregroundMark x1="28375" y1="33549" x2="28375" y2="33549"/>
                        <a14:foregroundMark x1="28941" y1="33549" x2="29547" y2="33711"/>
                        <a14:foregroundMark x1="29224" y1="34883" x2="26435" y2="38561"/>
                        <a14:foregroundMark x1="25707" y1="37389" x2="26031" y2="40582"/>
                        <a14:foregroundMark x1="26031" y1="36621" x2="26597" y2="41916"/>
                        <a14:foregroundMark x1="26152" y1="36055" x2="28941" y2="43088"/>
                        <a14:foregroundMark x1="28941" y1="43088" x2="28941" y2="43088"/>
                        <a14:foregroundMark x1="28941" y1="42199" x2="29224" y2="42926"/>
                        <a14:foregroundMark x1="48141" y1="35449" x2="40501" y2="40016"/>
                        <a14:foregroundMark x1="40501" y1="40016" x2="40501" y2="40016"/>
                      </a14:backgroundRemoval>
                    </a14:imgEffect>
                  </a14:imgLayer>
                </a14:imgProps>
              </a:ext>
              <a:ext uri="{28A0092B-C50C-407E-A947-70E740481C1C}">
                <a14:useLocalDpi xmlns:a14="http://schemas.microsoft.com/office/drawing/2010/main" val="0"/>
              </a:ext>
            </a:extLst>
          </a:blip>
          <a:stretch>
            <a:fillRect/>
          </a:stretch>
        </p:blipFill>
        <p:spPr>
          <a:xfrm>
            <a:off x="4528387" y="2699700"/>
            <a:ext cx="3872663" cy="3872663"/>
          </a:xfrm>
          <a:prstGeom prst="rect">
            <a:avLst/>
          </a:prstGeom>
        </p:spPr>
      </p:pic>
      <p:pic>
        <p:nvPicPr>
          <p:cNvPr id="17" name="Picture 16">
            <a:extLst>
              <a:ext uri="{FF2B5EF4-FFF2-40B4-BE49-F238E27FC236}">
                <a16:creationId xmlns:a16="http://schemas.microsoft.com/office/drawing/2014/main" id="{A944BA44-9869-C4B0-8025-4A17C2BB3AEF}"/>
              </a:ext>
            </a:extLst>
          </p:cNvPr>
          <p:cNvPicPr>
            <a:picLocks noChangeAspect="1"/>
          </p:cNvPicPr>
          <p:nvPr/>
        </p:nvPicPr>
        <p:blipFill>
          <a:blip r:embed="rId9"/>
          <a:stretch>
            <a:fillRect/>
          </a:stretch>
        </p:blipFill>
        <p:spPr>
          <a:xfrm>
            <a:off x="8413379" y="3324338"/>
            <a:ext cx="3550021" cy="2503305"/>
          </a:xfrm>
          <a:prstGeom prst="rect">
            <a:avLst/>
          </a:prstGeom>
          <a:ln>
            <a:noFill/>
          </a:ln>
          <a:effectLst>
            <a:softEdge rad="112500"/>
          </a:effectLst>
        </p:spPr>
      </p:pic>
    </p:spTree>
    <p:extLst>
      <p:ext uri="{BB962C8B-B14F-4D97-AF65-F5344CB8AC3E}">
        <p14:creationId xmlns:p14="http://schemas.microsoft.com/office/powerpoint/2010/main" val="20207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B0A7E-5A09-732F-58BB-D09A2C911FC6}"/>
              </a:ext>
            </a:extLst>
          </p:cNvPr>
          <p:cNvSpPr/>
          <p:nvPr/>
        </p:nvSpPr>
        <p:spPr>
          <a:xfrm>
            <a:off x="400051" y="261539"/>
            <a:ext cx="11035966"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fontAlgn="base"/>
            <a:r>
              <a:rPr lang="vi-VN" sz="4800" b="1" dirty="0">
                <a:solidFill>
                  <a:srgbClr val="0000FF"/>
                </a:solidFill>
                <a:latin typeface="Cambria" panose="02040503050406030204" pitchFamily="18" charset="0"/>
                <a:ea typeface="Cambria" panose="02040503050406030204" pitchFamily="18" charset="0"/>
              </a:rPr>
              <a:t>Cách giúp người khiếm thính</a:t>
            </a:r>
            <a:endParaRPr kumimoji="0" lang="vi-VN"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pic>
        <p:nvPicPr>
          <p:cNvPr id="1026" name="Picture 2" descr="Người khiếm thính gặp khó khăn khi muốn tìm hiểu sản phẩm công nghệ">
            <a:extLst>
              <a:ext uri="{FF2B5EF4-FFF2-40B4-BE49-F238E27FC236}">
                <a16:creationId xmlns:a16="http://schemas.microsoft.com/office/drawing/2014/main" id="{E63B2EAB-3102-2965-5759-24FD57A08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43970"/>
            <a:ext cx="5157788" cy="3690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BE55A9-3ECD-97A1-D852-051C20780C70}"/>
              </a:ext>
            </a:extLst>
          </p:cNvPr>
          <p:cNvSpPr txBox="1"/>
          <p:nvPr/>
        </p:nvSpPr>
        <p:spPr>
          <a:xfrm>
            <a:off x="651883" y="5581650"/>
            <a:ext cx="5133975" cy="646331"/>
          </a:xfrm>
          <a:prstGeom prst="rect">
            <a:avLst/>
          </a:prstGeom>
          <a:noFill/>
        </p:spPr>
        <p:txBody>
          <a:bodyPr wrap="square" rtlCol="0">
            <a:spAutoFit/>
          </a:bodyPr>
          <a:lstStyle/>
          <a:p>
            <a:pPr algn="ctr"/>
            <a:r>
              <a:rPr lang="en-US" sz="3600" b="1" dirty="0">
                <a:solidFill>
                  <a:srgbClr val="002060"/>
                </a:solidFill>
                <a:latin typeface="Cambria" panose="02040503050406030204" pitchFamily="18" charset="0"/>
                <a:ea typeface="Cambria" panose="02040503050406030204" pitchFamily="18" charset="0"/>
              </a:rPr>
              <a:t>Ra </a:t>
            </a:r>
            <a:r>
              <a:rPr lang="en-US" sz="3600" b="1" dirty="0" err="1">
                <a:solidFill>
                  <a:srgbClr val="002060"/>
                </a:solidFill>
                <a:latin typeface="Cambria" panose="02040503050406030204" pitchFamily="18" charset="0"/>
                <a:ea typeface="Cambria" panose="02040503050406030204" pitchFamily="18" charset="0"/>
              </a:rPr>
              <a:t>hiệu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bằng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chỉ</a:t>
            </a:r>
            <a:endParaRPr lang="en-US" sz="3600" b="1" dirty="0">
              <a:solidFill>
                <a:srgbClr val="002060"/>
              </a:solidFill>
              <a:latin typeface="Cambria" panose="02040503050406030204" pitchFamily="18" charset="0"/>
              <a:ea typeface="Cambria" panose="02040503050406030204" pitchFamily="18" charset="0"/>
            </a:endParaRPr>
          </a:p>
        </p:txBody>
      </p:sp>
      <p:pic>
        <p:nvPicPr>
          <p:cNvPr id="1028" name="Picture 4" descr="Video Cách Sử Dụng Máy Trợ Thính Và Những Lưu ý Khi Sử Dụng">
            <a:extLst>
              <a:ext uri="{FF2B5EF4-FFF2-40B4-BE49-F238E27FC236}">
                <a16:creationId xmlns:a16="http://schemas.microsoft.com/office/drawing/2014/main" id="{16FABEBB-AB57-3D54-9C0A-699345D65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1676400"/>
            <a:ext cx="4933949" cy="3686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DF14AC-75BD-D404-18A7-F0639ECD62C1}"/>
              </a:ext>
            </a:extLst>
          </p:cNvPr>
          <p:cNvSpPr txBox="1"/>
          <p:nvPr/>
        </p:nvSpPr>
        <p:spPr>
          <a:xfrm>
            <a:off x="6962775" y="5543550"/>
            <a:ext cx="5133975"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Đeo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máy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thính</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0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B0A7E-5A09-732F-58BB-D09A2C911FC6}"/>
              </a:ext>
            </a:extLst>
          </p:cNvPr>
          <p:cNvSpPr/>
          <p:nvPr/>
        </p:nvSpPr>
        <p:spPr>
          <a:xfrm>
            <a:off x="400051" y="261539"/>
            <a:ext cx="11035966" cy="830997"/>
          </a:xfrm>
          <a:prstGeom prst="rect">
            <a:avLst/>
          </a:prstGeom>
          <a:ln>
            <a:solidFill>
              <a:srgbClr val="0000FF"/>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Cách giúp người khiếm thính</a:t>
            </a:r>
          </a:p>
        </p:txBody>
      </p:sp>
      <p:sp>
        <p:nvSpPr>
          <p:cNvPr id="3" name="TextBox 2">
            <a:extLst>
              <a:ext uri="{FF2B5EF4-FFF2-40B4-BE49-F238E27FC236}">
                <a16:creationId xmlns:a16="http://schemas.microsoft.com/office/drawing/2014/main" id="{1BDF14AC-75BD-D404-18A7-F0639ECD62C1}"/>
              </a:ext>
            </a:extLst>
          </p:cNvPr>
          <p:cNvSpPr txBox="1"/>
          <p:nvPr/>
        </p:nvSpPr>
        <p:spPr>
          <a:xfrm>
            <a:off x="2676525" y="5610225"/>
            <a:ext cx="777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ra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giấy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nếu</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người</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biết</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chữ</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4 cách đơn giản hỗ trợ trí nhớ » Báo Phụ Nữ Việt Nam">
            <a:extLst>
              <a:ext uri="{FF2B5EF4-FFF2-40B4-BE49-F238E27FC236}">
                <a16:creationId xmlns:a16="http://schemas.microsoft.com/office/drawing/2014/main" id="{81168F8D-F162-693D-A890-DD9D4DC0E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1457325"/>
            <a:ext cx="6067425" cy="405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1DC80C5-EF90-67B7-B10A-1E053F51B528}"/>
              </a:ext>
            </a:extLst>
          </p:cNvPr>
          <p:cNvGrpSpPr/>
          <p:nvPr/>
        </p:nvGrpSpPr>
        <p:grpSpPr>
          <a:xfrm>
            <a:off x="675361" y="1730461"/>
            <a:ext cx="10520907" cy="1822450"/>
            <a:chOff x="761086" y="2540001"/>
            <a:chExt cx="10520907" cy="1949367"/>
          </a:xfrm>
        </p:grpSpPr>
        <p:grpSp>
          <p:nvGrpSpPr>
            <p:cNvPr id="7" name="Group 6">
              <a:extLst>
                <a:ext uri="{FF2B5EF4-FFF2-40B4-BE49-F238E27FC236}">
                  <a16:creationId xmlns:a16="http://schemas.microsoft.com/office/drawing/2014/main" id="{738A7DC2-14D0-14DA-C8B3-C79A887D06CB}"/>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DD7B4EB2-5D52-96B8-AC1D-92E2393400CD}"/>
                  </a:ext>
                </a:extLst>
              </p:cNvPr>
              <p:cNvGrpSpPr/>
              <p:nvPr/>
            </p:nvGrpSpPr>
            <p:grpSpPr>
              <a:xfrm>
                <a:off x="986208" y="774700"/>
                <a:ext cx="10219585" cy="5533688"/>
                <a:chOff x="986208" y="774700"/>
                <a:chExt cx="10219585" cy="5533688"/>
              </a:xfrm>
            </p:grpSpPr>
            <p:sp>
              <p:nvSpPr>
                <p:cNvPr id="12" name="Rectangle: Rounded Corners 11">
                  <a:extLst>
                    <a:ext uri="{FF2B5EF4-FFF2-40B4-BE49-F238E27FC236}">
                      <a16:creationId xmlns:a16="http://schemas.microsoft.com/office/drawing/2014/main" id="{8219B7B8-1E46-E6E0-68B2-E9D8D836D96A}"/>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CE4AB3C-EBA4-E89C-9DF5-E9CA3FAC3BF6}"/>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47426103-B848-CB2D-1ACD-DD1B035FE235}"/>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8" name="Picture 2" descr="Dấu chấm hỏi png | PNGEgg">
              <a:extLst>
                <a:ext uri="{FF2B5EF4-FFF2-40B4-BE49-F238E27FC236}">
                  <a16:creationId xmlns:a16="http://schemas.microsoft.com/office/drawing/2014/main" id="{46968B1B-C0A6-4721-577D-F852280AC68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7D5E15-BCB5-93E6-8D09-8E42A9C37266}"/>
                </a:ext>
              </a:extLst>
            </p:cNvPr>
            <p:cNvSpPr/>
            <p:nvPr/>
          </p:nvSpPr>
          <p:spPr>
            <a:xfrm>
              <a:off x="2288520" y="2764986"/>
              <a:ext cx="8608079" cy="128392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Âm nhạc giúp ích lợi gì cho em? Em biết những loại nhạc cụ nào?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4324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s 77828">
            <a:extLst>
              <a:ext uri="{FF2B5EF4-FFF2-40B4-BE49-F238E27FC236}">
                <a16:creationId xmlns:a16="http://schemas.microsoft.com/office/drawing/2014/main" id="{3D737733-7F78-45C6-9A09-9CE878241082}"/>
              </a:ext>
            </a:extLst>
          </p:cNvPr>
          <p:cNvSpPr/>
          <p:nvPr/>
        </p:nvSpPr>
        <p:spPr>
          <a:xfrm>
            <a:off x="1123950" y="1822400"/>
            <a:ext cx="9744075" cy="1446550"/>
          </a:xfrm>
          <a:custGeom>
            <a:avLst/>
            <a:gdLst>
              <a:gd name="connsiteX0" fmla="*/ 0 w 9744075"/>
              <a:gd name="connsiteY0" fmla="*/ 0 h 1446550"/>
              <a:gd name="connsiteX1" fmla="*/ 280859 w 9744075"/>
              <a:gd name="connsiteY1" fmla="*/ 0 h 1446550"/>
              <a:gd name="connsiteX2" fmla="*/ 561717 w 9744075"/>
              <a:gd name="connsiteY2" fmla="*/ 0 h 1446550"/>
              <a:gd name="connsiteX3" fmla="*/ 1232339 w 9744075"/>
              <a:gd name="connsiteY3" fmla="*/ 0 h 1446550"/>
              <a:gd name="connsiteX4" fmla="*/ 1513198 w 9744075"/>
              <a:gd name="connsiteY4" fmla="*/ 0 h 1446550"/>
              <a:gd name="connsiteX5" fmla="*/ 1794056 w 9744075"/>
              <a:gd name="connsiteY5" fmla="*/ 0 h 1446550"/>
              <a:gd name="connsiteX6" fmla="*/ 2074915 w 9744075"/>
              <a:gd name="connsiteY6" fmla="*/ 0 h 1446550"/>
              <a:gd name="connsiteX7" fmla="*/ 2550655 w 9744075"/>
              <a:gd name="connsiteY7" fmla="*/ 0 h 1446550"/>
              <a:gd name="connsiteX8" fmla="*/ 3318717 w 9744075"/>
              <a:gd name="connsiteY8" fmla="*/ 0 h 1446550"/>
              <a:gd name="connsiteX9" fmla="*/ 3989339 w 9744075"/>
              <a:gd name="connsiteY9" fmla="*/ 0 h 1446550"/>
              <a:gd name="connsiteX10" fmla="*/ 4270198 w 9744075"/>
              <a:gd name="connsiteY10" fmla="*/ 0 h 1446550"/>
              <a:gd name="connsiteX11" fmla="*/ 4843378 w 9744075"/>
              <a:gd name="connsiteY11" fmla="*/ 0 h 1446550"/>
              <a:gd name="connsiteX12" fmla="*/ 5124237 w 9744075"/>
              <a:gd name="connsiteY12" fmla="*/ 0 h 1446550"/>
              <a:gd name="connsiteX13" fmla="*/ 5794859 w 9744075"/>
              <a:gd name="connsiteY13" fmla="*/ 0 h 1446550"/>
              <a:gd name="connsiteX14" fmla="*/ 6368040 w 9744075"/>
              <a:gd name="connsiteY14" fmla="*/ 0 h 1446550"/>
              <a:gd name="connsiteX15" fmla="*/ 6746339 w 9744075"/>
              <a:gd name="connsiteY15" fmla="*/ 0 h 1446550"/>
              <a:gd name="connsiteX16" fmla="*/ 7222079 w 9744075"/>
              <a:gd name="connsiteY16" fmla="*/ 0 h 1446550"/>
              <a:gd name="connsiteX17" fmla="*/ 7697819 w 9744075"/>
              <a:gd name="connsiteY17" fmla="*/ 0 h 1446550"/>
              <a:gd name="connsiteX18" fmla="*/ 8076119 w 9744075"/>
              <a:gd name="connsiteY18" fmla="*/ 0 h 1446550"/>
              <a:gd name="connsiteX19" fmla="*/ 8746740 w 9744075"/>
              <a:gd name="connsiteY19" fmla="*/ 0 h 1446550"/>
              <a:gd name="connsiteX20" fmla="*/ 9744075 w 9744075"/>
              <a:gd name="connsiteY20" fmla="*/ 0 h 1446550"/>
              <a:gd name="connsiteX21" fmla="*/ 9744075 w 9744075"/>
              <a:gd name="connsiteY21" fmla="*/ 467718 h 1446550"/>
              <a:gd name="connsiteX22" fmla="*/ 9744075 w 9744075"/>
              <a:gd name="connsiteY22" fmla="*/ 949901 h 1446550"/>
              <a:gd name="connsiteX23" fmla="*/ 9744075 w 9744075"/>
              <a:gd name="connsiteY23" fmla="*/ 1446550 h 1446550"/>
              <a:gd name="connsiteX24" fmla="*/ 9170894 w 9744075"/>
              <a:gd name="connsiteY24" fmla="*/ 1446550 h 1446550"/>
              <a:gd name="connsiteX25" fmla="*/ 8792595 w 9744075"/>
              <a:gd name="connsiteY25" fmla="*/ 1446550 h 1446550"/>
              <a:gd name="connsiteX26" fmla="*/ 8219414 w 9744075"/>
              <a:gd name="connsiteY26" fmla="*/ 1446550 h 1446550"/>
              <a:gd name="connsiteX27" fmla="*/ 7646233 w 9744075"/>
              <a:gd name="connsiteY27" fmla="*/ 1446550 h 1446550"/>
              <a:gd name="connsiteX28" fmla="*/ 7170493 w 9744075"/>
              <a:gd name="connsiteY28" fmla="*/ 1446550 h 1446550"/>
              <a:gd name="connsiteX29" fmla="*/ 6499871 w 9744075"/>
              <a:gd name="connsiteY29" fmla="*/ 1446550 h 1446550"/>
              <a:gd name="connsiteX30" fmla="*/ 6024131 w 9744075"/>
              <a:gd name="connsiteY30" fmla="*/ 1446550 h 1446550"/>
              <a:gd name="connsiteX31" fmla="*/ 5548391 w 9744075"/>
              <a:gd name="connsiteY31" fmla="*/ 1446550 h 1446550"/>
              <a:gd name="connsiteX32" fmla="*/ 5267532 w 9744075"/>
              <a:gd name="connsiteY32" fmla="*/ 1446550 h 1446550"/>
              <a:gd name="connsiteX33" fmla="*/ 4694351 w 9744075"/>
              <a:gd name="connsiteY33" fmla="*/ 1446550 h 1446550"/>
              <a:gd name="connsiteX34" fmla="*/ 3926289 w 9744075"/>
              <a:gd name="connsiteY34" fmla="*/ 1446550 h 1446550"/>
              <a:gd name="connsiteX35" fmla="*/ 3255667 w 9744075"/>
              <a:gd name="connsiteY35" fmla="*/ 1446550 h 1446550"/>
              <a:gd name="connsiteX36" fmla="*/ 2877368 w 9744075"/>
              <a:gd name="connsiteY36" fmla="*/ 1446550 h 1446550"/>
              <a:gd name="connsiteX37" fmla="*/ 2401628 w 9744075"/>
              <a:gd name="connsiteY37" fmla="*/ 1446550 h 1446550"/>
              <a:gd name="connsiteX38" fmla="*/ 1633566 w 9744075"/>
              <a:gd name="connsiteY38" fmla="*/ 1446550 h 1446550"/>
              <a:gd name="connsiteX39" fmla="*/ 962944 w 9744075"/>
              <a:gd name="connsiteY39" fmla="*/ 1446550 h 1446550"/>
              <a:gd name="connsiteX40" fmla="*/ 0 w 9744075"/>
              <a:gd name="connsiteY40" fmla="*/ 1446550 h 1446550"/>
              <a:gd name="connsiteX41" fmla="*/ 0 w 9744075"/>
              <a:gd name="connsiteY41" fmla="*/ 978832 h 1446550"/>
              <a:gd name="connsiteX42" fmla="*/ 0 w 9744075"/>
              <a:gd name="connsiteY42" fmla="*/ 540045 h 1446550"/>
              <a:gd name="connsiteX43" fmla="*/ 0 w 9744075"/>
              <a:gd name="connsiteY43"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44075" h="1446550" fill="none" extrusionOk="0">
                <a:moveTo>
                  <a:pt x="0" y="0"/>
                </a:moveTo>
                <a:cubicBezTo>
                  <a:pt x="105889" y="-21767"/>
                  <a:pt x="150806" y="1329"/>
                  <a:pt x="280859" y="0"/>
                </a:cubicBezTo>
                <a:cubicBezTo>
                  <a:pt x="410912" y="-1329"/>
                  <a:pt x="455667" y="15271"/>
                  <a:pt x="561717" y="0"/>
                </a:cubicBezTo>
                <a:cubicBezTo>
                  <a:pt x="667767" y="-15271"/>
                  <a:pt x="1053839" y="47866"/>
                  <a:pt x="1232339" y="0"/>
                </a:cubicBezTo>
                <a:cubicBezTo>
                  <a:pt x="1410839" y="-47866"/>
                  <a:pt x="1400442" y="15236"/>
                  <a:pt x="1513198" y="0"/>
                </a:cubicBezTo>
                <a:cubicBezTo>
                  <a:pt x="1625954" y="-15236"/>
                  <a:pt x="1710963" y="18522"/>
                  <a:pt x="1794056" y="0"/>
                </a:cubicBezTo>
                <a:cubicBezTo>
                  <a:pt x="1877149" y="-18522"/>
                  <a:pt x="1947777" y="20082"/>
                  <a:pt x="2074915" y="0"/>
                </a:cubicBezTo>
                <a:cubicBezTo>
                  <a:pt x="2202053" y="-20082"/>
                  <a:pt x="2386859" y="41025"/>
                  <a:pt x="2550655" y="0"/>
                </a:cubicBezTo>
                <a:cubicBezTo>
                  <a:pt x="2714451" y="-41025"/>
                  <a:pt x="3092981" y="28083"/>
                  <a:pt x="3318717" y="0"/>
                </a:cubicBezTo>
                <a:cubicBezTo>
                  <a:pt x="3544453" y="-28083"/>
                  <a:pt x="3655944" y="74355"/>
                  <a:pt x="3989339" y="0"/>
                </a:cubicBezTo>
                <a:cubicBezTo>
                  <a:pt x="4322734" y="-74355"/>
                  <a:pt x="4184993" y="27009"/>
                  <a:pt x="4270198" y="0"/>
                </a:cubicBezTo>
                <a:cubicBezTo>
                  <a:pt x="4355403" y="-27009"/>
                  <a:pt x="4564371" y="55053"/>
                  <a:pt x="4843378" y="0"/>
                </a:cubicBezTo>
                <a:cubicBezTo>
                  <a:pt x="5122385" y="-55053"/>
                  <a:pt x="4998204" y="12407"/>
                  <a:pt x="5124237" y="0"/>
                </a:cubicBezTo>
                <a:cubicBezTo>
                  <a:pt x="5250270" y="-12407"/>
                  <a:pt x="5604390" y="44226"/>
                  <a:pt x="5794859" y="0"/>
                </a:cubicBezTo>
                <a:cubicBezTo>
                  <a:pt x="5985328" y="-44226"/>
                  <a:pt x="6246684" y="35104"/>
                  <a:pt x="6368040" y="0"/>
                </a:cubicBezTo>
                <a:cubicBezTo>
                  <a:pt x="6489396" y="-35104"/>
                  <a:pt x="6614095" y="18728"/>
                  <a:pt x="6746339" y="0"/>
                </a:cubicBezTo>
                <a:cubicBezTo>
                  <a:pt x="6878583" y="-18728"/>
                  <a:pt x="7049657" y="14656"/>
                  <a:pt x="7222079" y="0"/>
                </a:cubicBezTo>
                <a:cubicBezTo>
                  <a:pt x="7394501" y="-14656"/>
                  <a:pt x="7470378" y="31264"/>
                  <a:pt x="7697819" y="0"/>
                </a:cubicBezTo>
                <a:cubicBezTo>
                  <a:pt x="7925260" y="-31264"/>
                  <a:pt x="7969155" y="31819"/>
                  <a:pt x="8076119" y="0"/>
                </a:cubicBezTo>
                <a:cubicBezTo>
                  <a:pt x="8183083" y="-31819"/>
                  <a:pt x="8413814" y="40324"/>
                  <a:pt x="8746740" y="0"/>
                </a:cubicBezTo>
                <a:cubicBezTo>
                  <a:pt x="9079666" y="-40324"/>
                  <a:pt x="9280340" y="71361"/>
                  <a:pt x="9744075" y="0"/>
                </a:cubicBezTo>
                <a:cubicBezTo>
                  <a:pt x="9753208" y="133322"/>
                  <a:pt x="9735802" y="280292"/>
                  <a:pt x="9744075" y="467718"/>
                </a:cubicBezTo>
                <a:cubicBezTo>
                  <a:pt x="9752348" y="655144"/>
                  <a:pt x="9725740" y="742693"/>
                  <a:pt x="9744075" y="949901"/>
                </a:cubicBezTo>
                <a:cubicBezTo>
                  <a:pt x="9762410" y="1157109"/>
                  <a:pt x="9718099" y="1223654"/>
                  <a:pt x="9744075" y="1446550"/>
                </a:cubicBezTo>
                <a:cubicBezTo>
                  <a:pt x="9523360" y="1506259"/>
                  <a:pt x="9328238" y="1421917"/>
                  <a:pt x="9170894" y="1446550"/>
                </a:cubicBezTo>
                <a:cubicBezTo>
                  <a:pt x="9013550" y="1471183"/>
                  <a:pt x="8891966" y="1424605"/>
                  <a:pt x="8792595" y="1446550"/>
                </a:cubicBezTo>
                <a:cubicBezTo>
                  <a:pt x="8693224" y="1468495"/>
                  <a:pt x="8347535" y="1432361"/>
                  <a:pt x="8219414" y="1446550"/>
                </a:cubicBezTo>
                <a:cubicBezTo>
                  <a:pt x="8091293" y="1460739"/>
                  <a:pt x="7826896" y="1433795"/>
                  <a:pt x="7646233" y="1446550"/>
                </a:cubicBezTo>
                <a:cubicBezTo>
                  <a:pt x="7465570" y="1459305"/>
                  <a:pt x="7385329" y="1406802"/>
                  <a:pt x="7170493" y="1446550"/>
                </a:cubicBezTo>
                <a:cubicBezTo>
                  <a:pt x="6955657" y="1486298"/>
                  <a:pt x="6726589" y="1372225"/>
                  <a:pt x="6499871" y="1446550"/>
                </a:cubicBezTo>
                <a:cubicBezTo>
                  <a:pt x="6273153" y="1520875"/>
                  <a:pt x="6242432" y="1436924"/>
                  <a:pt x="6024131" y="1446550"/>
                </a:cubicBezTo>
                <a:cubicBezTo>
                  <a:pt x="5805830" y="1456176"/>
                  <a:pt x="5745052" y="1405308"/>
                  <a:pt x="5548391" y="1446550"/>
                </a:cubicBezTo>
                <a:cubicBezTo>
                  <a:pt x="5351730" y="1487792"/>
                  <a:pt x="5381588" y="1424725"/>
                  <a:pt x="5267532" y="1446550"/>
                </a:cubicBezTo>
                <a:cubicBezTo>
                  <a:pt x="5153476" y="1468375"/>
                  <a:pt x="4829199" y="1445454"/>
                  <a:pt x="4694351" y="1446550"/>
                </a:cubicBezTo>
                <a:cubicBezTo>
                  <a:pt x="4559503" y="1447646"/>
                  <a:pt x="4158146" y="1407705"/>
                  <a:pt x="3926289" y="1446550"/>
                </a:cubicBezTo>
                <a:cubicBezTo>
                  <a:pt x="3694432" y="1485395"/>
                  <a:pt x="3441378" y="1388016"/>
                  <a:pt x="3255667" y="1446550"/>
                </a:cubicBezTo>
                <a:cubicBezTo>
                  <a:pt x="3069956" y="1505084"/>
                  <a:pt x="3020822" y="1434905"/>
                  <a:pt x="2877368" y="1446550"/>
                </a:cubicBezTo>
                <a:cubicBezTo>
                  <a:pt x="2733914" y="1458195"/>
                  <a:pt x="2501800" y="1422115"/>
                  <a:pt x="2401628" y="1446550"/>
                </a:cubicBezTo>
                <a:cubicBezTo>
                  <a:pt x="2301456" y="1470985"/>
                  <a:pt x="1922109" y="1413014"/>
                  <a:pt x="1633566" y="1446550"/>
                </a:cubicBezTo>
                <a:cubicBezTo>
                  <a:pt x="1345023" y="1480086"/>
                  <a:pt x="1121135" y="1420758"/>
                  <a:pt x="962944" y="1446550"/>
                </a:cubicBezTo>
                <a:cubicBezTo>
                  <a:pt x="804753" y="1472342"/>
                  <a:pt x="269191" y="1356133"/>
                  <a:pt x="0" y="1446550"/>
                </a:cubicBezTo>
                <a:cubicBezTo>
                  <a:pt x="-20695" y="1251495"/>
                  <a:pt x="47083" y="1134759"/>
                  <a:pt x="0" y="978832"/>
                </a:cubicBezTo>
                <a:cubicBezTo>
                  <a:pt x="-47083" y="822905"/>
                  <a:pt x="29604" y="681673"/>
                  <a:pt x="0" y="540045"/>
                </a:cubicBezTo>
                <a:cubicBezTo>
                  <a:pt x="-29604" y="398417"/>
                  <a:pt x="49025" y="116735"/>
                  <a:pt x="0" y="0"/>
                </a:cubicBezTo>
                <a:close/>
              </a:path>
              <a:path w="9744075" h="1446550" stroke="0" extrusionOk="0">
                <a:moveTo>
                  <a:pt x="0" y="0"/>
                </a:moveTo>
                <a:cubicBezTo>
                  <a:pt x="187991" y="-50176"/>
                  <a:pt x="263162" y="6352"/>
                  <a:pt x="475740" y="0"/>
                </a:cubicBezTo>
                <a:cubicBezTo>
                  <a:pt x="688318" y="-6352"/>
                  <a:pt x="754978" y="13014"/>
                  <a:pt x="854040" y="0"/>
                </a:cubicBezTo>
                <a:cubicBezTo>
                  <a:pt x="953102" y="-13014"/>
                  <a:pt x="1141866" y="20055"/>
                  <a:pt x="1232339" y="0"/>
                </a:cubicBezTo>
                <a:cubicBezTo>
                  <a:pt x="1322812" y="-20055"/>
                  <a:pt x="1507283" y="37240"/>
                  <a:pt x="1610638" y="0"/>
                </a:cubicBezTo>
                <a:cubicBezTo>
                  <a:pt x="1713993" y="-37240"/>
                  <a:pt x="1775533" y="28901"/>
                  <a:pt x="1891497" y="0"/>
                </a:cubicBezTo>
                <a:cubicBezTo>
                  <a:pt x="2007461" y="-28901"/>
                  <a:pt x="2245742" y="46723"/>
                  <a:pt x="2464678" y="0"/>
                </a:cubicBezTo>
                <a:cubicBezTo>
                  <a:pt x="2683614" y="-46723"/>
                  <a:pt x="2876811" y="28334"/>
                  <a:pt x="3135299" y="0"/>
                </a:cubicBezTo>
                <a:cubicBezTo>
                  <a:pt x="3393787" y="-28334"/>
                  <a:pt x="3498510" y="14561"/>
                  <a:pt x="3708480" y="0"/>
                </a:cubicBezTo>
                <a:cubicBezTo>
                  <a:pt x="3918450" y="-14561"/>
                  <a:pt x="4055191" y="63999"/>
                  <a:pt x="4379102" y="0"/>
                </a:cubicBezTo>
                <a:cubicBezTo>
                  <a:pt x="4703013" y="-63999"/>
                  <a:pt x="4695395" y="28873"/>
                  <a:pt x="4952283" y="0"/>
                </a:cubicBezTo>
                <a:cubicBezTo>
                  <a:pt x="5209171" y="-28873"/>
                  <a:pt x="5559422" y="71316"/>
                  <a:pt x="5720345" y="0"/>
                </a:cubicBezTo>
                <a:cubicBezTo>
                  <a:pt x="5881268" y="-71316"/>
                  <a:pt x="6288088" y="45397"/>
                  <a:pt x="6488408" y="0"/>
                </a:cubicBezTo>
                <a:cubicBezTo>
                  <a:pt x="6688728" y="-45397"/>
                  <a:pt x="7051750" y="75901"/>
                  <a:pt x="7256470" y="0"/>
                </a:cubicBezTo>
                <a:cubicBezTo>
                  <a:pt x="7461190" y="-75901"/>
                  <a:pt x="7732578" y="78871"/>
                  <a:pt x="7927092" y="0"/>
                </a:cubicBezTo>
                <a:cubicBezTo>
                  <a:pt x="8121606" y="-78871"/>
                  <a:pt x="8299097" y="51375"/>
                  <a:pt x="8500272" y="0"/>
                </a:cubicBezTo>
                <a:cubicBezTo>
                  <a:pt x="8701447" y="-51375"/>
                  <a:pt x="8830449" y="30513"/>
                  <a:pt x="8976013" y="0"/>
                </a:cubicBezTo>
                <a:cubicBezTo>
                  <a:pt x="9121577" y="-30513"/>
                  <a:pt x="9418273" y="35936"/>
                  <a:pt x="9744075" y="0"/>
                </a:cubicBezTo>
                <a:cubicBezTo>
                  <a:pt x="9747608" y="99052"/>
                  <a:pt x="9729881" y="318050"/>
                  <a:pt x="9744075" y="453252"/>
                </a:cubicBezTo>
                <a:cubicBezTo>
                  <a:pt x="9758269" y="588454"/>
                  <a:pt x="9735934" y="716740"/>
                  <a:pt x="9744075" y="892039"/>
                </a:cubicBezTo>
                <a:cubicBezTo>
                  <a:pt x="9752216" y="1067338"/>
                  <a:pt x="9693346" y="1223737"/>
                  <a:pt x="9744075" y="1446550"/>
                </a:cubicBezTo>
                <a:cubicBezTo>
                  <a:pt x="9513118" y="1498623"/>
                  <a:pt x="9428230" y="1414412"/>
                  <a:pt x="9268335" y="1446550"/>
                </a:cubicBezTo>
                <a:cubicBezTo>
                  <a:pt x="9108440" y="1478688"/>
                  <a:pt x="8833022" y="1440716"/>
                  <a:pt x="8695154" y="1446550"/>
                </a:cubicBezTo>
                <a:cubicBezTo>
                  <a:pt x="8557286" y="1452384"/>
                  <a:pt x="8285762" y="1399965"/>
                  <a:pt x="7927092" y="1446550"/>
                </a:cubicBezTo>
                <a:cubicBezTo>
                  <a:pt x="7568422" y="1493135"/>
                  <a:pt x="7609954" y="1443598"/>
                  <a:pt x="7451351" y="1446550"/>
                </a:cubicBezTo>
                <a:cubicBezTo>
                  <a:pt x="7292748" y="1449502"/>
                  <a:pt x="7110266" y="1442273"/>
                  <a:pt x="6975611" y="1446550"/>
                </a:cubicBezTo>
                <a:cubicBezTo>
                  <a:pt x="6840956" y="1450827"/>
                  <a:pt x="6513255" y="1426904"/>
                  <a:pt x="6304990" y="1446550"/>
                </a:cubicBezTo>
                <a:cubicBezTo>
                  <a:pt x="6096725" y="1466196"/>
                  <a:pt x="5883870" y="1388116"/>
                  <a:pt x="5536927" y="1446550"/>
                </a:cubicBezTo>
                <a:cubicBezTo>
                  <a:pt x="5189984" y="1504984"/>
                  <a:pt x="4983453" y="1422828"/>
                  <a:pt x="4768865" y="1446550"/>
                </a:cubicBezTo>
                <a:cubicBezTo>
                  <a:pt x="4554277" y="1470272"/>
                  <a:pt x="4476310" y="1442542"/>
                  <a:pt x="4293125" y="1446550"/>
                </a:cubicBezTo>
                <a:cubicBezTo>
                  <a:pt x="4109940" y="1450558"/>
                  <a:pt x="3966443" y="1417328"/>
                  <a:pt x="3719944" y="1446550"/>
                </a:cubicBezTo>
                <a:cubicBezTo>
                  <a:pt x="3473445" y="1475772"/>
                  <a:pt x="3530331" y="1413028"/>
                  <a:pt x="3439085" y="1446550"/>
                </a:cubicBezTo>
                <a:cubicBezTo>
                  <a:pt x="3347839" y="1480072"/>
                  <a:pt x="3188038" y="1409002"/>
                  <a:pt x="3060786" y="1446550"/>
                </a:cubicBezTo>
                <a:cubicBezTo>
                  <a:pt x="2933534" y="1484098"/>
                  <a:pt x="2702205" y="1391821"/>
                  <a:pt x="2390164" y="1446550"/>
                </a:cubicBezTo>
                <a:cubicBezTo>
                  <a:pt x="2078123" y="1501279"/>
                  <a:pt x="2081274" y="1440175"/>
                  <a:pt x="1914424" y="1446550"/>
                </a:cubicBezTo>
                <a:cubicBezTo>
                  <a:pt x="1747574" y="1452925"/>
                  <a:pt x="1716823" y="1441275"/>
                  <a:pt x="1536125" y="1446550"/>
                </a:cubicBezTo>
                <a:cubicBezTo>
                  <a:pt x="1355427" y="1451825"/>
                  <a:pt x="1143927" y="1427803"/>
                  <a:pt x="962944" y="1446550"/>
                </a:cubicBezTo>
                <a:cubicBezTo>
                  <a:pt x="781961" y="1465297"/>
                  <a:pt x="758851" y="1439701"/>
                  <a:pt x="682085" y="1446550"/>
                </a:cubicBezTo>
                <a:cubicBezTo>
                  <a:pt x="605319" y="1453399"/>
                  <a:pt x="167557" y="1402243"/>
                  <a:pt x="0" y="1446550"/>
                </a:cubicBezTo>
                <a:cubicBezTo>
                  <a:pt x="-8328" y="1205881"/>
                  <a:pt x="59518" y="1183743"/>
                  <a:pt x="0" y="935436"/>
                </a:cubicBezTo>
                <a:cubicBezTo>
                  <a:pt x="-59518" y="687129"/>
                  <a:pt x="17513" y="595977"/>
                  <a:pt x="0" y="424321"/>
                </a:cubicBezTo>
                <a:cubicBezTo>
                  <a:pt x="-17513" y="252666"/>
                  <a:pt x="16839" y="206292"/>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algn="ctr"/>
            <a:r>
              <a:rPr lang="en-US" sz="4400" b="1" dirty="0" err="1">
                <a:solidFill>
                  <a:srgbClr val="121212"/>
                </a:solidFill>
              </a:rPr>
              <a:t>Hoạt</a:t>
            </a:r>
            <a:r>
              <a:rPr lang="en-US" sz="4400" b="1" dirty="0">
                <a:solidFill>
                  <a:srgbClr val="121212"/>
                </a:solidFill>
              </a:rPr>
              <a:t> </a:t>
            </a:r>
            <a:r>
              <a:rPr lang="en-US" sz="4400" b="1" dirty="0" err="1">
                <a:solidFill>
                  <a:srgbClr val="121212"/>
                </a:solidFill>
              </a:rPr>
              <a:t>động</a:t>
            </a:r>
            <a:r>
              <a:rPr lang="en-US" sz="4400" b="1" dirty="0">
                <a:solidFill>
                  <a:srgbClr val="121212"/>
                </a:solidFill>
              </a:rPr>
              <a:t> 2: </a:t>
            </a:r>
            <a:r>
              <a:rPr lang="en-US" sz="4400" b="1" dirty="0" err="1">
                <a:solidFill>
                  <a:srgbClr val="121212"/>
                </a:solidFill>
              </a:rPr>
              <a:t>Tìm</a:t>
            </a:r>
            <a:r>
              <a:rPr lang="en-US" sz="4400" b="1" dirty="0">
                <a:solidFill>
                  <a:srgbClr val="121212"/>
                </a:solidFill>
              </a:rPr>
              <a:t> </a:t>
            </a:r>
            <a:r>
              <a:rPr lang="en-US" sz="4400" b="1" dirty="0" err="1">
                <a:solidFill>
                  <a:srgbClr val="121212"/>
                </a:solidFill>
              </a:rPr>
              <a:t>hiểu</a:t>
            </a:r>
            <a:r>
              <a:rPr lang="en-US" sz="4400" b="1" dirty="0">
                <a:solidFill>
                  <a:srgbClr val="121212"/>
                </a:solidFill>
              </a:rPr>
              <a:t> </a:t>
            </a:r>
            <a:r>
              <a:rPr lang="en-US" sz="4400" b="1" dirty="0" err="1">
                <a:solidFill>
                  <a:srgbClr val="121212"/>
                </a:solidFill>
              </a:rPr>
              <a:t>cách</a:t>
            </a:r>
            <a:r>
              <a:rPr lang="en-US" sz="4400" b="1" dirty="0">
                <a:solidFill>
                  <a:srgbClr val="121212"/>
                </a:solidFill>
              </a:rPr>
              <a:t> </a:t>
            </a:r>
            <a:r>
              <a:rPr lang="en-US" sz="4400" b="1" dirty="0" err="1">
                <a:solidFill>
                  <a:srgbClr val="121212"/>
                </a:solidFill>
              </a:rPr>
              <a:t>làm</a:t>
            </a:r>
            <a:r>
              <a:rPr lang="en-US" sz="4400" b="1" dirty="0">
                <a:solidFill>
                  <a:srgbClr val="121212"/>
                </a:solidFill>
              </a:rPr>
              <a:t> </a:t>
            </a:r>
            <a:r>
              <a:rPr lang="en-US" sz="4400" b="1" dirty="0" err="1">
                <a:solidFill>
                  <a:srgbClr val="121212"/>
                </a:solidFill>
              </a:rPr>
              <a:t>một</a:t>
            </a:r>
            <a:r>
              <a:rPr lang="en-US" sz="4400" b="1" dirty="0">
                <a:solidFill>
                  <a:srgbClr val="121212"/>
                </a:solidFill>
              </a:rPr>
              <a:t> </a:t>
            </a:r>
            <a:r>
              <a:rPr lang="en-US" sz="4400" b="1" dirty="0" err="1">
                <a:solidFill>
                  <a:srgbClr val="121212"/>
                </a:solidFill>
              </a:rPr>
              <a:t>số</a:t>
            </a:r>
            <a:r>
              <a:rPr lang="en-US" sz="4400" b="1" dirty="0">
                <a:solidFill>
                  <a:srgbClr val="121212"/>
                </a:solidFill>
              </a:rPr>
              <a:t> </a:t>
            </a:r>
            <a:r>
              <a:rPr lang="en-US" sz="4400" b="1" dirty="0" err="1">
                <a:solidFill>
                  <a:srgbClr val="121212"/>
                </a:solidFill>
              </a:rPr>
              <a:t>nhạc</a:t>
            </a:r>
            <a:r>
              <a:rPr lang="en-US" sz="4400" b="1" dirty="0">
                <a:solidFill>
                  <a:srgbClr val="121212"/>
                </a:solidFill>
              </a:rPr>
              <a:t> </a:t>
            </a:r>
            <a:r>
              <a:rPr lang="en-US" sz="4400" b="1" dirty="0" err="1">
                <a:solidFill>
                  <a:srgbClr val="121212"/>
                </a:solidFill>
              </a:rPr>
              <a:t>cụ</a:t>
            </a:r>
            <a:r>
              <a:rPr lang="en-US" sz="4400" b="1" dirty="0">
                <a:solidFill>
                  <a:srgbClr val="121212"/>
                </a:solidFill>
              </a:rPr>
              <a:t> </a:t>
            </a:r>
            <a:r>
              <a:rPr lang="en-US" sz="4400" b="1" dirty="0" err="1">
                <a:solidFill>
                  <a:srgbClr val="121212"/>
                </a:solidFill>
              </a:rPr>
              <a:t>phát</a:t>
            </a:r>
            <a:r>
              <a:rPr lang="en-US" sz="4400" b="1" dirty="0">
                <a:solidFill>
                  <a:srgbClr val="121212"/>
                </a:solidFill>
              </a:rPr>
              <a:t> </a:t>
            </a:r>
            <a:r>
              <a:rPr lang="en-US" sz="4400" b="1" dirty="0" err="1">
                <a:solidFill>
                  <a:srgbClr val="121212"/>
                </a:solidFill>
              </a:rPr>
              <a:t>ra</a:t>
            </a:r>
            <a:r>
              <a:rPr lang="en-US" sz="4400" b="1" dirty="0">
                <a:solidFill>
                  <a:srgbClr val="121212"/>
                </a:solidFill>
              </a:rPr>
              <a:t> </a:t>
            </a:r>
            <a:r>
              <a:rPr lang="en-US" sz="4400" b="1" dirty="0" err="1">
                <a:solidFill>
                  <a:srgbClr val="121212"/>
                </a:solidFill>
              </a:rPr>
              <a:t>âm</a:t>
            </a:r>
            <a:r>
              <a:rPr lang="en-US" sz="4400" b="1" dirty="0">
                <a:solidFill>
                  <a:srgbClr val="121212"/>
                </a:solidFill>
              </a:rPr>
              <a:t> </a:t>
            </a:r>
            <a:r>
              <a:rPr lang="en-US" sz="4400" b="1" dirty="0" err="1">
                <a:solidFill>
                  <a:srgbClr val="121212"/>
                </a:solidFill>
              </a:rPr>
              <a:t>thanh</a:t>
            </a:r>
            <a:r>
              <a:rPr lang="en-US" sz="4400" b="1" dirty="0">
                <a:solidFill>
                  <a:srgbClr val="121212"/>
                </a:solidFill>
              </a:rPr>
              <a:t>. </a:t>
            </a:r>
            <a:endParaRPr kumimoji="0" lang="en-US" sz="4400" b="1" i="0" u="none" strike="noStrike" kern="1200" cap="none" spc="0" normalizeH="0" baseline="0" noProof="0" dirty="0">
              <a:ln>
                <a:noFill/>
              </a:ln>
              <a:solidFill>
                <a:srgbClr val="121212"/>
              </a:solidFill>
              <a:effectLst/>
              <a:uLnTx/>
              <a:uFillTx/>
            </a:endParaRPr>
          </a:p>
        </p:txBody>
      </p:sp>
    </p:spTree>
    <p:extLst>
      <p:ext uri="{BB962C8B-B14F-4D97-AF65-F5344CB8AC3E}">
        <p14:creationId xmlns:p14="http://schemas.microsoft.com/office/powerpoint/2010/main" val="40198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73AD4F-D375-2399-2E06-4643D50AEEDE}"/>
              </a:ext>
            </a:extLst>
          </p:cNvPr>
          <p:cNvPicPr>
            <a:picLocks noChangeAspect="1"/>
          </p:cNvPicPr>
          <p:nvPr/>
        </p:nvPicPr>
        <p:blipFill>
          <a:blip r:embed="rId3"/>
          <a:stretch>
            <a:fillRect/>
          </a:stretch>
        </p:blipFill>
        <p:spPr>
          <a:xfrm>
            <a:off x="2644237" y="1403465"/>
            <a:ext cx="6541575" cy="3212870"/>
          </a:xfrm>
          <a:prstGeom prst="rect">
            <a:avLst/>
          </a:prstGeom>
        </p:spPr>
      </p:pic>
    </p:spTree>
    <p:extLst>
      <p:ext uri="{BB962C8B-B14F-4D97-AF65-F5344CB8AC3E}">
        <p14:creationId xmlns:p14="http://schemas.microsoft.com/office/powerpoint/2010/main" val="2511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2E93F21-EC97-460E-8368-13977FB6D8C1}"/>
              </a:ext>
            </a:extLst>
          </p:cNvPr>
          <p:cNvSpPr txBox="1"/>
          <p:nvPr/>
        </p:nvSpPr>
        <p:spPr>
          <a:xfrm>
            <a:off x="609600" y="279399"/>
            <a:ext cx="1139190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1.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Sử</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dụng</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đàn</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ghi</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-ta,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sáo</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trống</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Hình</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2)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và</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làm</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chúng</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phát</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ra</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âm</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thanh</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Bộ</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phận</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nào</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ở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mỗi</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nhạc</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cụ</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phát</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ra</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âm</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thanh</a:t>
            </a:r>
            <a:r>
              <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B08C20E3-79ED-21BD-BAFB-099946F5286E}"/>
              </a:ext>
            </a:extLst>
          </p:cNvPr>
          <p:cNvPicPr>
            <a:picLocks noChangeAspect="1"/>
          </p:cNvPicPr>
          <p:nvPr/>
        </p:nvPicPr>
        <p:blipFill>
          <a:blip r:embed="rId2"/>
          <a:stretch>
            <a:fillRect/>
          </a:stretch>
        </p:blipFill>
        <p:spPr>
          <a:xfrm>
            <a:off x="4291012" y="2352675"/>
            <a:ext cx="4448175"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49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84" y="565079"/>
            <a:ext cx="11919873" cy="589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67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B0A7E-5A09-732F-58BB-D09A2C911FC6}"/>
              </a:ext>
            </a:extLst>
          </p:cNvPr>
          <p:cNvSpPr/>
          <p:nvPr/>
        </p:nvSpPr>
        <p:spPr>
          <a:xfrm>
            <a:off x="4017195" y="1586906"/>
            <a:ext cx="8044664" cy="830997"/>
          </a:xfrm>
          <a:prstGeom prst="rect">
            <a:avLst/>
          </a:prstGeom>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Bộ</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phận</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phát</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ra</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âm</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thanh</a:t>
            </a:r>
            <a:endParaRPr kumimoji="0" lang="vi-VN"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B964A6D3-E1C3-B1BE-FB8D-ECAA4653A27E}"/>
              </a:ext>
            </a:extLst>
          </p:cNvPr>
          <p:cNvPicPr>
            <a:picLocks noChangeAspect="1"/>
          </p:cNvPicPr>
          <p:nvPr/>
        </p:nvPicPr>
        <p:blipFill>
          <a:blip r:embed="rId3"/>
          <a:stretch>
            <a:fillRect/>
          </a:stretch>
        </p:blipFill>
        <p:spPr>
          <a:xfrm>
            <a:off x="165716" y="154113"/>
            <a:ext cx="3473539" cy="6472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peech Bubble: Rectangle with Corners Rounded 4">
            <a:extLst>
              <a:ext uri="{FF2B5EF4-FFF2-40B4-BE49-F238E27FC236}">
                <a16:creationId xmlns:a16="http://schemas.microsoft.com/office/drawing/2014/main" id="{3FCA2A83-DC76-7D21-EF37-7E0E36289755}"/>
              </a:ext>
            </a:extLst>
          </p:cNvPr>
          <p:cNvSpPr/>
          <p:nvPr/>
        </p:nvSpPr>
        <p:spPr>
          <a:xfrm flipH="1">
            <a:off x="5327533" y="3306070"/>
            <a:ext cx="5423989" cy="2069990"/>
          </a:xfrm>
          <a:prstGeom prst="wedgeRoundRectCallout">
            <a:avLst>
              <a:gd name="adj1" fmla="val 42483"/>
              <a:gd name="adj2" fmla="val 58854"/>
              <a:gd name="adj3" fmla="val 16667"/>
            </a:avLst>
          </a:prstGeom>
          <a:solidFill>
            <a:schemeClr val="accent6">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7200" b="1" dirty="0" err="1">
                <a:solidFill>
                  <a:srgbClr val="FF0000"/>
                </a:solidFill>
                <a:latin typeface="Calibri" panose="020F0502020204030204" pitchFamily="34" charset="0"/>
                <a:cs typeface="Calibri" panose="020F0502020204030204" pitchFamily="34" charset="0"/>
              </a:rPr>
              <a:t>Dây</a:t>
            </a:r>
            <a:r>
              <a:rPr lang="en-US" sz="7200" b="1" dirty="0">
                <a:solidFill>
                  <a:srgbClr val="FF0000"/>
                </a:solidFill>
                <a:latin typeface="Calibri" panose="020F0502020204030204" pitchFamily="34" charset="0"/>
                <a:cs typeface="Calibri" panose="020F0502020204030204" pitchFamily="34" charset="0"/>
              </a:rPr>
              <a:t> </a:t>
            </a:r>
            <a:r>
              <a:rPr lang="en-US" sz="7200" b="1" dirty="0" err="1">
                <a:solidFill>
                  <a:srgbClr val="FF0000"/>
                </a:solidFill>
                <a:latin typeface="Calibri" panose="020F0502020204030204" pitchFamily="34" charset="0"/>
                <a:cs typeface="Calibri" panose="020F0502020204030204" pitchFamily="34" charset="0"/>
              </a:rPr>
              <a:t>đàn</a:t>
            </a: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375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B0A7E-5A09-732F-58BB-D09A2C911FC6}"/>
              </a:ext>
            </a:extLst>
          </p:cNvPr>
          <p:cNvSpPr/>
          <p:nvPr/>
        </p:nvSpPr>
        <p:spPr>
          <a:xfrm>
            <a:off x="4572000" y="1417834"/>
            <a:ext cx="7620000" cy="830997"/>
          </a:xfrm>
          <a:prstGeom prst="rect">
            <a:avLst/>
          </a:prstGeom>
          <a:ln w="19050">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Bộ</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phận</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phát</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ra</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âm</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thanh</a:t>
            </a:r>
            <a:endParaRPr kumimoji="0" lang="vi-VN"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6" name="Speech Bubble: Rectangle with Corners Rounded 4">
            <a:extLst>
              <a:ext uri="{FF2B5EF4-FFF2-40B4-BE49-F238E27FC236}">
                <a16:creationId xmlns:a16="http://schemas.microsoft.com/office/drawing/2014/main" id="{3FCA2A83-DC76-7D21-EF37-7E0E36289755}"/>
              </a:ext>
            </a:extLst>
          </p:cNvPr>
          <p:cNvSpPr/>
          <p:nvPr/>
        </p:nvSpPr>
        <p:spPr>
          <a:xfrm flipH="1">
            <a:off x="5744899" y="2869580"/>
            <a:ext cx="5423989" cy="2069990"/>
          </a:xfrm>
          <a:prstGeom prst="wedgeRoundRectCallout">
            <a:avLst>
              <a:gd name="adj1" fmla="val 42483"/>
              <a:gd name="adj2" fmla="val 58854"/>
              <a:gd name="adj3" fmla="val 16667"/>
            </a:avLst>
          </a:prstGeom>
          <a:solidFill>
            <a:schemeClr val="accent6">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Mặt</a:t>
            </a:r>
            <a:r>
              <a:rPr kumimoji="0" lang="en-US" sz="7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trống</a:t>
            </a: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1C9E703-01DD-EBA3-2A20-21F4E2DA532F}"/>
              </a:ext>
            </a:extLst>
          </p:cNvPr>
          <p:cNvPicPr>
            <a:picLocks noChangeAspect="1"/>
          </p:cNvPicPr>
          <p:nvPr/>
        </p:nvPicPr>
        <p:blipFill>
          <a:blip r:embed="rId2"/>
          <a:stretch>
            <a:fillRect/>
          </a:stretch>
        </p:blipFill>
        <p:spPr>
          <a:xfrm>
            <a:off x="96692" y="965771"/>
            <a:ext cx="4393116" cy="4477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1207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B0A7E-5A09-732F-58BB-D09A2C911FC6}"/>
              </a:ext>
            </a:extLst>
          </p:cNvPr>
          <p:cNvSpPr/>
          <p:nvPr/>
        </p:nvSpPr>
        <p:spPr>
          <a:xfrm>
            <a:off x="4469259" y="1325366"/>
            <a:ext cx="7582328" cy="830997"/>
          </a:xfrm>
          <a:prstGeom prst="rect">
            <a:avLst/>
          </a:prstGeom>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Bộ</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phận</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phát</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ra</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âm</a:t>
            </a:r>
            <a:r>
              <a:rPr kumimoji="0" lang="en-US"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thanh</a:t>
            </a:r>
            <a:endParaRPr kumimoji="0" lang="vi-VN" sz="4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6" name="Speech Bubble: Rectangle with Corners Rounded 4">
            <a:extLst>
              <a:ext uri="{FF2B5EF4-FFF2-40B4-BE49-F238E27FC236}">
                <a16:creationId xmlns:a16="http://schemas.microsoft.com/office/drawing/2014/main" id="{3FCA2A83-DC76-7D21-EF37-7E0E36289755}"/>
              </a:ext>
            </a:extLst>
          </p:cNvPr>
          <p:cNvSpPr/>
          <p:nvPr/>
        </p:nvSpPr>
        <p:spPr>
          <a:xfrm flipH="1">
            <a:off x="4898604" y="2969222"/>
            <a:ext cx="6680374" cy="1923943"/>
          </a:xfrm>
          <a:prstGeom prst="wedgeRoundRectCallout">
            <a:avLst>
              <a:gd name="adj1" fmla="val 42483"/>
              <a:gd name="adj2" fmla="val 58854"/>
              <a:gd name="adj3" fmla="val 16667"/>
            </a:avLst>
          </a:prstGeom>
          <a:solidFill>
            <a:schemeClr val="accent6">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7200" b="1">
                <a:solidFill>
                  <a:srgbClr val="FF0000"/>
                </a:solidFill>
                <a:latin typeface="Calibri" panose="020F0502020204030204" pitchFamily="34" charset="0"/>
                <a:cs typeface="Calibri" panose="020F0502020204030204" pitchFamily="34" charset="0"/>
              </a:rPr>
              <a:t>Cột không khí trong sáo</a:t>
            </a: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7BA9845F-2923-59ED-2C3B-1D0169E2B148}"/>
              </a:ext>
            </a:extLst>
          </p:cNvPr>
          <p:cNvPicPr>
            <a:picLocks noChangeAspect="1"/>
          </p:cNvPicPr>
          <p:nvPr/>
        </p:nvPicPr>
        <p:blipFill>
          <a:blip r:embed="rId2"/>
          <a:stretch>
            <a:fillRect/>
          </a:stretch>
        </p:blipFill>
        <p:spPr>
          <a:xfrm>
            <a:off x="60594" y="770563"/>
            <a:ext cx="4172979" cy="4810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61843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73A03-A2C0-C8A5-6561-E61E1AE2F429}"/>
              </a:ext>
            </a:extLst>
          </p:cNvPr>
          <p:cNvPicPr>
            <a:picLocks noChangeAspect="1"/>
          </p:cNvPicPr>
          <p:nvPr/>
        </p:nvPicPr>
        <p:blipFill>
          <a:blip r:embed="rId3"/>
          <a:stretch>
            <a:fillRect/>
          </a:stretch>
        </p:blipFill>
        <p:spPr>
          <a:xfrm>
            <a:off x="1141560" y="296312"/>
            <a:ext cx="10278747" cy="1457070"/>
          </a:xfrm>
          <a:prstGeom prst="rect">
            <a:avLst/>
          </a:prstGeom>
        </p:spPr>
      </p:pic>
      <p:sp>
        <p:nvSpPr>
          <p:cNvPr id="4" name="Rectangle: Rounded Corners 3">
            <a:extLst>
              <a:ext uri="{FF2B5EF4-FFF2-40B4-BE49-F238E27FC236}">
                <a16:creationId xmlns:a16="http://schemas.microsoft.com/office/drawing/2014/main" id="{6C67AA34-FCB0-B9D3-B55A-A955A608F996}"/>
              </a:ext>
            </a:extLst>
          </p:cNvPr>
          <p:cNvSpPr/>
          <p:nvPr/>
        </p:nvSpPr>
        <p:spPr>
          <a:xfrm>
            <a:off x="852748" y="2013738"/>
            <a:ext cx="10746769" cy="2455524"/>
          </a:xfrm>
          <a:prstGeom prst="roundRect">
            <a:avLst/>
          </a:prstGeom>
          <a:solidFill>
            <a:srgbClr val="EEF8F6"/>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a:t>
            </a:r>
            <a:r>
              <a:rPr lang="vi-VN" sz="2800" b="1" dirty="0">
                <a:solidFill>
                  <a:srgbClr val="002060"/>
                </a:solidFill>
                <a:latin typeface="Cambria" panose="02040503050406030204" pitchFamily="18" charset="0"/>
                <a:ea typeface="Cambria" panose="02040503050406030204" pitchFamily="18" charset="0"/>
              </a:rPr>
              <a:t>ác nhóm thu thập thông tin về một số nhạc cụ và ghi kết quả vào bảng phụ (theo mẫu dưới đây). Sau 5 phút nhóm nào nêu được nhiều nhạc cụ nhất thì các thành viên của nhóm đó là nhà thông thái.</a:t>
            </a:r>
            <a:endParaRPr lang="en-US" sz="2800" b="1" dirty="0">
              <a:solidFill>
                <a:srgbClr val="002060"/>
              </a:solidFill>
              <a:latin typeface="Cambria" panose="02040503050406030204" pitchFamily="18" charset="0"/>
              <a:ea typeface="Cambria" panose="02040503050406030204" pitchFamily="18" charset="0"/>
            </a:endParaRPr>
          </a:p>
        </p:txBody>
      </p:sp>
      <p:graphicFrame>
        <p:nvGraphicFramePr>
          <p:cNvPr id="14" name="Table 13">
            <a:extLst>
              <a:ext uri="{FF2B5EF4-FFF2-40B4-BE49-F238E27FC236}">
                <a16:creationId xmlns:a16="http://schemas.microsoft.com/office/drawing/2014/main" id="{4E0B3FAF-8332-FF3D-A155-DF16CD77281D}"/>
              </a:ext>
            </a:extLst>
          </p:cNvPr>
          <p:cNvGraphicFramePr>
            <a:graphicFrameLocks noGrp="1"/>
          </p:cNvGraphicFramePr>
          <p:nvPr>
            <p:extLst>
              <p:ext uri="{D42A27DB-BD31-4B8C-83A1-F6EECF244321}">
                <p14:modId xmlns:p14="http://schemas.microsoft.com/office/powerpoint/2010/main" val="318396504"/>
              </p:ext>
            </p:extLst>
          </p:nvPr>
        </p:nvGraphicFramePr>
        <p:xfrm>
          <a:off x="852752" y="4695290"/>
          <a:ext cx="10798139" cy="1469202"/>
        </p:xfrm>
        <a:graphic>
          <a:graphicData uri="http://schemas.openxmlformats.org/drawingml/2006/table">
            <a:tbl>
              <a:tblPr firstRow="1" firstCol="1" bandRow="1">
                <a:tableStyleId>{F5AB1C69-6EDB-4FF4-983F-18BD219EF322}</a:tableStyleId>
              </a:tblPr>
              <a:tblGrid>
                <a:gridCol w="3559503">
                  <a:extLst>
                    <a:ext uri="{9D8B030D-6E8A-4147-A177-3AD203B41FA5}">
                      <a16:colId xmlns:a16="http://schemas.microsoft.com/office/drawing/2014/main" val="4197588660"/>
                    </a:ext>
                  </a:extLst>
                </a:gridCol>
                <a:gridCol w="3639256">
                  <a:extLst>
                    <a:ext uri="{9D8B030D-6E8A-4147-A177-3AD203B41FA5}">
                      <a16:colId xmlns:a16="http://schemas.microsoft.com/office/drawing/2014/main" val="763249063"/>
                    </a:ext>
                  </a:extLst>
                </a:gridCol>
                <a:gridCol w="3599380">
                  <a:extLst>
                    <a:ext uri="{9D8B030D-6E8A-4147-A177-3AD203B41FA5}">
                      <a16:colId xmlns:a16="http://schemas.microsoft.com/office/drawing/2014/main" val="1420550052"/>
                    </a:ext>
                  </a:extLst>
                </a:gridCol>
              </a:tblGrid>
              <a:tr h="538698">
                <a:tc>
                  <a:txBody>
                    <a:bodyPr/>
                    <a:lstStyle/>
                    <a:p>
                      <a:pPr marL="0" marR="0" algn="ctr">
                        <a:lnSpc>
                          <a:spcPct val="150000"/>
                        </a:lnSpc>
                        <a:spcBef>
                          <a:spcPts val="0"/>
                        </a:spcBef>
                        <a:spcAft>
                          <a:spcPts val="0"/>
                        </a:spcAft>
                      </a:pPr>
                      <a:r>
                        <a:rPr lang="vi-VN" sz="2000" dirty="0">
                          <a:solidFill>
                            <a:srgbClr val="002060"/>
                          </a:solidFill>
                          <a:effectLst/>
                        </a:rPr>
                        <a:t>Tên nhạc cụ </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dirty="0">
                          <a:solidFill>
                            <a:srgbClr val="002060"/>
                          </a:solidFill>
                          <a:effectLst/>
                        </a:rPr>
                        <a:t>Cách làm phát ra âm thanh</a:t>
                      </a: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vi-VN" sz="2000">
                          <a:solidFill>
                            <a:srgbClr val="002060"/>
                          </a:solidFill>
                          <a:effectLst/>
                        </a:rPr>
                        <a:t>Bộ phận phát ra âm thanh</a:t>
                      </a:r>
                      <a:endParaRPr lang="en-US" sz="20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185541"/>
                  </a:ext>
                </a:extLst>
              </a:tr>
              <a:tr h="930504">
                <a:tc>
                  <a:txBody>
                    <a:bodyPr/>
                    <a:lstStyle/>
                    <a:p>
                      <a:pPr marL="0" marR="0" algn="ctr">
                        <a:lnSpc>
                          <a:spcPct val="150000"/>
                        </a:lnSpc>
                        <a:spcBef>
                          <a:spcPts val="0"/>
                        </a:spcBef>
                        <a:spcAft>
                          <a:spcPts val="0"/>
                        </a:spcAft>
                      </a:pP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8F6"/>
                    </a:solidFill>
                  </a:tcPr>
                </a:tc>
                <a:tc>
                  <a:txBody>
                    <a:bodyPr/>
                    <a:lstStyle/>
                    <a:p>
                      <a:pPr marL="0" marR="0" algn="ctr">
                        <a:lnSpc>
                          <a:spcPct val="150000"/>
                        </a:lnSpc>
                        <a:spcBef>
                          <a:spcPts val="0"/>
                        </a:spcBef>
                        <a:spcAft>
                          <a:spcPts val="0"/>
                        </a:spcAft>
                      </a:pPr>
                      <a:r>
                        <a:rPr lang="vi-VN" sz="2000">
                          <a:solidFill>
                            <a:srgbClr val="002060"/>
                          </a:solidFill>
                          <a:effectLst/>
                        </a:rPr>
                        <a:t> </a:t>
                      </a:r>
                      <a:endParaRPr lang="en-US" sz="2000">
                        <a:solidFill>
                          <a:srgbClr val="002060"/>
                        </a:solidFill>
                        <a:effectLst/>
                      </a:endParaRPr>
                    </a:p>
                    <a:p>
                      <a:pPr marL="0" marR="0" algn="ctr">
                        <a:lnSpc>
                          <a:spcPct val="150000"/>
                        </a:lnSpc>
                        <a:spcBef>
                          <a:spcPts val="0"/>
                        </a:spcBef>
                        <a:spcAft>
                          <a:spcPts val="0"/>
                        </a:spcAft>
                      </a:pP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8F6"/>
                    </a:solidFill>
                  </a:tcPr>
                </a:tc>
                <a:tc>
                  <a:txBody>
                    <a:bodyPr/>
                    <a:lstStyle/>
                    <a:p>
                      <a:pPr marL="0" marR="0" algn="ctr">
                        <a:lnSpc>
                          <a:spcPct val="150000"/>
                        </a:lnSpc>
                        <a:spcBef>
                          <a:spcPts val="0"/>
                        </a:spcBef>
                        <a:spcAft>
                          <a:spcPts val="0"/>
                        </a:spcAft>
                      </a:pPr>
                      <a:endParaRPr lang="en-US" sz="20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8F6"/>
                    </a:solidFill>
                  </a:tcPr>
                </a:tc>
                <a:extLst>
                  <a:ext uri="{0D108BD9-81ED-4DB2-BD59-A6C34878D82A}">
                    <a16:rowId xmlns:a16="http://schemas.microsoft.com/office/drawing/2014/main" val="2970752635"/>
                  </a:ext>
                </a:extLst>
              </a:tr>
            </a:tbl>
          </a:graphicData>
        </a:graphic>
      </p:graphicFrame>
    </p:spTree>
    <p:extLst>
      <p:ext uri="{BB962C8B-B14F-4D97-AF65-F5344CB8AC3E}">
        <p14:creationId xmlns:p14="http://schemas.microsoft.com/office/powerpoint/2010/main" val="34932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7D3C9"/>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8BDD2BB-8157-BA78-695F-9ABD57D278C8}"/>
              </a:ext>
            </a:extLst>
          </p:cNvPr>
          <p:cNvPicPr>
            <a:picLocks noChangeAspect="1"/>
          </p:cNvPicPr>
          <p:nvPr/>
        </p:nvPicPr>
        <p:blipFill>
          <a:blip r:embed="rId3"/>
          <a:stretch>
            <a:fillRect/>
          </a:stretch>
        </p:blipFill>
        <p:spPr>
          <a:xfrm>
            <a:off x="0" y="1397737"/>
            <a:ext cx="10818688" cy="4596782"/>
          </a:xfrm>
          <a:prstGeom prst="rect">
            <a:avLst/>
          </a:prstGeom>
        </p:spPr>
      </p:pic>
    </p:spTree>
    <p:extLst>
      <p:ext uri="{BB962C8B-B14F-4D97-AF65-F5344CB8AC3E}">
        <p14:creationId xmlns:p14="http://schemas.microsoft.com/office/powerpoint/2010/main" val="34418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s 77828">
            <a:extLst>
              <a:ext uri="{FF2B5EF4-FFF2-40B4-BE49-F238E27FC236}">
                <a16:creationId xmlns:a16="http://schemas.microsoft.com/office/drawing/2014/main" id="{3D737733-7F78-45C6-9A09-9CE878241082}"/>
              </a:ext>
            </a:extLst>
          </p:cNvPr>
          <p:cNvSpPr/>
          <p:nvPr/>
        </p:nvSpPr>
        <p:spPr>
          <a:xfrm>
            <a:off x="1497518" y="1822400"/>
            <a:ext cx="8824879" cy="1569660"/>
          </a:xfrm>
          <a:custGeom>
            <a:avLst/>
            <a:gdLst>
              <a:gd name="connsiteX0" fmla="*/ 0 w 8824879"/>
              <a:gd name="connsiteY0" fmla="*/ 0 h 1569660"/>
              <a:gd name="connsiteX1" fmla="*/ 764823 w 8824879"/>
              <a:gd name="connsiteY1" fmla="*/ 0 h 1569660"/>
              <a:gd name="connsiteX2" fmla="*/ 1264899 w 8824879"/>
              <a:gd name="connsiteY2" fmla="*/ 0 h 1569660"/>
              <a:gd name="connsiteX3" fmla="*/ 1676727 w 8824879"/>
              <a:gd name="connsiteY3" fmla="*/ 0 h 1569660"/>
              <a:gd name="connsiteX4" fmla="*/ 2000306 w 8824879"/>
              <a:gd name="connsiteY4" fmla="*/ 0 h 1569660"/>
              <a:gd name="connsiteX5" fmla="*/ 2412134 w 8824879"/>
              <a:gd name="connsiteY5" fmla="*/ 0 h 1569660"/>
              <a:gd name="connsiteX6" fmla="*/ 2735712 w 8824879"/>
              <a:gd name="connsiteY6" fmla="*/ 0 h 1569660"/>
              <a:gd name="connsiteX7" fmla="*/ 3412287 w 8824879"/>
              <a:gd name="connsiteY7" fmla="*/ 0 h 1569660"/>
              <a:gd name="connsiteX8" fmla="*/ 3735865 w 8824879"/>
              <a:gd name="connsiteY8" fmla="*/ 0 h 1569660"/>
              <a:gd name="connsiteX9" fmla="*/ 4059444 w 8824879"/>
              <a:gd name="connsiteY9" fmla="*/ 0 h 1569660"/>
              <a:gd name="connsiteX10" fmla="*/ 4383023 w 8824879"/>
              <a:gd name="connsiteY10" fmla="*/ 0 h 1569660"/>
              <a:gd name="connsiteX11" fmla="*/ 4883100 w 8824879"/>
              <a:gd name="connsiteY11" fmla="*/ 0 h 1569660"/>
              <a:gd name="connsiteX12" fmla="*/ 5647923 w 8824879"/>
              <a:gd name="connsiteY12" fmla="*/ 0 h 1569660"/>
              <a:gd name="connsiteX13" fmla="*/ 6324497 w 8824879"/>
              <a:gd name="connsiteY13" fmla="*/ 0 h 1569660"/>
              <a:gd name="connsiteX14" fmla="*/ 6648076 w 8824879"/>
              <a:gd name="connsiteY14" fmla="*/ 0 h 1569660"/>
              <a:gd name="connsiteX15" fmla="*/ 7236401 w 8824879"/>
              <a:gd name="connsiteY15" fmla="*/ 0 h 1569660"/>
              <a:gd name="connsiteX16" fmla="*/ 7559980 w 8824879"/>
              <a:gd name="connsiteY16" fmla="*/ 0 h 1569660"/>
              <a:gd name="connsiteX17" fmla="*/ 8236554 w 8824879"/>
              <a:gd name="connsiteY17" fmla="*/ 0 h 1569660"/>
              <a:gd name="connsiteX18" fmla="*/ 8824879 w 8824879"/>
              <a:gd name="connsiteY18" fmla="*/ 0 h 1569660"/>
              <a:gd name="connsiteX19" fmla="*/ 8824879 w 8824879"/>
              <a:gd name="connsiteY19" fmla="*/ 491827 h 1569660"/>
              <a:gd name="connsiteX20" fmla="*/ 8824879 w 8824879"/>
              <a:gd name="connsiteY20" fmla="*/ 1046440 h 1569660"/>
              <a:gd name="connsiteX21" fmla="*/ 8824879 w 8824879"/>
              <a:gd name="connsiteY21" fmla="*/ 1569660 h 1569660"/>
              <a:gd name="connsiteX22" fmla="*/ 8413051 w 8824879"/>
              <a:gd name="connsiteY22" fmla="*/ 1569660 h 1569660"/>
              <a:gd name="connsiteX23" fmla="*/ 7736477 w 8824879"/>
              <a:gd name="connsiteY23" fmla="*/ 1569660 h 1569660"/>
              <a:gd name="connsiteX24" fmla="*/ 7059903 w 8824879"/>
              <a:gd name="connsiteY24" fmla="*/ 1569660 h 1569660"/>
              <a:gd name="connsiteX25" fmla="*/ 6736324 w 8824879"/>
              <a:gd name="connsiteY25" fmla="*/ 1569660 h 1569660"/>
              <a:gd name="connsiteX26" fmla="*/ 5971501 w 8824879"/>
              <a:gd name="connsiteY26" fmla="*/ 1569660 h 1569660"/>
              <a:gd name="connsiteX27" fmla="*/ 5471425 w 8824879"/>
              <a:gd name="connsiteY27" fmla="*/ 1569660 h 1569660"/>
              <a:gd name="connsiteX28" fmla="*/ 5059597 w 8824879"/>
              <a:gd name="connsiteY28" fmla="*/ 1569660 h 1569660"/>
              <a:gd name="connsiteX29" fmla="*/ 4647770 w 8824879"/>
              <a:gd name="connsiteY29" fmla="*/ 1569660 h 1569660"/>
              <a:gd name="connsiteX30" fmla="*/ 4059444 w 8824879"/>
              <a:gd name="connsiteY30" fmla="*/ 1569660 h 1569660"/>
              <a:gd name="connsiteX31" fmla="*/ 3471119 w 8824879"/>
              <a:gd name="connsiteY31" fmla="*/ 1569660 h 1569660"/>
              <a:gd name="connsiteX32" fmla="*/ 2971043 w 8824879"/>
              <a:gd name="connsiteY32" fmla="*/ 1569660 h 1569660"/>
              <a:gd name="connsiteX33" fmla="*/ 2294469 w 8824879"/>
              <a:gd name="connsiteY33" fmla="*/ 1569660 h 1569660"/>
              <a:gd name="connsiteX34" fmla="*/ 1794392 w 8824879"/>
              <a:gd name="connsiteY34" fmla="*/ 1569660 h 1569660"/>
              <a:gd name="connsiteX35" fmla="*/ 1294316 w 8824879"/>
              <a:gd name="connsiteY35" fmla="*/ 1569660 h 1569660"/>
              <a:gd name="connsiteX36" fmla="*/ 970737 w 8824879"/>
              <a:gd name="connsiteY36" fmla="*/ 1569660 h 1569660"/>
              <a:gd name="connsiteX37" fmla="*/ 0 w 8824879"/>
              <a:gd name="connsiteY37" fmla="*/ 1569660 h 1569660"/>
              <a:gd name="connsiteX38" fmla="*/ 0 w 8824879"/>
              <a:gd name="connsiteY38" fmla="*/ 1015047 h 1569660"/>
              <a:gd name="connsiteX39" fmla="*/ 0 w 8824879"/>
              <a:gd name="connsiteY39" fmla="*/ 538917 h 1569660"/>
              <a:gd name="connsiteX40" fmla="*/ 0 w 8824879"/>
              <a:gd name="connsiteY40"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24879" h="1569660" fill="none" extrusionOk="0">
                <a:moveTo>
                  <a:pt x="0" y="0"/>
                </a:moveTo>
                <a:cubicBezTo>
                  <a:pt x="287286" y="-91652"/>
                  <a:pt x="393402" y="4500"/>
                  <a:pt x="764823" y="0"/>
                </a:cubicBezTo>
                <a:cubicBezTo>
                  <a:pt x="1136244" y="-4500"/>
                  <a:pt x="1131324" y="34582"/>
                  <a:pt x="1264899" y="0"/>
                </a:cubicBezTo>
                <a:cubicBezTo>
                  <a:pt x="1398474" y="-34582"/>
                  <a:pt x="1504282" y="5324"/>
                  <a:pt x="1676727" y="0"/>
                </a:cubicBezTo>
                <a:cubicBezTo>
                  <a:pt x="1849172" y="-5324"/>
                  <a:pt x="1847128" y="5387"/>
                  <a:pt x="2000306" y="0"/>
                </a:cubicBezTo>
                <a:cubicBezTo>
                  <a:pt x="2153484" y="-5387"/>
                  <a:pt x="2300554" y="19738"/>
                  <a:pt x="2412134" y="0"/>
                </a:cubicBezTo>
                <a:cubicBezTo>
                  <a:pt x="2523714" y="-19738"/>
                  <a:pt x="2622535" y="9889"/>
                  <a:pt x="2735712" y="0"/>
                </a:cubicBezTo>
                <a:cubicBezTo>
                  <a:pt x="2848889" y="-9889"/>
                  <a:pt x="3263626" y="70121"/>
                  <a:pt x="3412287" y="0"/>
                </a:cubicBezTo>
                <a:cubicBezTo>
                  <a:pt x="3560949" y="-70121"/>
                  <a:pt x="3593448" y="3671"/>
                  <a:pt x="3735865" y="0"/>
                </a:cubicBezTo>
                <a:cubicBezTo>
                  <a:pt x="3878282" y="-3671"/>
                  <a:pt x="3957121" y="23838"/>
                  <a:pt x="4059444" y="0"/>
                </a:cubicBezTo>
                <a:cubicBezTo>
                  <a:pt x="4161767" y="-23838"/>
                  <a:pt x="4288523" y="28567"/>
                  <a:pt x="4383023" y="0"/>
                </a:cubicBezTo>
                <a:cubicBezTo>
                  <a:pt x="4477523" y="-28567"/>
                  <a:pt x="4720396" y="39232"/>
                  <a:pt x="4883100" y="0"/>
                </a:cubicBezTo>
                <a:cubicBezTo>
                  <a:pt x="5045804" y="-39232"/>
                  <a:pt x="5400951" y="29731"/>
                  <a:pt x="5647923" y="0"/>
                </a:cubicBezTo>
                <a:cubicBezTo>
                  <a:pt x="5894895" y="-29731"/>
                  <a:pt x="6077886" y="78591"/>
                  <a:pt x="6324497" y="0"/>
                </a:cubicBezTo>
                <a:cubicBezTo>
                  <a:pt x="6571108" y="-78591"/>
                  <a:pt x="6546013" y="11955"/>
                  <a:pt x="6648076" y="0"/>
                </a:cubicBezTo>
                <a:cubicBezTo>
                  <a:pt x="6750139" y="-11955"/>
                  <a:pt x="6977841" y="23458"/>
                  <a:pt x="7236401" y="0"/>
                </a:cubicBezTo>
                <a:cubicBezTo>
                  <a:pt x="7494961" y="-23458"/>
                  <a:pt x="7482468" y="7502"/>
                  <a:pt x="7559980" y="0"/>
                </a:cubicBezTo>
                <a:cubicBezTo>
                  <a:pt x="7637492" y="-7502"/>
                  <a:pt x="7928336" y="40638"/>
                  <a:pt x="8236554" y="0"/>
                </a:cubicBezTo>
                <a:cubicBezTo>
                  <a:pt x="8544772" y="-40638"/>
                  <a:pt x="8659742" y="46522"/>
                  <a:pt x="8824879" y="0"/>
                </a:cubicBezTo>
                <a:cubicBezTo>
                  <a:pt x="8836707" y="135319"/>
                  <a:pt x="8782358" y="269387"/>
                  <a:pt x="8824879" y="491827"/>
                </a:cubicBezTo>
                <a:cubicBezTo>
                  <a:pt x="8867400" y="714267"/>
                  <a:pt x="8802914" y="910597"/>
                  <a:pt x="8824879" y="1046440"/>
                </a:cubicBezTo>
                <a:cubicBezTo>
                  <a:pt x="8846844" y="1182283"/>
                  <a:pt x="8805307" y="1447820"/>
                  <a:pt x="8824879" y="1569660"/>
                </a:cubicBezTo>
                <a:cubicBezTo>
                  <a:pt x="8725191" y="1607193"/>
                  <a:pt x="8574115" y="1520257"/>
                  <a:pt x="8413051" y="1569660"/>
                </a:cubicBezTo>
                <a:cubicBezTo>
                  <a:pt x="8251987" y="1619063"/>
                  <a:pt x="7988681" y="1555713"/>
                  <a:pt x="7736477" y="1569660"/>
                </a:cubicBezTo>
                <a:cubicBezTo>
                  <a:pt x="7484273" y="1583607"/>
                  <a:pt x="7285218" y="1509897"/>
                  <a:pt x="7059903" y="1569660"/>
                </a:cubicBezTo>
                <a:cubicBezTo>
                  <a:pt x="6834588" y="1629423"/>
                  <a:pt x="6867835" y="1555615"/>
                  <a:pt x="6736324" y="1569660"/>
                </a:cubicBezTo>
                <a:cubicBezTo>
                  <a:pt x="6604813" y="1583705"/>
                  <a:pt x="6215332" y="1479364"/>
                  <a:pt x="5971501" y="1569660"/>
                </a:cubicBezTo>
                <a:cubicBezTo>
                  <a:pt x="5727670" y="1659956"/>
                  <a:pt x="5664336" y="1510492"/>
                  <a:pt x="5471425" y="1569660"/>
                </a:cubicBezTo>
                <a:cubicBezTo>
                  <a:pt x="5278514" y="1628828"/>
                  <a:pt x="5220188" y="1534338"/>
                  <a:pt x="5059597" y="1569660"/>
                </a:cubicBezTo>
                <a:cubicBezTo>
                  <a:pt x="4899006" y="1604982"/>
                  <a:pt x="4798543" y="1538418"/>
                  <a:pt x="4647770" y="1569660"/>
                </a:cubicBezTo>
                <a:cubicBezTo>
                  <a:pt x="4496997" y="1600902"/>
                  <a:pt x="4342096" y="1560738"/>
                  <a:pt x="4059444" y="1569660"/>
                </a:cubicBezTo>
                <a:cubicBezTo>
                  <a:pt x="3776792" y="1578582"/>
                  <a:pt x="3626791" y="1510257"/>
                  <a:pt x="3471119" y="1569660"/>
                </a:cubicBezTo>
                <a:cubicBezTo>
                  <a:pt x="3315447" y="1629063"/>
                  <a:pt x="3108801" y="1525682"/>
                  <a:pt x="2971043" y="1569660"/>
                </a:cubicBezTo>
                <a:cubicBezTo>
                  <a:pt x="2833285" y="1613638"/>
                  <a:pt x="2521328" y="1563607"/>
                  <a:pt x="2294469" y="1569660"/>
                </a:cubicBezTo>
                <a:cubicBezTo>
                  <a:pt x="2067610" y="1575713"/>
                  <a:pt x="1959628" y="1526322"/>
                  <a:pt x="1794392" y="1569660"/>
                </a:cubicBezTo>
                <a:cubicBezTo>
                  <a:pt x="1629156" y="1612998"/>
                  <a:pt x="1394761" y="1540255"/>
                  <a:pt x="1294316" y="1569660"/>
                </a:cubicBezTo>
                <a:cubicBezTo>
                  <a:pt x="1193871" y="1599065"/>
                  <a:pt x="1109072" y="1546252"/>
                  <a:pt x="970737" y="1569660"/>
                </a:cubicBezTo>
                <a:cubicBezTo>
                  <a:pt x="832402" y="1593068"/>
                  <a:pt x="226125" y="1533424"/>
                  <a:pt x="0" y="1569660"/>
                </a:cubicBezTo>
                <a:cubicBezTo>
                  <a:pt x="-144" y="1424923"/>
                  <a:pt x="17867" y="1243211"/>
                  <a:pt x="0" y="1015047"/>
                </a:cubicBezTo>
                <a:cubicBezTo>
                  <a:pt x="-17867" y="786883"/>
                  <a:pt x="19341" y="716847"/>
                  <a:pt x="0" y="538917"/>
                </a:cubicBezTo>
                <a:cubicBezTo>
                  <a:pt x="-19341" y="360987"/>
                  <a:pt x="29866" y="166234"/>
                  <a:pt x="0" y="0"/>
                </a:cubicBezTo>
                <a:close/>
              </a:path>
              <a:path w="8824879" h="1569660" stroke="0" extrusionOk="0">
                <a:moveTo>
                  <a:pt x="0" y="0"/>
                </a:moveTo>
                <a:cubicBezTo>
                  <a:pt x="196216" y="-52668"/>
                  <a:pt x="380653" y="37491"/>
                  <a:pt x="500076" y="0"/>
                </a:cubicBezTo>
                <a:cubicBezTo>
                  <a:pt x="619499" y="-37491"/>
                  <a:pt x="800708" y="18947"/>
                  <a:pt x="911904" y="0"/>
                </a:cubicBezTo>
                <a:cubicBezTo>
                  <a:pt x="1023100" y="-18947"/>
                  <a:pt x="1172021" y="2352"/>
                  <a:pt x="1323732" y="0"/>
                </a:cubicBezTo>
                <a:cubicBezTo>
                  <a:pt x="1475443" y="-2352"/>
                  <a:pt x="1544914" y="6027"/>
                  <a:pt x="1735560" y="0"/>
                </a:cubicBezTo>
                <a:cubicBezTo>
                  <a:pt x="1926206" y="-6027"/>
                  <a:pt x="1984926" y="25218"/>
                  <a:pt x="2059138" y="0"/>
                </a:cubicBezTo>
                <a:cubicBezTo>
                  <a:pt x="2133350" y="-25218"/>
                  <a:pt x="2460548" y="8413"/>
                  <a:pt x="2647464" y="0"/>
                </a:cubicBezTo>
                <a:cubicBezTo>
                  <a:pt x="2834380" y="-8413"/>
                  <a:pt x="3150369" y="15688"/>
                  <a:pt x="3324038" y="0"/>
                </a:cubicBezTo>
                <a:cubicBezTo>
                  <a:pt x="3497707" y="-15688"/>
                  <a:pt x="3664812" y="46718"/>
                  <a:pt x="3912363" y="0"/>
                </a:cubicBezTo>
                <a:cubicBezTo>
                  <a:pt x="4159915" y="-46718"/>
                  <a:pt x="4426594" y="49992"/>
                  <a:pt x="4588937" y="0"/>
                </a:cubicBezTo>
                <a:cubicBezTo>
                  <a:pt x="4751280" y="-49992"/>
                  <a:pt x="5019225" y="66251"/>
                  <a:pt x="5177262" y="0"/>
                </a:cubicBezTo>
                <a:cubicBezTo>
                  <a:pt x="5335300" y="-66251"/>
                  <a:pt x="5595626" y="27516"/>
                  <a:pt x="5942085" y="0"/>
                </a:cubicBezTo>
                <a:cubicBezTo>
                  <a:pt x="6288544" y="-27516"/>
                  <a:pt x="6460456" y="47212"/>
                  <a:pt x="6706908" y="0"/>
                </a:cubicBezTo>
                <a:cubicBezTo>
                  <a:pt x="6953360" y="-47212"/>
                  <a:pt x="7235594" y="35226"/>
                  <a:pt x="7471731" y="0"/>
                </a:cubicBezTo>
                <a:cubicBezTo>
                  <a:pt x="7707868" y="-35226"/>
                  <a:pt x="7839718" y="58135"/>
                  <a:pt x="8148305" y="0"/>
                </a:cubicBezTo>
                <a:cubicBezTo>
                  <a:pt x="8456892" y="-58135"/>
                  <a:pt x="8660679" y="58919"/>
                  <a:pt x="8824879" y="0"/>
                </a:cubicBezTo>
                <a:cubicBezTo>
                  <a:pt x="8829053" y="105771"/>
                  <a:pt x="8810452" y="265426"/>
                  <a:pt x="8824879" y="507523"/>
                </a:cubicBezTo>
                <a:cubicBezTo>
                  <a:pt x="8839306" y="749620"/>
                  <a:pt x="8768646" y="788284"/>
                  <a:pt x="8824879" y="999350"/>
                </a:cubicBezTo>
                <a:cubicBezTo>
                  <a:pt x="8881112" y="1210416"/>
                  <a:pt x="8815616" y="1340268"/>
                  <a:pt x="8824879" y="1569660"/>
                </a:cubicBezTo>
                <a:cubicBezTo>
                  <a:pt x="8663147" y="1596780"/>
                  <a:pt x="8578487" y="1557172"/>
                  <a:pt x="8501300" y="1569660"/>
                </a:cubicBezTo>
                <a:cubicBezTo>
                  <a:pt x="8424113" y="1582148"/>
                  <a:pt x="8311030" y="1541306"/>
                  <a:pt x="8177721" y="1569660"/>
                </a:cubicBezTo>
                <a:cubicBezTo>
                  <a:pt x="8044412" y="1598014"/>
                  <a:pt x="7961305" y="1558192"/>
                  <a:pt x="7854142" y="1569660"/>
                </a:cubicBezTo>
                <a:cubicBezTo>
                  <a:pt x="7746979" y="1581128"/>
                  <a:pt x="7443270" y="1553508"/>
                  <a:pt x="7265817" y="1569660"/>
                </a:cubicBezTo>
                <a:cubicBezTo>
                  <a:pt x="7088365" y="1585812"/>
                  <a:pt x="6691291" y="1524928"/>
                  <a:pt x="6500994" y="1569660"/>
                </a:cubicBezTo>
                <a:cubicBezTo>
                  <a:pt x="6310697" y="1614392"/>
                  <a:pt x="6184487" y="1529642"/>
                  <a:pt x="6000918" y="1569660"/>
                </a:cubicBezTo>
                <a:cubicBezTo>
                  <a:pt x="5817349" y="1609678"/>
                  <a:pt x="5743098" y="1547052"/>
                  <a:pt x="5500841" y="1569660"/>
                </a:cubicBezTo>
                <a:cubicBezTo>
                  <a:pt x="5258584" y="1592268"/>
                  <a:pt x="5024796" y="1558431"/>
                  <a:pt x="4824267" y="1569660"/>
                </a:cubicBezTo>
                <a:cubicBezTo>
                  <a:pt x="4623738" y="1580889"/>
                  <a:pt x="4334585" y="1514215"/>
                  <a:pt x="4059444" y="1569660"/>
                </a:cubicBezTo>
                <a:cubicBezTo>
                  <a:pt x="3784303" y="1625105"/>
                  <a:pt x="3631373" y="1480698"/>
                  <a:pt x="3294621" y="1569660"/>
                </a:cubicBezTo>
                <a:cubicBezTo>
                  <a:pt x="2957869" y="1658622"/>
                  <a:pt x="2980216" y="1530237"/>
                  <a:pt x="2794545" y="1569660"/>
                </a:cubicBezTo>
                <a:cubicBezTo>
                  <a:pt x="2608874" y="1609083"/>
                  <a:pt x="2444364" y="1527878"/>
                  <a:pt x="2206220" y="1569660"/>
                </a:cubicBezTo>
                <a:cubicBezTo>
                  <a:pt x="1968076" y="1611442"/>
                  <a:pt x="1980293" y="1541158"/>
                  <a:pt x="1882641" y="1569660"/>
                </a:cubicBezTo>
                <a:cubicBezTo>
                  <a:pt x="1784989" y="1598162"/>
                  <a:pt x="1654911" y="1560137"/>
                  <a:pt x="1470813" y="1569660"/>
                </a:cubicBezTo>
                <a:cubicBezTo>
                  <a:pt x="1286715" y="1579183"/>
                  <a:pt x="990522" y="1526044"/>
                  <a:pt x="794239" y="1569660"/>
                </a:cubicBezTo>
                <a:cubicBezTo>
                  <a:pt x="597956" y="1613276"/>
                  <a:pt x="296224" y="1485323"/>
                  <a:pt x="0" y="1569660"/>
                </a:cubicBezTo>
                <a:cubicBezTo>
                  <a:pt x="-15769" y="1352329"/>
                  <a:pt x="26675" y="1208376"/>
                  <a:pt x="0" y="1077833"/>
                </a:cubicBezTo>
                <a:cubicBezTo>
                  <a:pt x="-26675" y="947290"/>
                  <a:pt x="34368" y="704502"/>
                  <a:pt x="0" y="586006"/>
                </a:cubicBezTo>
                <a:cubicBezTo>
                  <a:pt x="-34368" y="467510"/>
                  <a:pt x="62311" y="241145"/>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lvl="0" algn="ctr"/>
            <a:r>
              <a:rPr lang="en-US" sz="4800" b="1" dirty="0" err="1">
                <a:solidFill>
                  <a:srgbClr val="121212"/>
                </a:solidFill>
              </a:rPr>
              <a:t>Hoạt</a:t>
            </a:r>
            <a:r>
              <a:rPr lang="en-US" sz="4800" b="1" dirty="0">
                <a:solidFill>
                  <a:srgbClr val="121212"/>
                </a:solidFill>
              </a:rPr>
              <a:t> </a:t>
            </a:r>
            <a:r>
              <a:rPr lang="en-US" sz="4800" b="1" dirty="0" err="1">
                <a:solidFill>
                  <a:srgbClr val="121212"/>
                </a:solidFill>
              </a:rPr>
              <a:t>động</a:t>
            </a:r>
            <a:r>
              <a:rPr lang="en-US" sz="4800" b="1" dirty="0">
                <a:solidFill>
                  <a:srgbClr val="121212"/>
                </a:solidFill>
              </a:rPr>
              <a:t> 1: Vai </a:t>
            </a:r>
            <a:r>
              <a:rPr lang="en-US" sz="4800" b="1" dirty="0" err="1">
                <a:solidFill>
                  <a:srgbClr val="121212"/>
                </a:solidFill>
              </a:rPr>
              <a:t>trò</a:t>
            </a:r>
            <a:r>
              <a:rPr lang="en-US" sz="4800" b="1" dirty="0">
                <a:solidFill>
                  <a:srgbClr val="121212"/>
                </a:solidFill>
              </a:rPr>
              <a:t> </a:t>
            </a:r>
            <a:r>
              <a:rPr lang="en-US" sz="4800" b="1" dirty="0" err="1">
                <a:solidFill>
                  <a:srgbClr val="121212"/>
                </a:solidFill>
              </a:rPr>
              <a:t>của</a:t>
            </a:r>
            <a:r>
              <a:rPr lang="en-US" sz="4800" b="1" dirty="0">
                <a:solidFill>
                  <a:srgbClr val="121212"/>
                </a:solidFill>
              </a:rPr>
              <a:t> </a:t>
            </a:r>
            <a:r>
              <a:rPr lang="en-US" sz="4800" b="1" dirty="0" err="1">
                <a:solidFill>
                  <a:srgbClr val="121212"/>
                </a:solidFill>
              </a:rPr>
              <a:t>âm</a:t>
            </a:r>
            <a:r>
              <a:rPr lang="en-US" sz="4800" b="1" dirty="0">
                <a:solidFill>
                  <a:srgbClr val="121212"/>
                </a:solidFill>
              </a:rPr>
              <a:t> </a:t>
            </a:r>
            <a:r>
              <a:rPr lang="en-US" sz="4800" b="1" dirty="0" err="1">
                <a:solidFill>
                  <a:srgbClr val="121212"/>
                </a:solidFill>
              </a:rPr>
              <a:t>thanh</a:t>
            </a:r>
            <a:r>
              <a:rPr lang="en-US" sz="4800" b="1" dirty="0">
                <a:solidFill>
                  <a:srgbClr val="121212"/>
                </a:solidFill>
              </a:rPr>
              <a:t> </a:t>
            </a:r>
            <a:r>
              <a:rPr lang="en-US" sz="4800" b="1" dirty="0" err="1">
                <a:solidFill>
                  <a:srgbClr val="121212"/>
                </a:solidFill>
              </a:rPr>
              <a:t>trong</a:t>
            </a:r>
            <a:r>
              <a:rPr lang="en-US" sz="4800" b="1" dirty="0">
                <a:solidFill>
                  <a:srgbClr val="121212"/>
                </a:solidFill>
              </a:rPr>
              <a:t> </a:t>
            </a:r>
            <a:r>
              <a:rPr lang="en-US" sz="4800" b="1" dirty="0" err="1">
                <a:solidFill>
                  <a:srgbClr val="121212"/>
                </a:solidFill>
              </a:rPr>
              <a:t>cuộc</a:t>
            </a:r>
            <a:r>
              <a:rPr lang="en-US" sz="4800" b="1" dirty="0">
                <a:solidFill>
                  <a:srgbClr val="121212"/>
                </a:solidFill>
              </a:rPr>
              <a:t> </a:t>
            </a:r>
            <a:r>
              <a:rPr lang="en-US" sz="4800" b="1" dirty="0" err="1">
                <a:solidFill>
                  <a:srgbClr val="121212"/>
                </a:solidFill>
              </a:rPr>
              <a:t>sống</a:t>
            </a:r>
            <a:r>
              <a:rPr lang="en-US" sz="4800" b="1" dirty="0">
                <a:solidFill>
                  <a:srgbClr val="121212"/>
                </a:solidFill>
              </a:rPr>
              <a:t> </a:t>
            </a:r>
            <a:endParaRPr kumimoji="0" lang="en-US" sz="4800" b="1" i="0" u="none" strike="noStrike" kern="1200" cap="none" spc="0" normalizeH="0" baseline="0" noProof="0" dirty="0">
              <a:ln>
                <a:noFill/>
              </a:ln>
              <a:solidFill>
                <a:srgbClr val="121212"/>
              </a:solidFill>
              <a:effectLst/>
              <a:uLnTx/>
              <a:uFillTx/>
            </a:endParaRPr>
          </a:p>
        </p:txBody>
      </p:sp>
    </p:spTree>
    <p:extLst>
      <p:ext uri="{BB962C8B-B14F-4D97-AF65-F5344CB8AC3E}">
        <p14:creationId xmlns:p14="http://schemas.microsoft.com/office/powerpoint/2010/main" val="33645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2E93F21-EC97-460E-8368-13977FB6D8C1}"/>
              </a:ext>
            </a:extLst>
          </p:cNvPr>
          <p:cNvSpPr txBox="1"/>
          <p:nvPr/>
        </p:nvSpPr>
        <p:spPr>
          <a:xfrm>
            <a:off x="609600" y="279399"/>
            <a:ext cx="113919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121212"/>
                </a:solidFill>
                <a:latin typeface="Arial" panose="020B0604020202020204" pitchFamily="34" charset="0"/>
                <a:cs typeface="Arial" panose="020B0604020202020204" pitchFamily="34" charset="0"/>
              </a:rPr>
              <a:t>1. Q</a:t>
            </a:r>
            <a:r>
              <a:rPr kumimoji="0" lang="vi-VN"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uan sát hình 1 SGK và </a:t>
            </a:r>
            <a:r>
              <a:rPr kumimoji="0" lang="en-US" sz="36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nêu</a:t>
            </a:r>
            <a:r>
              <a:rPr kumimoji="0" lang="vi-VN"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những ích lợi của âm thanh đối với con người.</a:t>
            </a:r>
            <a:endParaRPr kumimoji="0" lang="en-US" sz="36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179DC16-0D8D-ABC2-60FB-78F2DB318720}"/>
              </a:ext>
            </a:extLst>
          </p:cNvPr>
          <p:cNvPicPr>
            <a:picLocks noChangeAspect="1"/>
          </p:cNvPicPr>
          <p:nvPr/>
        </p:nvPicPr>
        <p:blipFill>
          <a:blip r:embed="rId3"/>
          <a:stretch>
            <a:fillRect/>
          </a:stretch>
        </p:blipFill>
        <p:spPr>
          <a:xfrm>
            <a:off x="135070" y="1931542"/>
            <a:ext cx="11943316" cy="3686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14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34684D3E-229A-1C79-E5CF-2B51B059A941}"/>
              </a:ext>
            </a:extLst>
          </p:cNvPr>
          <p:cNvSpPr/>
          <p:nvPr/>
        </p:nvSpPr>
        <p:spPr>
          <a:xfrm>
            <a:off x="129209" y="404156"/>
            <a:ext cx="11837503" cy="5973417"/>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文本框 13">
            <a:extLst>
              <a:ext uri="{FF2B5EF4-FFF2-40B4-BE49-F238E27FC236}">
                <a16:creationId xmlns:a16="http://schemas.microsoft.com/office/drawing/2014/main" id="{5CBA1998-688D-EF3E-50C2-4E86019BF361}"/>
              </a:ext>
            </a:extLst>
          </p:cNvPr>
          <p:cNvSpPr txBox="1"/>
          <p:nvPr/>
        </p:nvSpPr>
        <p:spPr>
          <a:xfrm>
            <a:off x="6349579" y="3388780"/>
            <a:ext cx="5464733" cy="1077218"/>
          </a:xfrm>
          <a:prstGeom prst="rect">
            <a:avLst/>
          </a:prstGeom>
          <a:noFill/>
        </p:spPr>
        <p:txBody>
          <a:bodyPr wrap="square" rtlCol="0">
            <a:spAutoFit/>
          </a:bodyPr>
          <a:lstStyle/>
          <a:p>
            <a:pPr lvl="0" algn="just">
              <a:defRPr/>
            </a:pP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N</a:t>
            </a:r>
            <a:r>
              <a:rPr lang="vi-VN"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êu thêm ví dụ khác về ích lợi của âm thanh.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117" name="文本框 14">
            <a:extLst>
              <a:ext uri="{FF2B5EF4-FFF2-40B4-BE49-F238E27FC236}">
                <a16:creationId xmlns:a16="http://schemas.microsoft.com/office/drawing/2014/main" id="{6844B533-0EEC-51D2-1856-906A4607FE1C}"/>
              </a:ext>
            </a:extLst>
          </p:cNvPr>
          <p:cNvSpPr txBox="1"/>
          <p:nvPr/>
        </p:nvSpPr>
        <p:spPr>
          <a:xfrm>
            <a:off x="6359519" y="1781541"/>
            <a:ext cx="5302808" cy="1569660"/>
          </a:xfrm>
          <a:prstGeom prst="rect">
            <a:avLst/>
          </a:prstGeom>
          <a:noFill/>
        </p:spPr>
        <p:txBody>
          <a:bodyPr wrap="square" rtlCol="0">
            <a:spAutoFit/>
          </a:bodyPr>
          <a:lstStyle/>
          <a:p>
            <a:pPr algn="just"/>
            <a:r>
              <a:rPr lang="en-029" sz="3200" b="1" dirty="0" err="1">
                <a:solidFill>
                  <a:srgbClr val="002060"/>
                </a:solidFill>
                <a:latin typeface="Calibri" panose="020F0502020204030204" pitchFamily="34" charset="0"/>
                <a:cs typeface="Calibri" panose="020F0502020204030204" pitchFamily="34" charset="0"/>
              </a:rPr>
              <a:t>Thống</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nhất</a:t>
            </a:r>
            <a:r>
              <a:rPr lang="en-029" sz="3200" b="1" dirty="0">
                <a:solidFill>
                  <a:srgbClr val="002060"/>
                </a:solidFill>
                <a:latin typeface="Calibri" panose="020F0502020204030204" pitchFamily="34" charset="0"/>
                <a:cs typeface="Calibri" panose="020F0502020204030204" pitchFamily="34" charset="0"/>
              </a:rPr>
              <a:t> ý </a:t>
            </a:r>
            <a:r>
              <a:rPr lang="en-029" sz="3200" b="1" dirty="0" err="1">
                <a:solidFill>
                  <a:srgbClr val="002060"/>
                </a:solidFill>
                <a:latin typeface="Calibri" panose="020F0502020204030204" pitchFamily="34" charset="0"/>
                <a:cs typeface="Calibri" panose="020F0502020204030204" pitchFamily="34" charset="0"/>
              </a:rPr>
              <a:t>kiến</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về</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những</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ích</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lợi</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của</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âm</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thanh</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từ</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quan</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sát</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hình</a:t>
            </a:r>
            <a:r>
              <a:rPr lang="en-029" sz="3200" b="1" dirty="0">
                <a:solidFill>
                  <a:srgbClr val="002060"/>
                </a:solidFill>
                <a:latin typeface="Calibri" panose="020F0502020204030204" pitchFamily="34" charset="0"/>
                <a:cs typeface="Calibri" panose="020F0502020204030204" pitchFamily="34" charset="0"/>
              </a:rPr>
              <a:t> 1</a:t>
            </a:r>
            <a:endParaRPr lang="en-US" sz="3200" b="1" dirty="0">
              <a:solidFill>
                <a:srgbClr val="002060"/>
              </a:solidFill>
              <a:latin typeface="Calibri" panose="020F0502020204030204" pitchFamily="34" charset="0"/>
              <a:cs typeface="Calibri" panose="020F0502020204030204" pitchFamily="34" charset="0"/>
            </a:endParaRPr>
          </a:p>
        </p:txBody>
      </p:sp>
      <p:sp>
        <p:nvSpPr>
          <p:cNvPr id="123" name="TextBox 122">
            <a:extLst>
              <a:ext uri="{FF2B5EF4-FFF2-40B4-BE49-F238E27FC236}">
                <a16:creationId xmlns:a16="http://schemas.microsoft.com/office/drawing/2014/main" id="{85FDB913-9F3A-1039-FDC1-5A8E1F001C1F}"/>
              </a:ext>
            </a:extLst>
          </p:cNvPr>
          <p:cNvSpPr txBox="1"/>
          <p:nvPr/>
        </p:nvSpPr>
        <p:spPr>
          <a:xfrm>
            <a:off x="6379396" y="4643447"/>
            <a:ext cx="5627073" cy="1077218"/>
          </a:xfrm>
          <a:prstGeom prst="rect">
            <a:avLst/>
          </a:prstGeom>
          <a:noFill/>
        </p:spPr>
        <p:txBody>
          <a:bodyPr wrap="square">
            <a:spAutoFit/>
          </a:bodyPr>
          <a:lstStyle/>
          <a:p>
            <a:pPr algn="just"/>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Ghi</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ý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kiến</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của</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nhóm</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vào</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bảng</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phụ</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124" name="Picture 2" descr="Cat Cartoon clipart - Cat, Emoticon, Illustration, transparent clip art">
            <a:extLst>
              <a:ext uri="{FF2B5EF4-FFF2-40B4-BE49-F238E27FC236}">
                <a16:creationId xmlns:a16="http://schemas.microsoft.com/office/drawing/2014/main" id="{1A9EEB33-48A1-B642-C949-CA1793D351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971" y="163703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at Cartoon clipart - Cat, Emoticon, Illustration, transparent clip art">
            <a:extLst>
              <a:ext uri="{FF2B5EF4-FFF2-40B4-BE49-F238E27FC236}">
                <a16:creationId xmlns:a16="http://schemas.microsoft.com/office/drawing/2014/main" id="{89D44C8A-21E9-1714-D9CA-7C493C4DDD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031" y="324046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at Cartoon clipart - Cat, Emoticon, Illustration, transparent clip art">
            <a:extLst>
              <a:ext uri="{FF2B5EF4-FFF2-40B4-BE49-F238E27FC236}">
                <a16:creationId xmlns:a16="http://schemas.microsoft.com/office/drawing/2014/main" id="{A05B47CB-2AC4-5BE7-1D36-53C379C48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1849" y="446213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a:extLst>
              <a:ext uri="{FF2B5EF4-FFF2-40B4-BE49-F238E27FC236}">
                <a16:creationId xmlns:a16="http://schemas.microsoft.com/office/drawing/2014/main" id="{C5CB4EEB-A02F-49B0-C548-07DAD8665FFF}"/>
              </a:ext>
            </a:extLst>
          </p:cNvPr>
          <p:cNvPicPr>
            <a:picLocks noChangeAspect="1"/>
          </p:cNvPicPr>
          <p:nvPr/>
        </p:nvPicPr>
        <p:blipFill>
          <a:blip r:embed="rId3"/>
          <a:stretch>
            <a:fillRect/>
          </a:stretch>
        </p:blipFill>
        <p:spPr>
          <a:xfrm>
            <a:off x="373355" y="1646689"/>
            <a:ext cx="5163760" cy="3664014"/>
          </a:xfrm>
          <a:prstGeom prst="rect">
            <a:avLst/>
          </a:prstGeom>
        </p:spPr>
      </p:pic>
    </p:spTree>
    <p:extLst>
      <p:ext uri="{BB962C8B-B14F-4D97-AF65-F5344CB8AC3E}">
        <p14:creationId xmlns:p14="http://schemas.microsoft.com/office/powerpoint/2010/main" val="35610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250" fill="hold"/>
                                        <p:tgtEl>
                                          <p:spTgt spid="124"/>
                                        </p:tgtEl>
                                        <p:attrNameLst>
                                          <p:attrName>ppt_w</p:attrName>
                                        </p:attrNameLst>
                                      </p:cBhvr>
                                      <p:tavLst>
                                        <p:tav tm="0">
                                          <p:val>
                                            <p:fltVal val="0"/>
                                          </p:val>
                                        </p:tav>
                                        <p:tav tm="100000">
                                          <p:val>
                                            <p:strVal val="#ppt_w"/>
                                          </p:val>
                                        </p:tav>
                                      </p:tavLst>
                                    </p:anim>
                                    <p:anim calcmode="lin" valueType="num">
                                      <p:cBhvr>
                                        <p:cTn id="8" dur="250" fill="hold"/>
                                        <p:tgtEl>
                                          <p:spTgt spid="124"/>
                                        </p:tgtEl>
                                        <p:attrNameLst>
                                          <p:attrName>ppt_h</p:attrName>
                                        </p:attrNameLst>
                                      </p:cBhvr>
                                      <p:tavLst>
                                        <p:tav tm="0">
                                          <p:val>
                                            <p:fltVal val="0"/>
                                          </p:val>
                                        </p:tav>
                                        <p:tav tm="100000">
                                          <p:val>
                                            <p:strVal val="#ppt_h"/>
                                          </p:val>
                                        </p:tav>
                                      </p:tavLst>
                                    </p:anim>
                                    <p:anim calcmode="lin" valueType="num">
                                      <p:cBhvr>
                                        <p:cTn id="9" dur="250" fill="hold"/>
                                        <p:tgtEl>
                                          <p:spTgt spid="124"/>
                                        </p:tgtEl>
                                        <p:attrNameLst>
                                          <p:attrName>style.rotation</p:attrName>
                                        </p:attrNameLst>
                                      </p:cBhvr>
                                      <p:tavLst>
                                        <p:tav tm="0">
                                          <p:val>
                                            <p:fltVal val="360"/>
                                          </p:val>
                                        </p:tav>
                                        <p:tav tm="100000">
                                          <p:val>
                                            <p:fltVal val="0"/>
                                          </p:val>
                                        </p:tav>
                                      </p:tavLst>
                                    </p:anim>
                                    <p:animEffect transition="in" filter="fade">
                                      <p:cBhvr>
                                        <p:cTn id="10" dur="250"/>
                                        <p:tgtEl>
                                          <p:spTgt spid="124"/>
                                        </p:tgtEl>
                                      </p:cBhvr>
                                    </p:animEffect>
                                  </p:childTnLst>
                                </p:cTn>
                              </p:par>
                            </p:childTnLst>
                          </p:cTn>
                        </p:par>
                        <p:par>
                          <p:cTn id="11" fill="hold">
                            <p:stCondLst>
                              <p:cond delay="250"/>
                            </p:stCondLst>
                            <p:childTnLst>
                              <p:par>
                                <p:cTn id="12" presetID="14" presetClass="entr" presetSubtype="10" fill="hold" grpId="0" nodeType="after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randombar(horizontal)">
                                      <p:cBhvr>
                                        <p:cTn id="14" dur="250"/>
                                        <p:tgtEl>
                                          <p:spTgt spid="117"/>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p:cTn id="18" dur="250" fill="hold"/>
                                        <p:tgtEl>
                                          <p:spTgt spid="125"/>
                                        </p:tgtEl>
                                        <p:attrNameLst>
                                          <p:attrName>ppt_w</p:attrName>
                                        </p:attrNameLst>
                                      </p:cBhvr>
                                      <p:tavLst>
                                        <p:tav tm="0">
                                          <p:val>
                                            <p:fltVal val="0"/>
                                          </p:val>
                                        </p:tav>
                                        <p:tav tm="100000">
                                          <p:val>
                                            <p:strVal val="#ppt_w"/>
                                          </p:val>
                                        </p:tav>
                                      </p:tavLst>
                                    </p:anim>
                                    <p:anim calcmode="lin" valueType="num">
                                      <p:cBhvr>
                                        <p:cTn id="19" dur="250" fill="hold"/>
                                        <p:tgtEl>
                                          <p:spTgt spid="125"/>
                                        </p:tgtEl>
                                        <p:attrNameLst>
                                          <p:attrName>ppt_h</p:attrName>
                                        </p:attrNameLst>
                                      </p:cBhvr>
                                      <p:tavLst>
                                        <p:tav tm="0">
                                          <p:val>
                                            <p:fltVal val="0"/>
                                          </p:val>
                                        </p:tav>
                                        <p:tav tm="100000">
                                          <p:val>
                                            <p:strVal val="#ppt_h"/>
                                          </p:val>
                                        </p:tav>
                                      </p:tavLst>
                                    </p:anim>
                                    <p:anim calcmode="lin" valueType="num">
                                      <p:cBhvr>
                                        <p:cTn id="20" dur="250" fill="hold"/>
                                        <p:tgtEl>
                                          <p:spTgt spid="125"/>
                                        </p:tgtEl>
                                        <p:attrNameLst>
                                          <p:attrName>style.rotation</p:attrName>
                                        </p:attrNameLst>
                                      </p:cBhvr>
                                      <p:tavLst>
                                        <p:tav tm="0">
                                          <p:val>
                                            <p:fltVal val="360"/>
                                          </p:val>
                                        </p:tav>
                                        <p:tav tm="100000">
                                          <p:val>
                                            <p:fltVal val="0"/>
                                          </p:val>
                                        </p:tav>
                                      </p:tavLst>
                                    </p:anim>
                                    <p:animEffect transition="in" filter="fade">
                                      <p:cBhvr>
                                        <p:cTn id="21" dur="250"/>
                                        <p:tgtEl>
                                          <p:spTgt spid="125"/>
                                        </p:tgtEl>
                                      </p:cBhvr>
                                    </p:animEffect>
                                  </p:childTnLst>
                                </p:cTn>
                              </p:par>
                            </p:childTnLst>
                          </p:cTn>
                        </p:par>
                        <p:par>
                          <p:cTn id="22" fill="hold">
                            <p:stCondLst>
                              <p:cond delay="750"/>
                            </p:stCondLst>
                            <p:childTnLst>
                              <p:par>
                                <p:cTn id="23" presetID="14" presetClass="entr" presetSubtype="10" fill="hold" grpId="0" nodeType="after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randombar(horizontal)">
                                      <p:cBhvr>
                                        <p:cTn id="25" dur="250"/>
                                        <p:tgtEl>
                                          <p:spTgt spid="116"/>
                                        </p:tgtEl>
                                      </p:cBhvr>
                                    </p:animEffect>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126"/>
                                        </p:tgtEl>
                                        <p:attrNameLst>
                                          <p:attrName>style.visibility</p:attrName>
                                        </p:attrNameLst>
                                      </p:cBhvr>
                                      <p:to>
                                        <p:strVal val="visible"/>
                                      </p:to>
                                    </p:set>
                                    <p:anim calcmode="lin" valueType="num">
                                      <p:cBhvr>
                                        <p:cTn id="29" dur="250" fill="hold"/>
                                        <p:tgtEl>
                                          <p:spTgt spid="126"/>
                                        </p:tgtEl>
                                        <p:attrNameLst>
                                          <p:attrName>ppt_w</p:attrName>
                                        </p:attrNameLst>
                                      </p:cBhvr>
                                      <p:tavLst>
                                        <p:tav tm="0">
                                          <p:val>
                                            <p:fltVal val="0"/>
                                          </p:val>
                                        </p:tav>
                                        <p:tav tm="100000">
                                          <p:val>
                                            <p:strVal val="#ppt_w"/>
                                          </p:val>
                                        </p:tav>
                                      </p:tavLst>
                                    </p:anim>
                                    <p:anim calcmode="lin" valueType="num">
                                      <p:cBhvr>
                                        <p:cTn id="30" dur="250" fill="hold"/>
                                        <p:tgtEl>
                                          <p:spTgt spid="126"/>
                                        </p:tgtEl>
                                        <p:attrNameLst>
                                          <p:attrName>ppt_h</p:attrName>
                                        </p:attrNameLst>
                                      </p:cBhvr>
                                      <p:tavLst>
                                        <p:tav tm="0">
                                          <p:val>
                                            <p:fltVal val="0"/>
                                          </p:val>
                                        </p:tav>
                                        <p:tav tm="100000">
                                          <p:val>
                                            <p:strVal val="#ppt_h"/>
                                          </p:val>
                                        </p:tav>
                                      </p:tavLst>
                                    </p:anim>
                                    <p:anim calcmode="lin" valueType="num">
                                      <p:cBhvr>
                                        <p:cTn id="31" dur="250" fill="hold"/>
                                        <p:tgtEl>
                                          <p:spTgt spid="126"/>
                                        </p:tgtEl>
                                        <p:attrNameLst>
                                          <p:attrName>style.rotation</p:attrName>
                                        </p:attrNameLst>
                                      </p:cBhvr>
                                      <p:tavLst>
                                        <p:tav tm="0">
                                          <p:val>
                                            <p:fltVal val="360"/>
                                          </p:val>
                                        </p:tav>
                                        <p:tav tm="100000">
                                          <p:val>
                                            <p:fltVal val="0"/>
                                          </p:val>
                                        </p:tav>
                                      </p:tavLst>
                                    </p:anim>
                                    <p:animEffect transition="in" filter="fade">
                                      <p:cBhvr>
                                        <p:cTn id="32" dur="250"/>
                                        <p:tgtEl>
                                          <p:spTgt spid="126"/>
                                        </p:tgtEl>
                                      </p:cBhvr>
                                    </p:animEffect>
                                  </p:childTnLst>
                                </p:cTn>
                              </p:par>
                            </p:childTnLst>
                          </p:cTn>
                        </p:par>
                        <p:par>
                          <p:cTn id="33" fill="hold">
                            <p:stCondLst>
                              <p:cond delay="1250"/>
                            </p:stCondLst>
                            <p:childTnLst>
                              <p:par>
                                <p:cTn id="34" presetID="14" presetClass="entr" presetSubtype="10" fill="hold" grpId="0" nodeType="after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randombar(horizontal)">
                                      <p:cBhvr>
                                        <p:cTn id="36"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34684D3E-229A-1C79-E5CF-2B51B059A941}"/>
              </a:ext>
            </a:extLst>
          </p:cNvPr>
          <p:cNvSpPr/>
          <p:nvPr/>
        </p:nvSpPr>
        <p:spPr>
          <a:xfrm>
            <a:off x="129209" y="506896"/>
            <a:ext cx="11837503" cy="5973417"/>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41EDD5F-FF65-6448-50DB-2822C5843D3D}"/>
              </a:ext>
            </a:extLst>
          </p:cNvPr>
          <p:cNvPicPr>
            <a:picLocks noChangeAspect="1"/>
          </p:cNvPicPr>
          <p:nvPr/>
        </p:nvPicPr>
        <p:blipFill>
          <a:blip r:embed="rId2"/>
          <a:stretch>
            <a:fillRect/>
          </a:stretch>
        </p:blipFill>
        <p:spPr>
          <a:xfrm>
            <a:off x="553255" y="1657350"/>
            <a:ext cx="5486060" cy="4240015"/>
          </a:xfrm>
          <a:prstGeom prst="rect">
            <a:avLst/>
          </a:prstGeom>
        </p:spPr>
      </p:pic>
      <p:sp>
        <p:nvSpPr>
          <p:cNvPr id="4" name="Speech Bubble: Rectangle with Corners Rounded 4">
            <a:extLst>
              <a:ext uri="{FF2B5EF4-FFF2-40B4-BE49-F238E27FC236}">
                <a16:creationId xmlns:a16="http://schemas.microsoft.com/office/drawing/2014/main" id="{542AAD44-F067-5FF0-FF1E-CD0DCD6F9991}"/>
              </a:ext>
            </a:extLst>
          </p:cNvPr>
          <p:cNvSpPr/>
          <p:nvPr/>
        </p:nvSpPr>
        <p:spPr>
          <a:xfrm flipH="1">
            <a:off x="6336974" y="2525229"/>
            <a:ext cx="5423989" cy="20699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FF0000"/>
                </a:solidFill>
                <a:latin typeface="Calibri" panose="020F0502020204030204" pitchFamily="34" charset="0"/>
                <a:cs typeface="Calibri" panose="020F0502020204030204" pitchFamily="34" charset="0"/>
              </a:rPr>
              <a:t>Âm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thanh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giúp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giải</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trí</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tiếng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chiêng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trống</a:t>
            </a:r>
            <a:r>
              <a:rPr lang="en-US" sz="4000" b="1" dirty="0">
                <a:solidFill>
                  <a:srgbClr val="FF000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551FBB3-AF0B-7442-69CE-22AB4C30F7CF}"/>
              </a:ext>
            </a:extLst>
          </p:cNvPr>
          <p:cNvPicPr>
            <a:picLocks noChangeAspect="1"/>
          </p:cNvPicPr>
          <p:nvPr/>
        </p:nvPicPr>
        <p:blipFill>
          <a:blip r:embed="rId3"/>
          <a:stretch>
            <a:fillRect/>
          </a:stretch>
        </p:blipFill>
        <p:spPr>
          <a:xfrm>
            <a:off x="2679246" y="493442"/>
            <a:ext cx="7010400" cy="943704"/>
          </a:xfrm>
          <a:prstGeom prst="rect">
            <a:avLst/>
          </a:prstGeom>
        </p:spPr>
      </p:pic>
    </p:spTree>
    <p:extLst>
      <p:ext uri="{BB962C8B-B14F-4D97-AF65-F5344CB8AC3E}">
        <p14:creationId xmlns:p14="http://schemas.microsoft.com/office/powerpoint/2010/main" val="34025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34684D3E-229A-1C79-E5CF-2B51B059A941}"/>
              </a:ext>
            </a:extLst>
          </p:cNvPr>
          <p:cNvSpPr/>
          <p:nvPr/>
        </p:nvSpPr>
        <p:spPr>
          <a:xfrm>
            <a:off x="129209" y="506896"/>
            <a:ext cx="11837503" cy="5973417"/>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4" name="Speech Bubble: Rectangle with Corners Rounded 4">
            <a:extLst>
              <a:ext uri="{FF2B5EF4-FFF2-40B4-BE49-F238E27FC236}">
                <a16:creationId xmlns:a16="http://schemas.microsoft.com/office/drawing/2014/main" id="{542AAD44-F067-5FF0-FF1E-CD0DCD6F9991}"/>
              </a:ext>
            </a:extLst>
          </p:cNvPr>
          <p:cNvSpPr/>
          <p:nvPr/>
        </p:nvSpPr>
        <p:spPr>
          <a:xfrm flipH="1">
            <a:off x="5679438" y="2206735"/>
            <a:ext cx="5423989" cy="20699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err="1">
                <a:solidFill>
                  <a:srgbClr val="FF0000"/>
                </a:solidFill>
                <a:latin typeface="Calibri" panose="020F0502020204030204" pitchFamily="34" charset="0"/>
                <a:cs typeface="Calibri" panose="020F0502020204030204" pitchFamily="34" charset="0"/>
              </a:rPr>
              <a:t>Âm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thanh</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giúp</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chúng</a:t>
            </a:r>
            <a:r>
              <a:rPr lang="en-US" sz="4400" b="1" dirty="0">
                <a:solidFill>
                  <a:srgbClr val="FF0000"/>
                </a:solidFill>
                <a:latin typeface="Calibri" panose="020F0502020204030204" pitchFamily="34" charset="0"/>
                <a:cs typeface="Calibri" panose="020F0502020204030204" pitchFamily="34" charset="0"/>
              </a:rPr>
              <a:t> ta </a:t>
            </a:r>
            <a:r>
              <a:rPr lang="en-US" sz="4400" b="1" dirty="0" err="1">
                <a:solidFill>
                  <a:srgbClr val="FF0000"/>
                </a:solidFill>
                <a:latin typeface="Calibri" panose="020F0502020204030204" pitchFamily="34" charset="0"/>
                <a:cs typeface="Calibri" panose="020F0502020204030204" pitchFamily="34" charset="0"/>
              </a:rPr>
              <a:t>học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551FBB3-AF0B-7442-69CE-22AB4C30F7CF}"/>
              </a:ext>
            </a:extLst>
          </p:cNvPr>
          <p:cNvPicPr>
            <a:picLocks noChangeAspect="1"/>
          </p:cNvPicPr>
          <p:nvPr/>
        </p:nvPicPr>
        <p:blipFill>
          <a:blip r:embed="rId3"/>
          <a:stretch>
            <a:fillRect/>
          </a:stretch>
        </p:blipFill>
        <p:spPr>
          <a:xfrm>
            <a:off x="2679246" y="493442"/>
            <a:ext cx="7010400" cy="943704"/>
          </a:xfrm>
          <a:prstGeom prst="rect">
            <a:avLst/>
          </a:prstGeom>
        </p:spPr>
      </p:pic>
      <p:pic>
        <p:nvPicPr>
          <p:cNvPr id="6" name="Picture 5">
            <a:extLst>
              <a:ext uri="{FF2B5EF4-FFF2-40B4-BE49-F238E27FC236}">
                <a16:creationId xmlns:a16="http://schemas.microsoft.com/office/drawing/2014/main" id="{F1406692-782E-3EA9-B4C4-C4ED2136A7C3}"/>
              </a:ext>
            </a:extLst>
          </p:cNvPr>
          <p:cNvPicPr>
            <a:picLocks noChangeAspect="1"/>
          </p:cNvPicPr>
          <p:nvPr/>
        </p:nvPicPr>
        <p:blipFill>
          <a:blip r:embed="rId4"/>
          <a:stretch>
            <a:fillRect/>
          </a:stretch>
        </p:blipFill>
        <p:spPr>
          <a:xfrm>
            <a:off x="513707" y="1579542"/>
            <a:ext cx="4717765" cy="3945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406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Rounded Corners 113">
            <a:extLst>
              <a:ext uri="{FF2B5EF4-FFF2-40B4-BE49-F238E27FC236}">
                <a16:creationId xmlns:a16="http://schemas.microsoft.com/office/drawing/2014/main" id="{34684D3E-229A-1C79-E5CF-2B51B059A941}"/>
              </a:ext>
            </a:extLst>
          </p:cNvPr>
          <p:cNvSpPr/>
          <p:nvPr/>
        </p:nvSpPr>
        <p:spPr>
          <a:xfrm>
            <a:off x="129209" y="506896"/>
            <a:ext cx="11837503" cy="5973417"/>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4" name="Speech Bubble: Rectangle with Corners Rounded 4">
            <a:extLst>
              <a:ext uri="{FF2B5EF4-FFF2-40B4-BE49-F238E27FC236}">
                <a16:creationId xmlns:a16="http://schemas.microsoft.com/office/drawing/2014/main" id="{542AAD44-F067-5FF0-FF1E-CD0DCD6F9991}"/>
              </a:ext>
            </a:extLst>
          </p:cNvPr>
          <p:cNvSpPr/>
          <p:nvPr/>
        </p:nvSpPr>
        <p:spPr>
          <a:xfrm flipH="1">
            <a:off x="5679437" y="2206735"/>
            <a:ext cx="5655312" cy="20699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FF0000"/>
                </a:solidFill>
                <a:latin typeface="Calibri" panose="020F0502020204030204" pitchFamily="34" charset="0"/>
                <a:cs typeface="Calibri" panose="020F0502020204030204" pitchFamily="34" charset="0"/>
              </a:rPr>
              <a:t>Âm thanh giúp chúng ta nghe hiệu lệnh của cảnh sát giao thông.</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4551FBB3-AF0B-7442-69CE-22AB4C30F7CF}"/>
              </a:ext>
            </a:extLst>
          </p:cNvPr>
          <p:cNvPicPr>
            <a:picLocks noChangeAspect="1"/>
          </p:cNvPicPr>
          <p:nvPr/>
        </p:nvPicPr>
        <p:blipFill>
          <a:blip r:embed="rId2"/>
          <a:stretch>
            <a:fillRect/>
          </a:stretch>
        </p:blipFill>
        <p:spPr>
          <a:xfrm>
            <a:off x="2679246" y="493442"/>
            <a:ext cx="7010400" cy="943704"/>
          </a:xfrm>
          <a:prstGeom prst="rect">
            <a:avLst/>
          </a:prstGeom>
        </p:spPr>
      </p:pic>
      <p:pic>
        <p:nvPicPr>
          <p:cNvPr id="3" name="Picture 2">
            <a:extLst>
              <a:ext uri="{FF2B5EF4-FFF2-40B4-BE49-F238E27FC236}">
                <a16:creationId xmlns:a16="http://schemas.microsoft.com/office/drawing/2014/main" id="{CF982411-F178-8F1D-0574-BD345B4460A2}"/>
              </a:ext>
            </a:extLst>
          </p:cNvPr>
          <p:cNvPicPr>
            <a:picLocks noChangeAspect="1"/>
          </p:cNvPicPr>
          <p:nvPr/>
        </p:nvPicPr>
        <p:blipFill>
          <a:blip r:embed="rId3"/>
          <a:stretch>
            <a:fillRect/>
          </a:stretch>
        </p:blipFill>
        <p:spPr>
          <a:xfrm>
            <a:off x="1343025" y="1828801"/>
            <a:ext cx="3609010" cy="3376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90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8B6D8BD-E2D2-4596-B7B5-4A5C53CBF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1883" y="355674"/>
            <a:ext cx="2444487" cy="1145318"/>
          </a:xfrm>
          <a:prstGeom prst="rect">
            <a:avLst/>
          </a:prstGeom>
        </p:spPr>
      </p:pic>
      <p:pic>
        <p:nvPicPr>
          <p:cNvPr id="16" name="Graphic 15">
            <a:extLst>
              <a:ext uri="{FF2B5EF4-FFF2-40B4-BE49-F238E27FC236}">
                <a16:creationId xmlns:a16="http://schemas.microsoft.com/office/drawing/2014/main" id="{BA31D248-8BD8-4C00-B94D-48523E5BA0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946" y="721357"/>
            <a:ext cx="1723597" cy="807559"/>
          </a:xfrm>
          <a:prstGeom prst="rect">
            <a:avLst/>
          </a:prstGeom>
        </p:spPr>
      </p:pic>
      <p:sp>
        <p:nvSpPr>
          <p:cNvPr id="17" name="TextBox 16">
            <a:extLst>
              <a:ext uri="{FF2B5EF4-FFF2-40B4-BE49-F238E27FC236}">
                <a16:creationId xmlns:a16="http://schemas.microsoft.com/office/drawing/2014/main" id="{82E93F21-EC97-460E-8368-13977FB6D8C1}"/>
              </a:ext>
            </a:extLst>
          </p:cNvPr>
          <p:cNvSpPr txBox="1"/>
          <p:nvPr/>
        </p:nvSpPr>
        <p:spPr>
          <a:xfrm>
            <a:off x="2137100" y="432539"/>
            <a:ext cx="747422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VD </a:t>
            </a:r>
            <a:r>
              <a:rPr kumimoji="0" lang="en-US" sz="4800" b="1" i="0" u="none" strike="noStrike" kern="1200" cap="none" spc="0" normalizeH="0" baseline="0" noProof="0" dirty="0" err="1">
                <a:ln>
                  <a:noFill/>
                </a:ln>
                <a:solidFill>
                  <a:srgbClr val="121212"/>
                </a:solidFill>
                <a:effectLst/>
                <a:uLnTx/>
                <a:uFillTx/>
                <a:latin typeface="Arial" panose="020B0604020202020204" pitchFamily="34" charset="0"/>
                <a:ea typeface="+mn-ea"/>
                <a:cs typeface="Arial" panose="020B0604020202020204" pitchFamily="34" charset="0"/>
              </a:rPr>
              <a:t>khác</a:t>
            </a:r>
            <a:r>
              <a:rPr kumimoji="0" lang="en-US" sz="4800" b="1" i="0" u="none" strike="noStrike" kern="1200" cap="none" spc="0" normalizeH="0" baseline="0" noProof="0" dirty="0">
                <a:ln>
                  <a:noFill/>
                </a:ln>
                <a:solidFill>
                  <a:srgbClr val="121212"/>
                </a:solidFill>
                <a:effectLst/>
                <a:uLnTx/>
                <a:uFillTx/>
                <a:latin typeface="Arial" panose="020B0604020202020204" pitchFamily="34" charset="0"/>
                <a:ea typeface="+mn-ea"/>
                <a:cs typeface="Arial" panose="020B0604020202020204" pitchFamily="34" charset="0"/>
              </a:rPr>
              <a:t>: </a:t>
            </a:r>
          </a:p>
        </p:txBody>
      </p:sp>
      <p:grpSp>
        <p:nvGrpSpPr>
          <p:cNvPr id="2" name="Group 1">
            <a:extLst>
              <a:ext uri="{FF2B5EF4-FFF2-40B4-BE49-F238E27FC236}">
                <a16:creationId xmlns:a16="http://schemas.microsoft.com/office/drawing/2014/main" id="{40C201EF-5AAE-CCAD-6B63-56DF807D7505}"/>
              </a:ext>
            </a:extLst>
          </p:cNvPr>
          <p:cNvGrpSpPr/>
          <p:nvPr/>
        </p:nvGrpSpPr>
        <p:grpSpPr>
          <a:xfrm>
            <a:off x="6591300" y="2334543"/>
            <a:ext cx="5731495" cy="3818608"/>
            <a:chOff x="6328276" y="280496"/>
            <a:chExt cx="5731495" cy="3818608"/>
          </a:xfrm>
        </p:grpSpPr>
        <p:pic>
          <p:nvPicPr>
            <p:cNvPr id="3" name="Picture 5">
              <a:extLst>
                <a:ext uri="{FF2B5EF4-FFF2-40B4-BE49-F238E27FC236}">
                  <a16:creationId xmlns:a16="http://schemas.microsoft.com/office/drawing/2014/main" id="{FD2707E3-CD23-7E8F-CD8B-A814C1C011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28276" y="280496"/>
              <a:ext cx="5731495" cy="3818608"/>
            </a:xfrm>
            <a:prstGeom prst="rect">
              <a:avLst/>
            </a:prstGeom>
          </p:spPr>
        </p:pic>
        <p:sp>
          <p:nvSpPr>
            <p:cNvPr id="6" name="TextBox 5">
              <a:extLst>
                <a:ext uri="{FF2B5EF4-FFF2-40B4-BE49-F238E27FC236}">
                  <a16:creationId xmlns:a16="http://schemas.microsoft.com/office/drawing/2014/main" id="{84B8B46A-67F2-103C-C421-124E409104F7}"/>
                </a:ext>
              </a:extLst>
            </p:cNvPr>
            <p:cNvSpPr txBox="1"/>
            <p:nvPr/>
          </p:nvSpPr>
          <p:spPr>
            <a:xfrm>
              <a:off x="6852151" y="1166234"/>
              <a:ext cx="5076825" cy="1323439"/>
            </a:xfrm>
            <a:prstGeom prst="rect">
              <a:avLst/>
            </a:prstGeom>
            <a:noFill/>
          </p:spPr>
          <p:txBody>
            <a:bodyPr wrap="square" rtlCol="0">
              <a:spAutoFit/>
            </a:bodyPr>
            <a:lstStyle/>
            <a:p>
              <a:pPr algn="ctr"/>
              <a:r>
                <a:rPr lang="en-US" sz="4000" b="1" dirty="0" err="1">
                  <a:solidFill>
                    <a:srgbClr val="121212"/>
                  </a:solidFill>
                  <a:latin typeface="Arial" panose="020B0604020202020204" pitchFamily="34" charset="0"/>
                  <a:cs typeface="Arial" panose="020B0604020202020204" pitchFamily="34" charset="0"/>
                </a:rPr>
                <a:t>Âm</a:t>
              </a:r>
              <a:r>
                <a:rPr lang="en-US" sz="4000" b="1" dirty="0">
                  <a:solidFill>
                    <a:srgbClr val="121212"/>
                  </a:solidFill>
                  <a:latin typeface="Arial" panose="020B0604020202020204" pitchFamily="34" charset="0"/>
                  <a:cs typeface="Arial" panose="020B0604020202020204" pitchFamily="34" charset="0"/>
                </a:rPr>
                <a:t> </a:t>
              </a:r>
              <a:r>
                <a:rPr lang="en-US" sz="4000" b="1" dirty="0" err="1">
                  <a:solidFill>
                    <a:srgbClr val="121212"/>
                  </a:solidFill>
                  <a:latin typeface="Arial" panose="020B0604020202020204" pitchFamily="34" charset="0"/>
                  <a:cs typeface="Arial" panose="020B0604020202020204" pitchFamily="34" charset="0"/>
                </a:rPr>
                <a:t>thanh</a:t>
              </a:r>
              <a:r>
                <a:rPr lang="en-US" sz="4000" b="1" dirty="0">
                  <a:solidFill>
                    <a:srgbClr val="121212"/>
                  </a:solidFill>
                  <a:latin typeface="Arial" panose="020B0604020202020204" pitchFamily="34" charset="0"/>
                  <a:cs typeface="Arial" panose="020B0604020202020204" pitchFamily="34" charset="0"/>
                </a:rPr>
                <a:t> </a:t>
              </a:r>
              <a:r>
                <a:rPr lang="en-US" sz="4000" b="1" dirty="0" err="1">
                  <a:solidFill>
                    <a:srgbClr val="121212"/>
                  </a:solidFill>
                  <a:latin typeface="Arial" panose="020B0604020202020204" pitchFamily="34" charset="0"/>
                  <a:cs typeface="Arial" panose="020B0604020202020204" pitchFamily="34" charset="0"/>
                </a:rPr>
                <a:t>giúp</a:t>
              </a:r>
              <a:r>
                <a:rPr lang="en-US" sz="4000" b="1" dirty="0">
                  <a:solidFill>
                    <a:srgbClr val="121212"/>
                  </a:solidFill>
                  <a:latin typeface="Arial" panose="020B0604020202020204" pitchFamily="34" charset="0"/>
                  <a:cs typeface="Arial" panose="020B0604020202020204" pitchFamily="34" charset="0"/>
                </a:rPr>
                <a:t> </a:t>
              </a:r>
              <a:r>
                <a:rPr lang="en-US" sz="4000" b="1" dirty="0" err="1">
                  <a:solidFill>
                    <a:srgbClr val="121212"/>
                  </a:solidFill>
                  <a:latin typeface="Arial" panose="020B0604020202020204" pitchFamily="34" charset="0"/>
                  <a:cs typeface="Arial" panose="020B0604020202020204" pitchFamily="34" charset="0"/>
                </a:rPr>
                <a:t>báo</a:t>
              </a:r>
              <a:r>
                <a:rPr lang="en-US" sz="4000" b="1" dirty="0">
                  <a:solidFill>
                    <a:srgbClr val="121212"/>
                  </a:solidFill>
                  <a:latin typeface="Arial" panose="020B0604020202020204" pitchFamily="34" charset="0"/>
                  <a:cs typeface="Arial" panose="020B0604020202020204" pitchFamily="34" charset="0"/>
                </a:rPr>
                <a:t> </a:t>
              </a:r>
              <a:r>
                <a:rPr lang="en-US" sz="4000" b="1" dirty="0" err="1">
                  <a:solidFill>
                    <a:srgbClr val="121212"/>
                  </a:solidFill>
                  <a:latin typeface="Arial" panose="020B0604020202020204" pitchFamily="34" charset="0"/>
                  <a:cs typeface="Arial" panose="020B0604020202020204" pitchFamily="34" charset="0"/>
                </a:rPr>
                <a:t>hiệu</a:t>
              </a:r>
              <a:r>
                <a:rPr lang="en-US" sz="4000" b="1" dirty="0">
                  <a:solidFill>
                    <a:srgbClr val="121212"/>
                  </a:solidFill>
                  <a:latin typeface="Arial" panose="020B0604020202020204" pitchFamily="34" charset="0"/>
                  <a:cs typeface="Arial" panose="020B0604020202020204" pitchFamily="34" charset="0"/>
                </a:rPr>
                <a:t> (</a:t>
              </a:r>
              <a:r>
                <a:rPr lang="en-US" sz="4000" b="1" dirty="0" err="1">
                  <a:solidFill>
                    <a:srgbClr val="121212"/>
                  </a:solidFill>
                  <a:latin typeface="Arial" panose="020B0604020202020204" pitchFamily="34" charset="0"/>
                  <a:cs typeface="Arial" panose="020B0604020202020204" pitchFamily="34" charset="0"/>
                </a:rPr>
                <a:t>tiếng</a:t>
              </a:r>
              <a:r>
                <a:rPr lang="en-US" sz="4000" b="1" dirty="0">
                  <a:solidFill>
                    <a:srgbClr val="121212"/>
                  </a:solidFill>
                  <a:latin typeface="Arial" panose="020B0604020202020204" pitchFamily="34" charset="0"/>
                  <a:cs typeface="Arial" panose="020B0604020202020204" pitchFamily="34" charset="0"/>
                </a:rPr>
                <a:t> </a:t>
              </a:r>
              <a:r>
                <a:rPr lang="en-US" sz="4000" b="1" dirty="0" err="1">
                  <a:solidFill>
                    <a:srgbClr val="121212"/>
                  </a:solidFill>
                  <a:latin typeface="Arial" panose="020B0604020202020204" pitchFamily="34" charset="0"/>
                  <a:cs typeface="Arial" panose="020B0604020202020204" pitchFamily="34" charset="0"/>
                </a:rPr>
                <a:t>trống</a:t>
              </a:r>
              <a:r>
                <a:rPr lang="en-US" sz="4000" b="1" dirty="0">
                  <a:solidFill>
                    <a:srgbClr val="121212"/>
                  </a:solidFill>
                  <a:latin typeface="Arial" panose="020B0604020202020204" pitchFamily="34" charset="0"/>
                  <a:cs typeface="Arial" panose="020B0604020202020204" pitchFamily="34" charset="0"/>
                </a:rPr>
                <a:t>)</a:t>
              </a:r>
            </a:p>
          </p:txBody>
        </p:sp>
      </p:grpSp>
      <p:pic>
        <p:nvPicPr>
          <p:cNvPr id="9" name="Picture 8">
            <a:extLst>
              <a:ext uri="{FF2B5EF4-FFF2-40B4-BE49-F238E27FC236}">
                <a16:creationId xmlns:a16="http://schemas.microsoft.com/office/drawing/2014/main" id="{9A44D7CF-C8BA-6B8F-0A7B-B1515F736CA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t="3713" b="3713"/>
          <a:stretch/>
        </p:blipFill>
        <p:spPr>
          <a:xfrm>
            <a:off x="242028" y="2250041"/>
            <a:ext cx="6302052" cy="3134616"/>
          </a:xfrm>
          <a:prstGeom prst="roundRect">
            <a:avLst>
              <a:gd name="adj" fmla="val 20813"/>
            </a:avLst>
          </a:prstGeom>
          <a:solidFill>
            <a:srgbClr val="FFFFFF">
              <a:shade val="85000"/>
            </a:srgbClr>
          </a:solidFill>
          <a:ln w="57150">
            <a:solidFill>
              <a:srgbClr val="29595E"/>
            </a:solidFill>
          </a:ln>
          <a:effectLst/>
        </p:spPr>
      </p:pic>
    </p:spTree>
    <p:extLst>
      <p:ext uri="{BB962C8B-B14F-4D97-AF65-F5344CB8AC3E}">
        <p14:creationId xmlns:p14="http://schemas.microsoft.com/office/powerpoint/2010/main" val="29470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843</Words>
  <Application>Microsoft Office PowerPoint</Application>
  <PresentationFormat>Widescreen</PresentationFormat>
  <Paragraphs>71</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#9Slide03 Arima Madurai Medium</vt:lpstr>
      <vt:lpstr>Arial</vt:lpstr>
      <vt:lpstr>Calibri</vt:lpstr>
      <vt:lpstr>Cambria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81</cp:revision>
  <dcterms:created xsi:type="dcterms:W3CDTF">2023-08-28T06:00:30Z</dcterms:created>
  <dcterms:modified xsi:type="dcterms:W3CDTF">2025-11-14T07:19:45Z</dcterms:modified>
</cp:coreProperties>
</file>