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7"/>
  </p:notesMasterIdLst>
  <p:sldIdLst>
    <p:sldId id="2007577217" r:id="rId3"/>
    <p:sldId id="2007577224" r:id="rId4"/>
    <p:sldId id="2007577225" r:id="rId5"/>
    <p:sldId id="200757722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E240-3941-48AE-B432-7AF0C7D13AC0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9162F-C8DB-45C5-80FB-FB2D0C2F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2917-BE86-4A53-8FA0-B33914A90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67446-8517-4857-864D-E9BFBC0DD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9E75D-702D-44DA-A412-452D48D5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EA036-3AAF-4111-BC20-8ADC4328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1D11-631C-4954-BBC9-3A5CA483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1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2E02-7F76-4B6E-AA91-1C1B3300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240E6-5C92-4412-830A-4F070A425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C4224-87D2-42B4-811B-7B81EAAA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5F91-A388-49DB-8DA6-C83EBFD9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370A4-DA2B-44F6-AD03-86BA4118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8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81D1AB-D202-4F7A-8E89-838FFD605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71D9D-3F68-4BFE-B315-FB83BF780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CC341-9B42-4676-9AD7-243425A2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6BB94-4164-4E25-A30A-35446E371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0FA7B-0ABE-45AA-B256-A41E4F18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0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>
            <a:extLst>
              <a:ext uri="{FF2B5EF4-FFF2-40B4-BE49-F238E27FC236}">
                <a16:creationId xmlns:a16="http://schemas.microsoft.com/office/drawing/2014/main" id="{70603012-7A15-8B37-A3E5-44B98EF70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25295" y="-1335024"/>
            <a:ext cx="13417296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9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1393-E549-1F1A-E701-ECF72759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FC0C-D745-366A-282D-41BBED02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0C1B-89AE-DF8D-87F6-08A3F552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A2FC4-A60C-93C4-DEBA-4B5C0B4E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5666-D56E-E21A-3CA8-3A29E8C2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A26654AC-E3D5-D590-243F-8142F6A8E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3DAC-CAFA-0A9D-8008-9151B8317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A1451-BD1A-6290-1403-578760BA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45BDE-91A8-CB54-3986-8CAF7E342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77EAA-42CD-B4DD-8464-38B41F4D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3077-4E7B-EB05-02BC-4A09C98D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E93A-F9DE-995C-DFB3-8A262DE3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0265-4BF5-617D-2BAB-1D0646610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C964E-6CAB-203D-874C-FDC1716B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43AAC-B59E-98FA-6891-0DF03580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FCC48-FABB-6D83-92DA-66CA855D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47768-C75A-768C-E043-506BE8CC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3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D1DD-7C9D-F6FF-BF75-536FF966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43036-8D0C-7343-A1DE-5530EC9B7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1CDA8-49F5-ACD8-6173-60196ED5E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80FF0-38FF-53E9-5484-174C7ED1C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700CF-8259-975C-AC9A-0E894C187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2534F-31AD-4A83-1128-ABEAC145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1FD8F-2957-A5A0-BC92-0494FD54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B5879C-AF3B-ED0B-57E1-5C67F769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DFF6-1BC8-6029-590F-D2616F58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EA8239-8C62-1BAC-8DC7-3AEDABAC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6FE6E-CE13-9621-2638-D3B0ADD5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6AB27-B9C2-39D0-5772-CE35A290D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54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8DEE8-0005-DB01-F603-C6409B3E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F72FC-E772-6D3B-7559-8875BFAA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8A5A8-E45A-4C5D-0194-BBEAD0D0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853C6-5055-CAD2-C505-07FCB56D4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32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D4D2-AC6D-5FF7-A5CE-29DD9631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C4B4A-6B86-66CF-DB9C-D1681352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F90AC-4962-BB6E-3260-A86AC1A32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A1F7A-8D32-425A-6835-9703CE36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2980E-A153-AD5D-E865-7626675B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A0324-5F77-A83F-3DE9-578E1BFF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CEBC-821F-41CD-8ADE-9DDCD65FB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60493-CB40-419F-B26C-C6253249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09C5-61B4-4D62-ABC3-4BDE08BA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4595-ED9C-4966-A706-288D3875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A5E64-3B58-49DA-9AAD-7642FE90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B1B4-EB84-4F44-CC95-21287E14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67BAA-F060-0F99-950E-FE4CC9337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AF98C-EC49-F961-190D-01FC7E7A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9C63B-B7C0-37CE-90AA-8C1A94F7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20083-F6FE-4459-591B-70842E8E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E8416-D486-57E7-F7F0-67CC8EEB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0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C76B-F665-38DB-D332-88640385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E40FF-EBBB-1D13-B904-314FDF99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5FF29-E529-0636-0DAB-1574DB34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0BA3C-146F-1426-7C83-8B18281A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2BDC-9455-9EF2-5646-143DEBB2D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4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1852E0-7F0C-D2AC-DBA7-E2913482E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14F11-3BE8-D8A2-DD87-F127B5BB6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CA9F5-916E-6850-52EE-42FD8A33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72614B-EF9F-4C0F-B23D-32708343E0CA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9505-4925-F332-2783-679AE404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66D26-367B-93D0-28B5-6C0EBA42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87EE0D-802A-434D-8D75-AC80DDB81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5EDF-CEDD-4886-90BF-28CF3B22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0A68D-F30B-434F-9F3B-BC165B423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56C3-0CE5-4B3E-B433-B65383E8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30D9C-5C9F-4828-B0A1-77F10F33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B4FF4-3A06-4504-8405-305C2F0F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6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7229D-6D77-4FC7-B319-3519C574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A18C7-6C5D-4076-B8B2-825D664F2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8D97D-D7E0-48FF-B984-C37448FA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C3ACA-8DC6-43D4-81E9-7043F7F7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85AC9-5BBE-46BB-9D40-781F726D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27262-2C7D-4652-A517-4C1E41A5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1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EAE0-FFE6-413A-BDFC-DCE546E4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D9AA-61FC-4656-A1EB-5032F31F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157A6-762E-4504-B236-ED822C2D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5D0F7-EFD2-4901-B86C-E41A4B436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54CE3-E675-43D4-890E-DFF9D831F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A2293-7A9E-4D19-B70E-4BE8996C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26402-E8B4-48AE-B618-37B1756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99637-543F-45D8-9C78-D73FA249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D8F8-DB7F-433D-86DB-34345096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49B71-2713-4737-9DE8-4A1D6CCF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82F33-CC0E-4139-95EB-628A3874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A80B2-FD65-4E3C-A03F-31D42830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20D64-BFD3-4D3C-AFE4-B359BB3B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835AB-545E-4C27-9F6A-2CB44545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51138-ADD0-49EA-B056-472C7E52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7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3B66-6308-4C6E-A0A8-919D7A52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954B-5FCA-448B-A141-183B03EE8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6C496-CB7B-49E1-B8DE-FAE1D2D51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E66FF-F643-4DB3-B8C3-B18D5C4B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2C868-733B-4A3C-BB77-0EE98052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05CE-85E9-4CB6-8F38-815A91CB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B9E8-CD33-4604-B842-7EEDC687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B70ED-8222-47DE-B9B8-2819B54E0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0D1E2-F7EB-47ED-9546-84355042C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C0540-05ED-4323-80BC-A5F1E26D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A1134-355C-454D-9580-4A50B7354FBB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6EBD6-A91F-4934-A67C-A3025674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2E04D-1024-4936-AEE3-73ED3DE1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089C78-F3C0-477C-8053-DC63EC01B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7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73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8AA33-E2B1-B3C3-93B2-209B68738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8" descr="2">
            <a:extLst>
              <a:ext uri="{FF2B5EF4-FFF2-40B4-BE49-F238E27FC236}">
                <a16:creationId xmlns:a16="http://schemas.microsoft.com/office/drawing/2014/main" id="{2CDF78D7-D62B-4F00-8868-713416456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688" y="852479"/>
            <a:ext cx="8744624" cy="5351161"/>
          </a:xfrm>
          <a:prstGeom prst="rect">
            <a:avLst/>
          </a:prstGeom>
          <a:effectLst>
            <a:outerShdw blurRad="3556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3092C8-9CF8-F100-5E75-40A65486D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3" y="0"/>
            <a:ext cx="2283461" cy="2389101"/>
          </a:xfrm>
          <a:prstGeom prst="rect">
            <a:avLst/>
          </a:prstGeom>
        </p:spPr>
      </p:pic>
      <p:pic>
        <p:nvPicPr>
          <p:cNvPr id="4" name="Picture 2" descr="Hình ảnh Vector Png Công Ty Tuyển Dụng Tay Cầm Sừng áp Phích Tuyển Dụng,  Kèn, Công, Ty miễn phí tải tập tin PNG PSDComment và Vector">
            <a:extLst>
              <a:ext uri="{FF2B5EF4-FFF2-40B4-BE49-F238E27FC236}">
                <a16:creationId xmlns:a16="http://schemas.microsoft.com/office/drawing/2014/main" id="{669D9BA1-633F-2897-7A01-9AF514C7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90000" l="4063" r="90000">
                        <a14:foregroundMark x1="28281" y1="22813" x2="27187" y2="29844"/>
                        <a14:foregroundMark x1="31094" y1="16875" x2="35000" y2="22500"/>
                        <a14:foregroundMark x1="21250" y1="35313" x2="23281" y2="38906"/>
                        <a14:foregroundMark x1="21563" y1="34063" x2="22188" y2="3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2599663"/>
            <a:ext cx="3771900" cy="43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CC162-6D3D-120C-D02D-6C350FF994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124" y="2767093"/>
            <a:ext cx="6230652" cy="2523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0795A-D0D1-95DF-C436-0D2851FC9A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00" y="598090"/>
            <a:ext cx="1261654" cy="672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AD0555-B122-9796-37A4-A32F7B8ACE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53" y="656818"/>
            <a:ext cx="877145" cy="793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F614AA-9B47-7119-5358-CA306B57B4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1465" y="1714827"/>
            <a:ext cx="6462320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98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D771C9-E707-0A47-FA9F-A04201C6FE33}"/>
              </a:ext>
            </a:extLst>
          </p:cNvPr>
          <p:cNvSpPr/>
          <p:nvPr/>
        </p:nvSpPr>
        <p:spPr>
          <a:xfrm>
            <a:off x="257175" y="228600"/>
            <a:ext cx="11525250" cy="6305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1ECFED-7467-4210-229A-1AE27033FCC8}"/>
              </a:ext>
            </a:extLst>
          </p:cNvPr>
          <p:cNvSpPr/>
          <p:nvPr/>
        </p:nvSpPr>
        <p:spPr>
          <a:xfrm>
            <a:off x="923925" y="396661"/>
            <a:ext cx="10306049" cy="1031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1. Em hãy nêu thí nghiệm chứng tỏ nước không có hình dạng nhất định, nước ở thể rắn có hình dạng nhất định.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9AF245-615B-C281-4B5B-5C6346D5D3E0}"/>
              </a:ext>
            </a:extLst>
          </p:cNvPr>
          <p:cNvSpPr/>
          <p:nvPr/>
        </p:nvSpPr>
        <p:spPr>
          <a:xfrm>
            <a:off x="847725" y="1568236"/>
            <a:ext cx="10306049" cy="8987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. Em hãy nêu thí nghiệm chứng tỏ: Nước có thể hoà tan một số chất và không hoà tan một số chất.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513685-E2B8-280E-40C7-826E77B79E0F}"/>
              </a:ext>
            </a:extLst>
          </p:cNvPr>
          <p:cNvSpPr/>
          <p:nvPr/>
        </p:nvSpPr>
        <p:spPr>
          <a:xfrm>
            <a:off x="800100" y="2654086"/>
            <a:ext cx="10306049" cy="12511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Calibri" panose="020F0502020204030204"/>
              </a:rPr>
              <a:t>3. Em hãy nêu thí nghiệm chứng tỏ: Nước có thể thấm qua một số vật và không ngấm qua một số vật. Nêu ứng dụng của tính chất này trong cuộc sống.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0CB13E3-86E2-1374-6ED8-5D25DB39A529}"/>
              </a:ext>
            </a:extLst>
          </p:cNvPr>
          <p:cNvSpPr/>
          <p:nvPr/>
        </p:nvSpPr>
        <p:spPr>
          <a:xfrm>
            <a:off x="781050" y="4111412"/>
            <a:ext cx="10306049" cy="6987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</a:rPr>
              <a:t>5. </a:t>
            </a:r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nêu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thí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nghiệm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chứng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tỏ:Sự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lan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truyền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âm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thanh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039D-2B8C-9076-3D3E-2E1FC652F92C}"/>
              </a:ext>
            </a:extLst>
          </p:cNvPr>
          <p:cNvSpPr/>
          <p:nvPr/>
        </p:nvSpPr>
        <p:spPr>
          <a:xfrm>
            <a:off x="781050" y="5111536"/>
            <a:ext cx="10306049" cy="9273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</a:rPr>
              <a:t>6. </a:t>
            </a:r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nêu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thí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nghiệm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chứng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tỏ:Ta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chỉ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nhìn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tới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mắt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817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>
            <a:extLst>
              <a:ext uri="{FF2B5EF4-FFF2-40B4-BE49-F238E27FC236}">
                <a16:creationId xmlns:a16="http://schemas.microsoft.com/office/drawing/2014/main" id="{50AA22B0-AC8E-EC6C-5E06-67ADDC600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950" y="257175"/>
            <a:ext cx="11458575" cy="63627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6DE893-A736-7F9F-213C-D13536C5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5" b="89862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93" y="1654179"/>
            <a:ext cx="3460090" cy="39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A3AD219-4A1F-A1FF-42E0-6D41BC8C196F}"/>
              </a:ext>
            </a:extLst>
          </p:cNvPr>
          <p:cNvGrpSpPr/>
          <p:nvPr/>
        </p:nvGrpSpPr>
        <p:grpSpPr>
          <a:xfrm>
            <a:off x="456632" y="1066800"/>
            <a:ext cx="7257279" cy="4692054"/>
            <a:chOff x="113732" y="1333500"/>
            <a:chExt cx="7257279" cy="46920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B413EB-6D05-F309-77BB-5D44F1194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493" b="89977" l="9973" r="98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32" y="1333500"/>
              <a:ext cx="7257279" cy="4692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9FB9D6-CE98-3A20-457D-7DE4C329B8BA}"/>
                </a:ext>
              </a:extLst>
            </p:cNvPr>
            <p:cNvSpPr/>
            <p:nvPr/>
          </p:nvSpPr>
          <p:spPr>
            <a:xfrm>
              <a:off x="2120900" y="2534335"/>
              <a:ext cx="43434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bốc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rồi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thảo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luận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32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nghiệm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bốc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595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F0CD06-D76C-6D76-E694-91F2377A2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211" b="16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D771C9-E707-0A47-FA9F-A04201C6FE33}"/>
              </a:ext>
            </a:extLst>
          </p:cNvPr>
          <p:cNvSpPr/>
          <p:nvPr/>
        </p:nvSpPr>
        <p:spPr>
          <a:xfrm>
            <a:off x="257175" y="228600"/>
            <a:ext cx="11525250" cy="6305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8AEB9A-31F5-237B-9DB6-D6BB6FFE5BFC}"/>
              </a:ext>
            </a:extLst>
          </p:cNvPr>
          <p:cNvGrpSpPr/>
          <p:nvPr/>
        </p:nvGrpSpPr>
        <p:grpSpPr>
          <a:xfrm>
            <a:off x="609600" y="323849"/>
            <a:ext cx="10972800" cy="1234100"/>
            <a:chOff x="3977443" y="-1656991"/>
            <a:chExt cx="3108271" cy="786121"/>
          </a:xfrm>
        </p:grpSpPr>
        <p:sp>
          <p:nvSpPr>
            <p:cNvPr id="9" name="矩形: 圆角 6">
              <a:extLst>
                <a:ext uri="{FF2B5EF4-FFF2-40B4-BE49-F238E27FC236}">
                  <a16:creationId xmlns:a16="http://schemas.microsoft.com/office/drawing/2014/main" id="{A0906922-404A-83F3-4B29-1247C4C5BFC2}"/>
                </a:ext>
              </a:extLst>
            </p:cNvPr>
            <p:cNvSpPr/>
            <p:nvPr/>
          </p:nvSpPr>
          <p:spPr>
            <a:xfrm>
              <a:off x="3977443" y="-1656991"/>
              <a:ext cx="3108271" cy="786121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 w="34925" cap="rnd">
              <a:solidFill>
                <a:srgbClr val="139F4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aloo 2 ExtraBold" panose="03080902040302020200" pitchFamily="66" charset="0"/>
                <a:ea typeface="等线" panose="02010600030101010101" pitchFamily="2" charset="-122"/>
                <a:cs typeface="Baloo 2 ExtraBold" panose="03080902040302020200" pitchFamily="66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731B56-A131-9A4B-2581-EAEFA3454067}"/>
                </a:ext>
              </a:extLst>
            </p:cNvPr>
            <p:cNvSpPr txBox="1"/>
            <p:nvPr/>
          </p:nvSpPr>
          <p:spPr>
            <a:xfrm>
              <a:off x="4030604" y="-1561023"/>
              <a:ext cx="2883460" cy="6861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zh-CN" sz="3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zh-CN" sz="3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bức tranh,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bảo vệ nguồn nước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hoặc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vệ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khí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B0B4751-7288-EF32-DE9C-047A6F0B6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1924050"/>
            <a:ext cx="5308600" cy="3981450"/>
          </a:xfrm>
          <a:prstGeom prst="rect">
            <a:avLst/>
          </a:prstGeom>
        </p:spPr>
      </p:pic>
      <p:pic>
        <p:nvPicPr>
          <p:cNvPr id="1026" name="Picture 2" descr="Vẽ tranh bảo vệ môi trường đơn giản và đẹp nhất - HoaTieu.vn">
            <a:extLst>
              <a:ext uri="{FF2B5EF4-FFF2-40B4-BE49-F238E27FC236}">
                <a16:creationId xmlns:a16="http://schemas.microsoft.com/office/drawing/2014/main" id="{77BD99DC-CF0C-84F0-969D-A20EA6048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933575"/>
            <a:ext cx="54006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909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Baloo 2 ExtraBold</vt:lpstr>
      <vt:lpstr>Calibri</vt:lpstr>
      <vt:lpstr>Tahoma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2023-08-22T05:44:03Z</dcterms:created>
  <dcterms:modified xsi:type="dcterms:W3CDTF">2025-11-13T05:00:59Z</dcterms:modified>
</cp:coreProperties>
</file>