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4" r:id="rId2"/>
  </p:sldMasterIdLst>
  <p:notesMasterIdLst>
    <p:notesMasterId r:id="rId24"/>
  </p:notesMasterIdLst>
  <p:sldIdLst>
    <p:sldId id="257" r:id="rId3"/>
    <p:sldId id="285" r:id="rId4"/>
    <p:sldId id="267" r:id="rId5"/>
    <p:sldId id="259" r:id="rId6"/>
    <p:sldId id="263" r:id="rId7"/>
    <p:sldId id="11088507" r:id="rId8"/>
    <p:sldId id="11088508" r:id="rId9"/>
    <p:sldId id="293" r:id="rId10"/>
    <p:sldId id="280" r:id="rId11"/>
    <p:sldId id="11088509" r:id="rId12"/>
    <p:sldId id="11088510" r:id="rId13"/>
    <p:sldId id="277" r:id="rId14"/>
    <p:sldId id="11088511" r:id="rId15"/>
    <p:sldId id="11088512" r:id="rId16"/>
    <p:sldId id="11088513" r:id="rId17"/>
    <p:sldId id="11088514" r:id="rId18"/>
    <p:sldId id="11088515" r:id="rId19"/>
    <p:sldId id="11088516" r:id="rId20"/>
    <p:sldId id="286" r:id="rId21"/>
    <p:sldId id="11088517" r:id="rId22"/>
    <p:sldId id="270"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0EC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85" d="100"/>
          <a:sy n="85" d="100"/>
        </p:scale>
        <p:origin x="78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405AAC-2087-40A1-8CD1-D4135E68872F}" type="datetimeFigureOut">
              <a:rPr lang="en-US" smtClean="0"/>
              <a:t>10/24/2025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65117B-E5FC-44D8-BD02-DAD1FA92CC94}" type="slidenum">
              <a:rPr lang="en-US" smtClean="0"/>
              <a:t>‹#›</a:t>
            </a:fld>
            <a:endParaRPr lang="en-US"/>
          </a:p>
        </p:txBody>
      </p:sp>
    </p:spTree>
    <p:extLst>
      <p:ext uri="{BB962C8B-B14F-4D97-AF65-F5344CB8AC3E}">
        <p14:creationId xmlns:p14="http://schemas.microsoft.com/office/powerpoint/2010/main" val="19828048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endParaRPr 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616ED8C-9FC6-41EA-BCF4-3C8787CD81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2945950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616ED8C-9FC6-41EA-BCF4-3C8787CD81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6126241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616ED8C-9FC6-41EA-BCF4-3C8787CD81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2729301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616ED8C-9FC6-41EA-BCF4-3C8787CD81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4471085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616ED8C-9FC6-41EA-BCF4-3C8787CD81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5780786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616ED8C-9FC6-41EA-BCF4-3C8787CD81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4086150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616ED8C-9FC6-41EA-BCF4-3C8787CD81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15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5287130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616ED8C-9FC6-41EA-BCF4-3C8787CD81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16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2739474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616ED8C-9FC6-41EA-BCF4-3C8787CD81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17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8706078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616ED8C-9FC6-41EA-BCF4-3C8787CD81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18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1048878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616ED8C-9FC6-41EA-BCF4-3C8787CD81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19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2474312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616ED8C-9FC6-41EA-BCF4-3C8787CD81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5727102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616ED8C-9FC6-41EA-BCF4-3C8787CD81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20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5277662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616ED8C-9FC6-41EA-BCF4-3C8787CD81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21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7315183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616ED8C-9FC6-41EA-BCF4-3C8787CD81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3592535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a:t>xám</a:t>
            </a:r>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616ED8C-9FC6-41EA-BCF4-3C8787CD81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0652401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69D792-2D25-4255-B156-EECDAC3066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19889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69D792-2D25-4255-B156-EECDAC3066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2120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69D792-2D25-4255-B156-EECDAC3066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47194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616ED8C-9FC6-41EA-BCF4-3C8787CD81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343758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616ED8C-9FC6-41EA-BCF4-3C8787CD81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5882726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12.png"/></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13.png"/><Relationship Id="rId4" Type="http://schemas.openxmlformats.org/officeDocument/2006/relationships/image" Target="../media/image3.png"/><Relationship Id="rId9"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25D2091-196F-4803-B9EB-E6EB5CE12A42}" type="datetimeFigureOut">
              <a:rPr lang="zh-CN" altLang="en-US" smtClean="0"/>
              <a:t>2025/10/24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225E1EC-C601-417C-B1AF-56556B499CF2}"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D25D2091-196F-4803-B9EB-E6EB5CE12A42}" type="datetimeFigureOut">
              <a:rPr lang="zh-CN" altLang="en-US" smtClean="0"/>
              <a:t>2025/10/24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225E1EC-C601-417C-B1AF-56556B499CF2}"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竖排标题与文本">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竖排标题与文本">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图片 2"/>
          <p:cNvPicPr>
            <a:picLocks noChangeAspect="1"/>
          </p:cNvPicPr>
          <p:nvPr userDrawn="1"/>
        </p:nvPicPr>
        <p:blipFill rotWithShape="1">
          <a:blip r:embed="rId3" cstate="print">
            <a:extLst>
              <a:ext uri="{28A0092B-C50C-407E-A947-70E740481C1C}">
                <a14:useLocalDpi xmlns:a14="http://schemas.microsoft.com/office/drawing/2010/main" val="0"/>
              </a:ext>
            </a:extLst>
          </a:blip>
          <a:srcRect l="-4" r="-1"/>
          <a:stretch>
            <a:fillRect/>
          </a:stretch>
        </p:blipFill>
        <p:spPr>
          <a:xfrm rot="5400000">
            <a:off x="-2599812" y="2429806"/>
            <a:ext cx="6858001" cy="1808676"/>
          </a:xfrm>
          <a:prstGeom prst="rect">
            <a:avLst/>
          </a:prstGeom>
        </p:spPr>
      </p:pic>
      <p:pic>
        <p:nvPicPr>
          <p:cNvPr id="4" name="图片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5400000">
            <a:off x="3843241" y="-1389015"/>
            <a:ext cx="6857692" cy="9731541"/>
          </a:xfrm>
          <a:prstGeom prst="rect">
            <a:avLst/>
          </a:prstGeom>
        </p:spPr>
      </p:pic>
      <p:pic>
        <p:nvPicPr>
          <p:cNvPr id="5" name="图片 4"/>
          <p:cNvPicPr>
            <a:picLocks noChangeAspect="1"/>
          </p:cNvPicPr>
          <p:nvPr userDrawn="1"/>
        </p:nvPicPr>
        <p:blipFill rotWithShape="1">
          <a:blip r:embed="rId5">
            <a:extLst>
              <a:ext uri="{28A0092B-C50C-407E-A947-70E740481C1C}">
                <a14:useLocalDpi xmlns:a14="http://schemas.microsoft.com/office/drawing/2010/main" val="0"/>
              </a:ext>
            </a:extLst>
          </a:blip>
          <a:srcRect r="-33385"/>
          <a:stretch>
            <a:fillRect/>
          </a:stretch>
        </p:blipFill>
        <p:spPr>
          <a:xfrm>
            <a:off x="10447304" y="3567469"/>
            <a:ext cx="3279672" cy="3030493"/>
          </a:xfrm>
          <a:prstGeom prst="rect">
            <a:avLst/>
          </a:prstGeom>
        </p:spPr>
      </p:pic>
      <p:pic>
        <p:nvPicPr>
          <p:cNvPr id="6" name="图片 5"/>
          <p:cNvPicPr>
            <a:picLocks noChangeAspect="1"/>
          </p:cNvPicPr>
          <p:nvPr userDrawn="1"/>
        </p:nvPicPr>
        <p:blipFill rotWithShape="1">
          <a:blip r:embed="rId6">
            <a:extLst>
              <a:ext uri="{28A0092B-C50C-407E-A947-70E740481C1C}">
                <a14:useLocalDpi xmlns:a14="http://schemas.microsoft.com/office/drawing/2010/main" val="0"/>
              </a:ext>
            </a:extLst>
          </a:blip>
          <a:srcRect/>
          <a:stretch>
            <a:fillRect/>
          </a:stretch>
        </p:blipFill>
        <p:spPr>
          <a:xfrm>
            <a:off x="-520855" y="4011391"/>
            <a:ext cx="2318824" cy="2142647"/>
          </a:xfrm>
          <a:prstGeom prst="rect">
            <a:avLst/>
          </a:prstGeom>
        </p:spPr>
      </p:pic>
      <p:sp>
        <p:nvSpPr>
          <p:cNvPr id="8" name="矩形: 圆角 7"/>
          <p:cNvSpPr/>
          <p:nvPr userDrawn="1"/>
        </p:nvSpPr>
        <p:spPr>
          <a:xfrm>
            <a:off x="428626" y="190500"/>
            <a:ext cx="11496674" cy="6391275"/>
          </a:xfrm>
          <a:prstGeom prst="roundRect">
            <a:avLst>
              <a:gd name="adj" fmla="val 19369"/>
            </a:avLst>
          </a:prstGeom>
          <a:solidFill>
            <a:srgbClr val="FFFFFF"/>
          </a:solidFill>
          <a:ln w="69850" cmpd="sng">
            <a:solidFill>
              <a:srgbClr val="F5879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userDrawn="1"/>
        </p:nvPicPr>
        <p:blipFill rotWithShape="1">
          <a:blip r:embed="rId7">
            <a:extLst>
              <a:ext uri="{28A0092B-C50C-407E-A947-70E740481C1C}">
                <a14:useLocalDpi xmlns:a14="http://schemas.microsoft.com/office/drawing/2010/main" val="0"/>
              </a:ext>
            </a:extLst>
          </a:blip>
          <a:srcRect/>
          <a:stretch>
            <a:fillRect/>
          </a:stretch>
        </p:blipFill>
        <p:spPr>
          <a:xfrm>
            <a:off x="-422574" y="4625585"/>
            <a:ext cx="2705141" cy="2988442"/>
          </a:xfrm>
          <a:prstGeom prst="rect">
            <a:avLst/>
          </a:prstGeom>
        </p:spPr>
      </p:pic>
      <p:pic>
        <p:nvPicPr>
          <p:cNvPr id="11" name="图片 10"/>
          <p:cNvPicPr>
            <a:picLocks noChangeAspect="1"/>
          </p:cNvPicPr>
          <p:nvPr userDrawn="1"/>
        </p:nvPicPr>
        <p:blipFill rotWithShape="1">
          <a:blip r:embed="rId8">
            <a:extLst>
              <a:ext uri="{28A0092B-C50C-407E-A947-70E740481C1C}">
                <a14:useLocalDpi xmlns:a14="http://schemas.microsoft.com/office/drawing/2010/main" val="0"/>
              </a:ext>
            </a:extLst>
          </a:blip>
          <a:srcRect r="-33385"/>
          <a:stretch>
            <a:fillRect/>
          </a:stretch>
        </p:blipFill>
        <p:spPr>
          <a:xfrm>
            <a:off x="-520855" y="-779874"/>
            <a:ext cx="2318824" cy="2142647"/>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750"/>
                                        <p:tgtEl>
                                          <p:spTgt spid="11"/>
                                        </p:tgtEl>
                                      </p:cBhvr>
                                    </p:animEffect>
                                    <p:anim calcmode="lin" valueType="num">
                                      <p:cBhvr>
                                        <p:cTn id="8" dur="750" fill="hold"/>
                                        <p:tgtEl>
                                          <p:spTgt spid="11"/>
                                        </p:tgtEl>
                                        <p:attrNameLst>
                                          <p:attrName>ppt_x</p:attrName>
                                        </p:attrNameLst>
                                      </p:cBhvr>
                                      <p:tavLst>
                                        <p:tav tm="0">
                                          <p:val>
                                            <p:strVal val="#ppt_x"/>
                                          </p:val>
                                        </p:tav>
                                        <p:tav tm="100000">
                                          <p:val>
                                            <p:strVal val="#ppt_x"/>
                                          </p:val>
                                        </p:tav>
                                      </p:tavLst>
                                    </p:anim>
                                    <p:anim calcmode="lin" valueType="num">
                                      <p:cBhvr>
                                        <p:cTn id="9" dur="75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750"/>
                                        <p:tgtEl>
                                          <p:spTgt spid="6"/>
                                        </p:tgtEl>
                                      </p:cBhvr>
                                    </p:animEffect>
                                    <p:anim calcmode="lin" valueType="num">
                                      <p:cBhvr>
                                        <p:cTn id="13" dur="750" fill="hold"/>
                                        <p:tgtEl>
                                          <p:spTgt spid="6"/>
                                        </p:tgtEl>
                                        <p:attrNameLst>
                                          <p:attrName>ppt_x</p:attrName>
                                        </p:attrNameLst>
                                      </p:cBhvr>
                                      <p:tavLst>
                                        <p:tav tm="0">
                                          <p:val>
                                            <p:strVal val="#ppt_x"/>
                                          </p:val>
                                        </p:tav>
                                        <p:tav tm="100000">
                                          <p:val>
                                            <p:strVal val="#ppt_x"/>
                                          </p:val>
                                        </p:tav>
                                      </p:tavLst>
                                    </p:anim>
                                    <p:anim calcmode="lin" valueType="num">
                                      <p:cBhvr>
                                        <p:cTn id="14" dur="75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750"/>
                                        <p:tgtEl>
                                          <p:spTgt spid="9"/>
                                        </p:tgtEl>
                                      </p:cBhvr>
                                    </p:animEffect>
                                    <p:anim calcmode="lin" valueType="num">
                                      <p:cBhvr>
                                        <p:cTn id="18" dur="750" fill="hold"/>
                                        <p:tgtEl>
                                          <p:spTgt spid="9"/>
                                        </p:tgtEl>
                                        <p:attrNameLst>
                                          <p:attrName>ppt_x</p:attrName>
                                        </p:attrNameLst>
                                      </p:cBhvr>
                                      <p:tavLst>
                                        <p:tav tm="0">
                                          <p:val>
                                            <p:strVal val="#ppt_x"/>
                                          </p:val>
                                        </p:tav>
                                        <p:tav tm="100000">
                                          <p:val>
                                            <p:strVal val="#ppt_x"/>
                                          </p:val>
                                        </p:tav>
                                      </p:tavLst>
                                    </p:anim>
                                    <p:anim calcmode="lin" valueType="num">
                                      <p:cBhvr>
                                        <p:cTn id="19" dur="750" fill="hold"/>
                                        <p:tgtEl>
                                          <p:spTgt spid="9"/>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750"/>
                                        <p:tgtEl>
                                          <p:spTgt spid="5"/>
                                        </p:tgtEl>
                                      </p:cBhvr>
                                    </p:animEffect>
                                    <p:anim calcmode="lin" valueType="num">
                                      <p:cBhvr>
                                        <p:cTn id="23" dur="750" fill="hold"/>
                                        <p:tgtEl>
                                          <p:spTgt spid="5"/>
                                        </p:tgtEl>
                                        <p:attrNameLst>
                                          <p:attrName>ppt_x</p:attrName>
                                        </p:attrNameLst>
                                      </p:cBhvr>
                                      <p:tavLst>
                                        <p:tav tm="0">
                                          <p:val>
                                            <p:strVal val="#ppt_x"/>
                                          </p:val>
                                        </p:tav>
                                        <p:tav tm="100000">
                                          <p:val>
                                            <p:strVal val="#ppt_x"/>
                                          </p:val>
                                        </p:tav>
                                      </p:tavLst>
                                    </p:anim>
                                    <p:anim calcmode="lin" valueType="num">
                                      <p:cBhvr>
                                        <p:cTn id="24" dur="750" fill="hold"/>
                                        <p:tgtEl>
                                          <p:spTgt spid="5"/>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6" presetClass="entr" presetSubtype="32"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circle(out)">
                                      <p:cBhvr>
                                        <p:cTn id="28" dur="8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竖排标题与文本">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图片 2"/>
          <p:cNvPicPr>
            <a:picLocks noChangeAspect="1"/>
          </p:cNvPicPr>
          <p:nvPr userDrawn="1"/>
        </p:nvPicPr>
        <p:blipFill rotWithShape="1">
          <a:blip r:embed="rId3" cstate="print">
            <a:extLst>
              <a:ext uri="{28A0092B-C50C-407E-A947-70E740481C1C}">
                <a14:useLocalDpi xmlns:a14="http://schemas.microsoft.com/office/drawing/2010/main" val="0"/>
              </a:ext>
            </a:extLst>
          </a:blip>
          <a:srcRect l="-4" r="-1"/>
          <a:stretch>
            <a:fillRect/>
          </a:stretch>
        </p:blipFill>
        <p:spPr>
          <a:xfrm rot="5400000">
            <a:off x="-2599812" y="2429806"/>
            <a:ext cx="6858001" cy="1808676"/>
          </a:xfrm>
          <a:prstGeom prst="rect">
            <a:avLst/>
          </a:prstGeom>
        </p:spPr>
      </p:pic>
      <p:pic>
        <p:nvPicPr>
          <p:cNvPr id="4" name="图片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5400000">
            <a:off x="3843241" y="-1389015"/>
            <a:ext cx="6857692" cy="9731541"/>
          </a:xfrm>
          <a:prstGeom prst="rect">
            <a:avLst/>
          </a:prstGeom>
        </p:spPr>
      </p:pic>
      <p:pic>
        <p:nvPicPr>
          <p:cNvPr id="5" name="图片 4"/>
          <p:cNvPicPr>
            <a:picLocks noChangeAspect="1"/>
          </p:cNvPicPr>
          <p:nvPr userDrawn="1"/>
        </p:nvPicPr>
        <p:blipFill rotWithShape="1">
          <a:blip r:embed="rId5">
            <a:extLst>
              <a:ext uri="{28A0092B-C50C-407E-A947-70E740481C1C}">
                <a14:useLocalDpi xmlns:a14="http://schemas.microsoft.com/office/drawing/2010/main" val="0"/>
              </a:ext>
            </a:extLst>
          </a:blip>
          <a:srcRect r="-33385"/>
          <a:stretch>
            <a:fillRect/>
          </a:stretch>
        </p:blipFill>
        <p:spPr>
          <a:xfrm>
            <a:off x="10447304" y="3567469"/>
            <a:ext cx="3279672" cy="3030493"/>
          </a:xfrm>
          <a:prstGeom prst="rect">
            <a:avLst/>
          </a:prstGeom>
        </p:spPr>
      </p:pic>
      <p:pic>
        <p:nvPicPr>
          <p:cNvPr id="6" name="图片 5"/>
          <p:cNvPicPr>
            <a:picLocks noChangeAspect="1"/>
          </p:cNvPicPr>
          <p:nvPr userDrawn="1"/>
        </p:nvPicPr>
        <p:blipFill rotWithShape="1">
          <a:blip r:embed="rId6">
            <a:extLst>
              <a:ext uri="{28A0092B-C50C-407E-A947-70E740481C1C}">
                <a14:useLocalDpi xmlns:a14="http://schemas.microsoft.com/office/drawing/2010/main" val="0"/>
              </a:ext>
            </a:extLst>
          </a:blip>
          <a:srcRect/>
          <a:stretch>
            <a:fillRect/>
          </a:stretch>
        </p:blipFill>
        <p:spPr>
          <a:xfrm>
            <a:off x="-520855" y="4011391"/>
            <a:ext cx="2318824" cy="2142647"/>
          </a:xfrm>
          <a:prstGeom prst="rect">
            <a:avLst/>
          </a:prstGeom>
        </p:spPr>
      </p:pic>
      <p:sp>
        <p:nvSpPr>
          <p:cNvPr id="8" name="箭头: 五边形 7"/>
          <p:cNvSpPr/>
          <p:nvPr userDrawn="1"/>
        </p:nvSpPr>
        <p:spPr>
          <a:xfrm>
            <a:off x="929920" y="1051231"/>
            <a:ext cx="10332160" cy="4755538"/>
          </a:xfrm>
          <a:prstGeom prst="homePlate">
            <a:avLst>
              <a:gd name="adj" fmla="val 31278"/>
            </a:avLst>
          </a:prstGeom>
          <a:solidFill>
            <a:srgbClr val="FFFFFF"/>
          </a:solidFill>
          <a:ln w="69850" cmpd="sng">
            <a:solidFill>
              <a:srgbClr val="F5879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userDrawn="1"/>
        </p:nvPicPr>
        <p:blipFill rotWithShape="1">
          <a:blip r:embed="rId7">
            <a:extLst>
              <a:ext uri="{28A0092B-C50C-407E-A947-70E740481C1C}">
                <a14:useLocalDpi xmlns:a14="http://schemas.microsoft.com/office/drawing/2010/main" val="0"/>
              </a:ext>
            </a:extLst>
          </a:blip>
          <a:srcRect/>
          <a:stretch>
            <a:fillRect/>
          </a:stretch>
        </p:blipFill>
        <p:spPr>
          <a:xfrm>
            <a:off x="1101426" y="4663685"/>
            <a:ext cx="2705141" cy="2988442"/>
          </a:xfrm>
          <a:prstGeom prst="rect">
            <a:avLst/>
          </a:prstGeom>
        </p:spPr>
      </p:pic>
      <p:pic>
        <p:nvPicPr>
          <p:cNvPr id="10" name="图片 9"/>
          <p:cNvPicPr>
            <a:picLocks noChangeAspect="1"/>
          </p:cNvPicPr>
          <p:nvPr userDrawn="1"/>
        </p:nvPicPr>
        <p:blipFill rotWithShape="1">
          <a:blip r:embed="rId8">
            <a:extLst>
              <a:ext uri="{28A0092B-C50C-407E-A947-70E740481C1C}">
                <a14:useLocalDpi xmlns:a14="http://schemas.microsoft.com/office/drawing/2010/main" val="0"/>
              </a:ext>
            </a:extLst>
          </a:blip>
          <a:srcRect t="-1083"/>
          <a:stretch>
            <a:fillRect/>
          </a:stretch>
        </p:blipFill>
        <p:spPr>
          <a:xfrm>
            <a:off x="104860" y="4663685"/>
            <a:ext cx="2705140" cy="2499612"/>
          </a:xfrm>
          <a:prstGeom prst="rect">
            <a:avLst/>
          </a:prstGeom>
        </p:spPr>
      </p:pic>
      <p:pic>
        <p:nvPicPr>
          <p:cNvPr id="11" name="图片 10"/>
          <p:cNvPicPr>
            <a:picLocks noChangeAspect="1"/>
          </p:cNvPicPr>
          <p:nvPr userDrawn="1"/>
        </p:nvPicPr>
        <p:blipFill rotWithShape="1">
          <a:blip r:embed="rId9">
            <a:extLst>
              <a:ext uri="{28A0092B-C50C-407E-A947-70E740481C1C}">
                <a14:useLocalDpi xmlns:a14="http://schemas.microsoft.com/office/drawing/2010/main" val="0"/>
              </a:ext>
            </a:extLst>
          </a:blip>
          <a:srcRect r="-33385"/>
          <a:stretch>
            <a:fillRect/>
          </a:stretch>
        </p:blipFill>
        <p:spPr>
          <a:xfrm>
            <a:off x="-520855" y="-779874"/>
            <a:ext cx="2318824" cy="2142647"/>
          </a:xfrm>
          <a:prstGeom prst="rect">
            <a:avLst/>
          </a:prstGeom>
        </p:spPr>
      </p:pic>
      <p:pic>
        <p:nvPicPr>
          <p:cNvPr id="12" name="图片 11"/>
          <p:cNvPicPr>
            <a:picLocks noChangeAspect="1"/>
          </p:cNvPicPr>
          <p:nvPr userDrawn="1"/>
        </p:nvPicPr>
        <p:blipFill rotWithShape="1">
          <a:blip r:embed="rId10">
            <a:extLst>
              <a:ext uri="{28A0092B-C50C-407E-A947-70E740481C1C}">
                <a14:useLocalDpi xmlns:a14="http://schemas.microsoft.com/office/drawing/2010/main" val="0"/>
              </a:ext>
            </a:extLst>
          </a:blip>
          <a:srcRect/>
          <a:stretch>
            <a:fillRect/>
          </a:stretch>
        </p:blipFill>
        <p:spPr>
          <a:xfrm>
            <a:off x="7612579" y="3061073"/>
            <a:ext cx="4854760" cy="4817592"/>
          </a:xfrm>
          <a:prstGeom prst="rect">
            <a:avLst/>
          </a:prstGeom>
        </p:spPr>
      </p:pic>
      <p:pic>
        <p:nvPicPr>
          <p:cNvPr id="13" name="图片 12"/>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rot="5400000">
            <a:off x="2633375" y="-1689325"/>
            <a:ext cx="7439134" cy="10332160"/>
          </a:xfrm>
          <a:prstGeom prst="rect">
            <a:avLst/>
          </a:prstGeom>
        </p:spPr>
      </p:pic>
      <p:grpSp>
        <p:nvGrpSpPr>
          <p:cNvPr id="23" name="组合 22"/>
          <p:cNvGrpSpPr/>
          <p:nvPr userDrawn="1"/>
        </p:nvGrpSpPr>
        <p:grpSpPr>
          <a:xfrm>
            <a:off x="8147638" y="-2425197"/>
            <a:ext cx="5715000" cy="6858000"/>
            <a:chOff x="-1793153" y="-2765127"/>
            <a:chExt cx="5715000" cy="6858000"/>
          </a:xfrm>
        </p:grpSpPr>
        <p:pic>
          <p:nvPicPr>
            <p:cNvPr id="24" name="图片 2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793153" y="-2765127"/>
              <a:ext cx="5715000" cy="6858000"/>
            </a:xfrm>
            <a:prstGeom prst="rect">
              <a:avLst/>
            </a:prstGeom>
          </p:spPr>
        </p:pic>
        <p:pic>
          <p:nvPicPr>
            <p:cNvPr id="25" name="图片 2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36172" y="-1664165"/>
              <a:ext cx="3119677" cy="3743612"/>
            </a:xfrm>
            <a:prstGeom prst="rect">
              <a:avLst/>
            </a:prstGeom>
          </p:spPr>
        </p:pic>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750"/>
                                        <p:tgtEl>
                                          <p:spTgt spid="9"/>
                                        </p:tgtEl>
                                      </p:cBhvr>
                                    </p:animEffect>
                                    <p:anim calcmode="lin" valueType="num">
                                      <p:cBhvr>
                                        <p:cTn id="8" dur="750" fill="hold"/>
                                        <p:tgtEl>
                                          <p:spTgt spid="9"/>
                                        </p:tgtEl>
                                        <p:attrNameLst>
                                          <p:attrName>ppt_x</p:attrName>
                                        </p:attrNameLst>
                                      </p:cBhvr>
                                      <p:tavLst>
                                        <p:tav tm="0">
                                          <p:val>
                                            <p:strVal val="#ppt_x"/>
                                          </p:val>
                                        </p:tav>
                                        <p:tav tm="100000">
                                          <p:val>
                                            <p:strVal val="#ppt_x"/>
                                          </p:val>
                                        </p:tav>
                                      </p:tavLst>
                                    </p:anim>
                                    <p:anim calcmode="lin" valueType="num">
                                      <p:cBhvr>
                                        <p:cTn id="9" dur="75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750"/>
                                        <p:tgtEl>
                                          <p:spTgt spid="10"/>
                                        </p:tgtEl>
                                      </p:cBhvr>
                                    </p:animEffect>
                                    <p:anim calcmode="lin" valueType="num">
                                      <p:cBhvr>
                                        <p:cTn id="13" dur="750" fill="hold"/>
                                        <p:tgtEl>
                                          <p:spTgt spid="10"/>
                                        </p:tgtEl>
                                        <p:attrNameLst>
                                          <p:attrName>ppt_x</p:attrName>
                                        </p:attrNameLst>
                                      </p:cBhvr>
                                      <p:tavLst>
                                        <p:tav tm="0">
                                          <p:val>
                                            <p:strVal val="#ppt_x"/>
                                          </p:val>
                                        </p:tav>
                                        <p:tav tm="100000">
                                          <p:val>
                                            <p:strVal val="#ppt_x"/>
                                          </p:val>
                                        </p:tav>
                                      </p:tavLst>
                                    </p:anim>
                                    <p:anim calcmode="lin" valueType="num">
                                      <p:cBhvr>
                                        <p:cTn id="14" dur="75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750"/>
                                        <p:tgtEl>
                                          <p:spTgt spid="6"/>
                                        </p:tgtEl>
                                      </p:cBhvr>
                                    </p:animEffect>
                                    <p:anim calcmode="lin" valueType="num">
                                      <p:cBhvr>
                                        <p:cTn id="18" dur="750" fill="hold"/>
                                        <p:tgtEl>
                                          <p:spTgt spid="6"/>
                                        </p:tgtEl>
                                        <p:attrNameLst>
                                          <p:attrName>ppt_x</p:attrName>
                                        </p:attrNameLst>
                                      </p:cBhvr>
                                      <p:tavLst>
                                        <p:tav tm="0">
                                          <p:val>
                                            <p:strVal val="#ppt_x"/>
                                          </p:val>
                                        </p:tav>
                                        <p:tav tm="100000">
                                          <p:val>
                                            <p:strVal val="#ppt_x"/>
                                          </p:val>
                                        </p:tav>
                                      </p:tavLst>
                                    </p:anim>
                                    <p:anim calcmode="lin" valueType="num">
                                      <p:cBhvr>
                                        <p:cTn id="19" dur="75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750"/>
                                        <p:tgtEl>
                                          <p:spTgt spid="11"/>
                                        </p:tgtEl>
                                      </p:cBhvr>
                                    </p:animEffect>
                                    <p:anim calcmode="lin" valueType="num">
                                      <p:cBhvr>
                                        <p:cTn id="23" dur="750" fill="hold"/>
                                        <p:tgtEl>
                                          <p:spTgt spid="11"/>
                                        </p:tgtEl>
                                        <p:attrNameLst>
                                          <p:attrName>ppt_x</p:attrName>
                                        </p:attrNameLst>
                                      </p:cBhvr>
                                      <p:tavLst>
                                        <p:tav tm="0">
                                          <p:val>
                                            <p:strVal val="#ppt_x"/>
                                          </p:val>
                                        </p:tav>
                                        <p:tav tm="100000">
                                          <p:val>
                                            <p:strVal val="#ppt_x"/>
                                          </p:val>
                                        </p:tav>
                                      </p:tavLst>
                                    </p:anim>
                                    <p:anim calcmode="lin" valueType="num">
                                      <p:cBhvr>
                                        <p:cTn id="24" dur="750" fill="hold"/>
                                        <p:tgtEl>
                                          <p:spTgt spid="11"/>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750"/>
                                        <p:tgtEl>
                                          <p:spTgt spid="5"/>
                                        </p:tgtEl>
                                      </p:cBhvr>
                                    </p:animEffect>
                                    <p:anim calcmode="lin" valueType="num">
                                      <p:cBhvr>
                                        <p:cTn id="28" dur="750" fill="hold"/>
                                        <p:tgtEl>
                                          <p:spTgt spid="5"/>
                                        </p:tgtEl>
                                        <p:attrNameLst>
                                          <p:attrName>ppt_x</p:attrName>
                                        </p:attrNameLst>
                                      </p:cBhvr>
                                      <p:tavLst>
                                        <p:tav tm="0">
                                          <p:val>
                                            <p:strVal val="#ppt_x"/>
                                          </p:val>
                                        </p:tav>
                                        <p:tav tm="100000">
                                          <p:val>
                                            <p:strVal val="#ppt_x"/>
                                          </p:val>
                                        </p:tav>
                                      </p:tavLst>
                                    </p:anim>
                                    <p:anim calcmode="lin" valueType="num">
                                      <p:cBhvr>
                                        <p:cTn id="29" dur="75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1000"/>
                            </p:stCondLst>
                            <p:childTnLst>
                              <p:par>
                                <p:cTn id="31" presetID="22" presetClass="entr" presetSubtype="8"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par>
                                <p:cTn id="34" presetID="22" presetClass="entr" presetSubtype="1" fill="hold" nodeType="with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wipe(up)">
                                      <p:cBhvr>
                                        <p:cTn id="36" dur="500"/>
                                        <p:tgtEl>
                                          <p:spTgt spid="23"/>
                                        </p:tgtEl>
                                      </p:cBhvr>
                                    </p:animEffect>
                                  </p:childTnLst>
                                </p:cTn>
                              </p:par>
                            </p:childTnLst>
                          </p:cTn>
                        </p:par>
                        <p:par>
                          <p:cTn id="37" fill="hold">
                            <p:stCondLst>
                              <p:cond delay="1500"/>
                            </p:stCondLst>
                            <p:childTnLst>
                              <p:par>
                                <p:cTn id="38" presetID="2" presetClass="entr" presetSubtype="4" fill="hold"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ppt_x"/>
                                          </p:val>
                                        </p:tav>
                                        <p:tav tm="100000">
                                          <p:val>
                                            <p:strVal val="#ppt_x"/>
                                          </p:val>
                                        </p:tav>
                                      </p:tavLst>
                                    </p:anim>
                                    <p:anim calcmode="lin" valueType="num">
                                      <p:cBhvr additive="base">
                                        <p:cTn id="41" dur="500" fill="hold"/>
                                        <p:tgtEl>
                                          <p:spTgt spid="12"/>
                                        </p:tgtEl>
                                        <p:attrNameLst>
                                          <p:attrName>ppt_y</p:attrName>
                                        </p:attrNameLst>
                                      </p:cBhvr>
                                      <p:tavLst>
                                        <p:tav tm="0">
                                          <p:val>
                                            <p:strVal val="1+#ppt_h/2"/>
                                          </p:val>
                                        </p:tav>
                                        <p:tav tm="100000">
                                          <p:val>
                                            <p:strVal val="#ppt_y"/>
                                          </p:val>
                                        </p:tav>
                                      </p:tavLst>
                                    </p:anim>
                                  </p:childTnLst>
                                </p:cTn>
                              </p:par>
                            </p:childTnLst>
                          </p:cTn>
                        </p:par>
                        <p:par>
                          <p:cTn id="42" fill="hold">
                            <p:stCondLst>
                              <p:cond delay="2000"/>
                            </p:stCondLst>
                            <p:childTnLst>
                              <p:par>
                                <p:cTn id="43" presetID="21" presetClass="entr" presetSubtype="1"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heel(1)">
                                      <p:cBhvr>
                                        <p:cTn id="45" dur="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竖排标题与文本">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图片 2"/>
          <p:cNvPicPr>
            <a:picLocks noChangeAspect="1"/>
          </p:cNvPicPr>
          <p:nvPr userDrawn="1"/>
        </p:nvPicPr>
        <p:blipFill rotWithShape="1">
          <a:blip r:embed="rId3" cstate="print">
            <a:extLst>
              <a:ext uri="{28A0092B-C50C-407E-A947-70E740481C1C}">
                <a14:useLocalDpi xmlns:a14="http://schemas.microsoft.com/office/drawing/2010/main" val="0"/>
              </a:ext>
            </a:extLst>
          </a:blip>
          <a:srcRect l="-4" r="-1"/>
          <a:stretch>
            <a:fillRect/>
          </a:stretch>
        </p:blipFill>
        <p:spPr>
          <a:xfrm rot="5400000">
            <a:off x="-2599812" y="2429806"/>
            <a:ext cx="6858001" cy="1808676"/>
          </a:xfrm>
          <a:prstGeom prst="rect">
            <a:avLst/>
          </a:prstGeom>
        </p:spPr>
      </p:pic>
      <p:pic>
        <p:nvPicPr>
          <p:cNvPr id="4" name="图片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5400000">
            <a:off x="3843241" y="-1389015"/>
            <a:ext cx="6857692" cy="9731541"/>
          </a:xfrm>
          <a:prstGeom prst="rect">
            <a:avLst/>
          </a:prstGeom>
        </p:spPr>
      </p:pic>
      <p:pic>
        <p:nvPicPr>
          <p:cNvPr id="5" name="图片 4"/>
          <p:cNvPicPr>
            <a:picLocks noChangeAspect="1"/>
          </p:cNvPicPr>
          <p:nvPr userDrawn="1"/>
        </p:nvPicPr>
        <p:blipFill rotWithShape="1">
          <a:blip r:embed="rId5">
            <a:extLst>
              <a:ext uri="{28A0092B-C50C-407E-A947-70E740481C1C}">
                <a14:useLocalDpi xmlns:a14="http://schemas.microsoft.com/office/drawing/2010/main" val="0"/>
              </a:ext>
            </a:extLst>
          </a:blip>
          <a:srcRect r="-33385"/>
          <a:stretch>
            <a:fillRect/>
          </a:stretch>
        </p:blipFill>
        <p:spPr>
          <a:xfrm>
            <a:off x="10447304" y="3567469"/>
            <a:ext cx="3279672" cy="3030493"/>
          </a:xfrm>
          <a:prstGeom prst="rect">
            <a:avLst/>
          </a:prstGeom>
        </p:spPr>
      </p:pic>
      <p:pic>
        <p:nvPicPr>
          <p:cNvPr id="6" name="图片 5"/>
          <p:cNvPicPr>
            <a:picLocks noChangeAspect="1"/>
          </p:cNvPicPr>
          <p:nvPr userDrawn="1"/>
        </p:nvPicPr>
        <p:blipFill rotWithShape="1">
          <a:blip r:embed="rId6">
            <a:extLst>
              <a:ext uri="{28A0092B-C50C-407E-A947-70E740481C1C}">
                <a14:useLocalDpi xmlns:a14="http://schemas.microsoft.com/office/drawing/2010/main" val="0"/>
              </a:ext>
            </a:extLst>
          </a:blip>
          <a:srcRect/>
          <a:stretch>
            <a:fillRect/>
          </a:stretch>
        </p:blipFill>
        <p:spPr>
          <a:xfrm>
            <a:off x="-520855" y="4011391"/>
            <a:ext cx="2318824" cy="2142647"/>
          </a:xfrm>
          <a:prstGeom prst="rect">
            <a:avLst/>
          </a:prstGeom>
        </p:spPr>
      </p:pic>
      <p:sp>
        <p:nvSpPr>
          <p:cNvPr id="8" name="流程图: 资料带 7"/>
          <p:cNvSpPr/>
          <p:nvPr userDrawn="1"/>
        </p:nvSpPr>
        <p:spPr>
          <a:xfrm>
            <a:off x="1029137" y="908395"/>
            <a:ext cx="10332160" cy="4755538"/>
          </a:xfrm>
          <a:prstGeom prst="flowChartPunchedTape">
            <a:avLst/>
          </a:prstGeom>
          <a:solidFill>
            <a:srgbClr val="FFFFFF"/>
          </a:solidFill>
          <a:ln w="69850" cmpd="sng">
            <a:solidFill>
              <a:srgbClr val="F5879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userDrawn="1"/>
        </p:nvPicPr>
        <p:blipFill rotWithShape="1">
          <a:blip r:embed="rId7">
            <a:extLst>
              <a:ext uri="{28A0092B-C50C-407E-A947-70E740481C1C}">
                <a14:useLocalDpi xmlns:a14="http://schemas.microsoft.com/office/drawing/2010/main" val="0"/>
              </a:ext>
            </a:extLst>
          </a:blip>
          <a:srcRect/>
          <a:stretch>
            <a:fillRect/>
          </a:stretch>
        </p:blipFill>
        <p:spPr>
          <a:xfrm>
            <a:off x="1101426" y="4663685"/>
            <a:ext cx="2705141" cy="2988442"/>
          </a:xfrm>
          <a:prstGeom prst="rect">
            <a:avLst/>
          </a:prstGeom>
        </p:spPr>
      </p:pic>
      <p:pic>
        <p:nvPicPr>
          <p:cNvPr id="10" name="图片 9"/>
          <p:cNvPicPr>
            <a:picLocks noChangeAspect="1"/>
          </p:cNvPicPr>
          <p:nvPr userDrawn="1"/>
        </p:nvPicPr>
        <p:blipFill rotWithShape="1">
          <a:blip r:embed="rId8">
            <a:extLst>
              <a:ext uri="{28A0092B-C50C-407E-A947-70E740481C1C}">
                <a14:useLocalDpi xmlns:a14="http://schemas.microsoft.com/office/drawing/2010/main" val="0"/>
              </a:ext>
            </a:extLst>
          </a:blip>
          <a:srcRect t="-1083"/>
          <a:stretch>
            <a:fillRect/>
          </a:stretch>
        </p:blipFill>
        <p:spPr>
          <a:xfrm>
            <a:off x="104860" y="4663685"/>
            <a:ext cx="2705140" cy="2499612"/>
          </a:xfrm>
          <a:prstGeom prst="rect">
            <a:avLst/>
          </a:prstGeom>
        </p:spPr>
      </p:pic>
      <p:pic>
        <p:nvPicPr>
          <p:cNvPr id="11" name="图片 10"/>
          <p:cNvPicPr>
            <a:picLocks noChangeAspect="1"/>
          </p:cNvPicPr>
          <p:nvPr userDrawn="1"/>
        </p:nvPicPr>
        <p:blipFill rotWithShape="1">
          <a:blip r:embed="rId9">
            <a:extLst>
              <a:ext uri="{28A0092B-C50C-407E-A947-70E740481C1C}">
                <a14:useLocalDpi xmlns:a14="http://schemas.microsoft.com/office/drawing/2010/main" val="0"/>
              </a:ext>
            </a:extLst>
          </a:blip>
          <a:srcRect r="-33385"/>
          <a:stretch>
            <a:fillRect/>
          </a:stretch>
        </p:blipFill>
        <p:spPr>
          <a:xfrm>
            <a:off x="-304126" y="-468226"/>
            <a:ext cx="3234164" cy="2988442"/>
          </a:xfrm>
          <a:prstGeom prst="rect">
            <a:avLst/>
          </a:prstGeom>
        </p:spPr>
      </p:pic>
      <p:pic>
        <p:nvPicPr>
          <p:cNvPr id="12" name="图片 11"/>
          <p:cNvPicPr>
            <a:picLocks noChangeAspect="1"/>
          </p:cNvPicPr>
          <p:nvPr userDrawn="1"/>
        </p:nvPicPr>
        <p:blipFill rotWithShape="1">
          <a:blip r:embed="rId10">
            <a:extLst>
              <a:ext uri="{28A0092B-C50C-407E-A947-70E740481C1C}">
                <a14:useLocalDpi xmlns:a14="http://schemas.microsoft.com/office/drawing/2010/main" val="0"/>
              </a:ext>
            </a:extLst>
          </a:blip>
          <a:srcRect/>
          <a:stretch>
            <a:fillRect/>
          </a:stretch>
        </p:blipFill>
        <p:spPr>
          <a:xfrm>
            <a:off x="7612579" y="3061073"/>
            <a:ext cx="4854760" cy="4817592"/>
          </a:xfrm>
          <a:prstGeom prst="rect">
            <a:avLst/>
          </a:prstGeom>
        </p:spPr>
      </p:pic>
      <p:pic>
        <p:nvPicPr>
          <p:cNvPr id="13" name="图片 12"/>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rot="5400000">
            <a:off x="2831927" y="-1689325"/>
            <a:ext cx="7439134" cy="10332160"/>
          </a:xfrm>
          <a:prstGeom prst="rect">
            <a:avLst/>
          </a:prstGeom>
        </p:spPr>
      </p:pic>
      <p:grpSp>
        <p:nvGrpSpPr>
          <p:cNvPr id="23" name="组合 22"/>
          <p:cNvGrpSpPr/>
          <p:nvPr userDrawn="1"/>
        </p:nvGrpSpPr>
        <p:grpSpPr>
          <a:xfrm>
            <a:off x="-1096192" y="-1841776"/>
            <a:ext cx="4607810" cy="5529372"/>
            <a:chOff x="-1793153" y="-2765127"/>
            <a:chExt cx="5715000" cy="6858000"/>
          </a:xfrm>
        </p:grpSpPr>
        <p:pic>
          <p:nvPicPr>
            <p:cNvPr id="24" name="图片 2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793153" y="-2765127"/>
              <a:ext cx="5715000" cy="6858000"/>
            </a:xfrm>
            <a:prstGeom prst="rect">
              <a:avLst/>
            </a:prstGeom>
          </p:spPr>
        </p:pic>
        <p:pic>
          <p:nvPicPr>
            <p:cNvPr id="25" name="图片 2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36172" y="-1664165"/>
              <a:ext cx="3119677" cy="3743612"/>
            </a:xfrm>
            <a:prstGeom prst="rect">
              <a:avLst/>
            </a:prstGeom>
          </p:spPr>
        </p:pic>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750"/>
                                        <p:tgtEl>
                                          <p:spTgt spid="11"/>
                                        </p:tgtEl>
                                      </p:cBhvr>
                                    </p:animEffect>
                                    <p:anim calcmode="lin" valueType="num">
                                      <p:cBhvr>
                                        <p:cTn id="8" dur="750" fill="hold"/>
                                        <p:tgtEl>
                                          <p:spTgt spid="11"/>
                                        </p:tgtEl>
                                        <p:attrNameLst>
                                          <p:attrName>ppt_x</p:attrName>
                                        </p:attrNameLst>
                                      </p:cBhvr>
                                      <p:tavLst>
                                        <p:tav tm="0">
                                          <p:val>
                                            <p:strVal val="#ppt_x"/>
                                          </p:val>
                                        </p:tav>
                                        <p:tav tm="100000">
                                          <p:val>
                                            <p:strVal val="#ppt_x"/>
                                          </p:val>
                                        </p:tav>
                                      </p:tavLst>
                                    </p:anim>
                                    <p:anim calcmode="lin" valueType="num">
                                      <p:cBhvr>
                                        <p:cTn id="9" dur="75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750"/>
                                        <p:tgtEl>
                                          <p:spTgt spid="10"/>
                                        </p:tgtEl>
                                      </p:cBhvr>
                                    </p:animEffect>
                                    <p:anim calcmode="lin" valueType="num">
                                      <p:cBhvr>
                                        <p:cTn id="13" dur="750" fill="hold"/>
                                        <p:tgtEl>
                                          <p:spTgt spid="10"/>
                                        </p:tgtEl>
                                        <p:attrNameLst>
                                          <p:attrName>ppt_x</p:attrName>
                                        </p:attrNameLst>
                                      </p:cBhvr>
                                      <p:tavLst>
                                        <p:tav tm="0">
                                          <p:val>
                                            <p:strVal val="#ppt_x"/>
                                          </p:val>
                                        </p:tav>
                                        <p:tav tm="100000">
                                          <p:val>
                                            <p:strVal val="#ppt_x"/>
                                          </p:val>
                                        </p:tav>
                                      </p:tavLst>
                                    </p:anim>
                                    <p:anim calcmode="lin" valueType="num">
                                      <p:cBhvr>
                                        <p:cTn id="14" dur="75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750"/>
                                        <p:tgtEl>
                                          <p:spTgt spid="6"/>
                                        </p:tgtEl>
                                      </p:cBhvr>
                                    </p:animEffect>
                                    <p:anim calcmode="lin" valueType="num">
                                      <p:cBhvr>
                                        <p:cTn id="18" dur="750" fill="hold"/>
                                        <p:tgtEl>
                                          <p:spTgt spid="6"/>
                                        </p:tgtEl>
                                        <p:attrNameLst>
                                          <p:attrName>ppt_x</p:attrName>
                                        </p:attrNameLst>
                                      </p:cBhvr>
                                      <p:tavLst>
                                        <p:tav tm="0">
                                          <p:val>
                                            <p:strVal val="#ppt_x"/>
                                          </p:val>
                                        </p:tav>
                                        <p:tav tm="100000">
                                          <p:val>
                                            <p:strVal val="#ppt_x"/>
                                          </p:val>
                                        </p:tav>
                                      </p:tavLst>
                                    </p:anim>
                                    <p:anim calcmode="lin" valueType="num">
                                      <p:cBhvr>
                                        <p:cTn id="19" dur="75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750"/>
                                        <p:tgtEl>
                                          <p:spTgt spid="9"/>
                                        </p:tgtEl>
                                      </p:cBhvr>
                                    </p:animEffect>
                                    <p:anim calcmode="lin" valueType="num">
                                      <p:cBhvr>
                                        <p:cTn id="23" dur="750" fill="hold"/>
                                        <p:tgtEl>
                                          <p:spTgt spid="9"/>
                                        </p:tgtEl>
                                        <p:attrNameLst>
                                          <p:attrName>ppt_x</p:attrName>
                                        </p:attrNameLst>
                                      </p:cBhvr>
                                      <p:tavLst>
                                        <p:tav tm="0">
                                          <p:val>
                                            <p:strVal val="#ppt_x"/>
                                          </p:val>
                                        </p:tav>
                                        <p:tav tm="100000">
                                          <p:val>
                                            <p:strVal val="#ppt_x"/>
                                          </p:val>
                                        </p:tav>
                                      </p:tavLst>
                                    </p:anim>
                                    <p:anim calcmode="lin" valueType="num">
                                      <p:cBhvr>
                                        <p:cTn id="24" dur="750" fill="hold"/>
                                        <p:tgtEl>
                                          <p:spTgt spid="9"/>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750"/>
                                        <p:tgtEl>
                                          <p:spTgt spid="5"/>
                                        </p:tgtEl>
                                      </p:cBhvr>
                                    </p:animEffect>
                                    <p:anim calcmode="lin" valueType="num">
                                      <p:cBhvr>
                                        <p:cTn id="28" dur="750" fill="hold"/>
                                        <p:tgtEl>
                                          <p:spTgt spid="5"/>
                                        </p:tgtEl>
                                        <p:attrNameLst>
                                          <p:attrName>ppt_x</p:attrName>
                                        </p:attrNameLst>
                                      </p:cBhvr>
                                      <p:tavLst>
                                        <p:tav tm="0">
                                          <p:val>
                                            <p:strVal val="#ppt_x"/>
                                          </p:val>
                                        </p:tav>
                                        <p:tav tm="100000">
                                          <p:val>
                                            <p:strVal val="#ppt_x"/>
                                          </p:val>
                                        </p:tav>
                                      </p:tavLst>
                                    </p:anim>
                                    <p:anim calcmode="lin" valueType="num">
                                      <p:cBhvr>
                                        <p:cTn id="29" dur="75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1000"/>
                            </p:stCondLst>
                            <p:childTnLst>
                              <p:par>
                                <p:cTn id="31" presetID="22" presetClass="entr" presetSubtype="8"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par>
                                <p:cTn id="34" presetID="22" presetClass="entr" presetSubtype="1" fill="hold" nodeType="with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wipe(up)">
                                      <p:cBhvr>
                                        <p:cTn id="36" dur="500"/>
                                        <p:tgtEl>
                                          <p:spTgt spid="23"/>
                                        </p:tgtEl>
                                      </p:cBhvr>
                                    </p:animEffect>
                                  </p:childTnLst>
                                </p:cTn>
                              </p:par>
                            </p:childTnLst>
                          </p:cTn>
                        </p:par>
                        <p:par>
                          <p:cTn id="37" fill="hold">
                            <p:stCondLst>
                              <p:cond delay="1500"/>
                            </p:stCondLst>
                            <p:childTnLst>
                              <p:par>
                                <p:cTn id="38" presetID="21" presetClass="entr" presetSubtype="1"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heel(1)">
                                      <p:cBhvr>
                                        <p:cTn id="40" dur="8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竖排标题与文本">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图片 2"/>
          <p:cNvPicPr>
            <a:picLocks noChangeAspect="1"/>
          </p:cNvPicPr>
          <p:nvPr userDrawn="1"/>
        </p:nvPicPr>
        <p:blipFill rotWithShape="1">
          <a:blip r:embed="rId3" cstate="print">
            <a:extLst>
              <a:ext uri="{28A0092B-C50C-407E-A947-70E740481C1C}">
                <a14:useLocalDpi xmlns:a14="http://schemas.microsoft.com/office/drawing/2010/main" val="0"/>
              </a:ext>
            </a:extLst>
          </a:blip>
          <a:srcRect l="-4" r="-1"/>
          <a:stretch>
            <a:fillRect/>
          </a:stretch>
        </p:blipFill>
        <p:spPr>
          <a:xfrm rot="5400000">
            <a:off x="-2599812" y="2429806"/>
            <a:ext cx="6858001" cy="1808676"/>
          </a:xfrm>
          <a:prstGeom prst="rect">
            <a:avLst/>
          </a:prstGeom>
        </p:spPr>
      </p:pic>
      <p:pic>
        <p:nvPicPr>
          <p:cNvPr id="4" name="图片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5400000">
            <a:off x="3843241" y="-1389015"/>
            <a:ext cx="6857692" cy="9731541"/>
          </a:xfrm>
          <a:prstGeom prst="rect">
            <a:avLst/>
          </a:prstGeom>
        </p:spPr>
      </p:pic>
      <p:pic>
        <p:nvPicPr>
          <p:cNvPr id="5" name="图片 4"/>
          <p:cNvPicPr>
            <a:picLocks noChangeAspect="1"/>
          </p:cNvPicPr>
          <p:nvPr userDrawn="1"/>
        </p:nvPicPr>
        <p:blipFill rotWithShape="1">
          <a:blip r:embed="rId5">
            <a:extLst>
              <a:ext uri="{28A0092B-C50C-407E-A947-70E740481C1C}">
                <a14:useLocalDpi xmlns:a14="http://schemas.microsoft.com/office/drawing/2010/main" val="0"/>
              </a:ext>
            </a:extLst>
          </a:blip>
          <a:srcRect r="-33385"/>
          <a:stretch>
            <a:fillRect/>
          </a:stretch>
        </p:blipFill>
        <p:spPr>
          <a:xfrm>
            <a:off x="9317626" y="1913753"/>
            <a:ext cx="3279672" cy="3030493"/>
          </a:xfrm>
          <a:prstGeom prst="rect">
            <a:avLst/>
          </a:prstGeom>
        </p:spPr>
      </p:pic>
      <p:pic>
        <p:nvPicPr>
          <p:cNvPr id="6" name="图片 5"/>
          <p:cNvPicPr>
            <a:picLocks noChangeAspect="1"/>
          </p:cNvPicPr>
          <p:nvPr userDrawn="1"/>
        </p:nvPicPr>
        <p:blipFill rotWithShape="1">
          <a:blip r:embed="rId6">
            <a:extLst>
              <a:ext uri="{28A0092B-C50C-407E-A947-70E740481C1C}">
                <a14:useLocalDpi xmlns:a14="http://schemas.microsoft.com/office/drawing/2010/main" val="0"/>
              </a:ext>
            </a:extLst>
          </a:blip>
          <a:srcRect/>
          <a:stretch>
            <a:fillRect/>
          </a:stretch>
        </p:blipFill>
        <p:spPr>
          <a:xfrm>
            <a:off x="298111" y="4158742"/>
            <a:ext cx="2318824" cy="2142647"/>
          </a:xfrm>
          <a:prstGeom prst="rect">
            <a:avLst/>
          </a:prstGeom>
        </p:spPr>
      </p:pic>
      <p:sp>
        <p:nvSpPr>
          <p:cNvPr id="8" name="矩形: 折角 7"/>
          <p:cNvSpPr/>
          <p:nvPr userDrawn="1"/>
        </p:nvSpPr>
        <p:spPr>
          <a:xfrm>
            <a:off x="2865756" y="1130969"/>
            <a:ext cx="6549685" cy="4406350"/>
          </a:xfrm>
          <a:prstGeom prst="foldedCorner">
            <a:avLst/>
          </a:prstGeom>
          <a:solidFill>
            <a:srgbClr val="FFFFFF"/>
          </a:solidFill>
          <a:ln w="69850" cmpd="sng">
            <a:solidFill>
              <a:srgbClr val="F5879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userDrawn="1"/>
        </p:nvPicPr>
        <p:blipFill rotWithShape="1">
          <a:blip r:embed="rId7">
            <a:extLst>
              <a:ext uri="{28A0092B-C50C-407E-A947-70E740481C1C}">
                <a14:useLocalDpi xmlns:a14="http://schemas.microsoft.com/office/drawing/2010/main" val="0"/>
              </a:ext>
            </a:extLst>
          </a:blip>
          <a:srcRect/>
          <a:stretch>
            <a:fillRect/>
          </a:stretch>
        </p:blipFill>
        <p:spPr>
          <a:xfrm>
            <a:off x="2194349" y="4399846"/>
            <a:ext cx="2705141" cy="2988442"/>
          </a:xfrm>
          <a:prstGeom prst="rect">
            <a:avLst/>
          </a:prstGeom>
        </p:spPr>
      </p:pic>
      <p:pic>
        <p:nvPicPr>
          <p:cNvPr id="10" name="图片 9"/>
          <p:cNvPicPr>
            <a:picLocks noChangeAspect="1"/>
          </p:cNvPicPr>
          <p:nvPr userDrawn="1"/>
        </p:nvPicPr>
        <p:blipFill rotWithShape="1">
          <a:blip r:embed="rId8">
            <a:extLst>
              <a:ext uri="{28A0092B-C50C-407E-A947-70E740481C1C}">
                <a14:useLocalDpi xmlns:a14="http://schemas.microsoft.com/office/drawing/2010/main" val="0"/>
              </a:ext>
            </a:extLst>
          </a:blip>
          <a:srcRect t="-1083"/>
          <a:stretch>
            <a:fillRect/>
          </a:stretch>
        </p:blipFill>
        <p:spPr>
          <a:xfrm>
            <a:off x="1317889" y="4287334"/>
            <a:ext cx="2705140" cy="2499612"/>
          </a:xfrm>
          <a:prstGeom prst="rect">
            <a:avLst/>
          </a:prstGeom>
        </p:spPr>
      </p:pic>
      <p:pic>
        <p:nvPicPr>
          <p:cNvPr id="11" name="图片 10"/>
          <p:cNvPicPr>
            <a:picLocks noChangeAspect="1"/>
          </p:cNvPicPr>
          <p:nvPr userDrawn="1"/>
        </p:nvPicPr>
        <p:blipFill rotWithShape="1">
          <a:blip r:embed="rId9">
            <a:extLst>
              <a:ext uri="{28A0092B-C50C-407E-A947-70E740481C1C}">
                <a14:useLocalDpi xmlns:a14="http://schemas.microsoft.com/office/drawing/2010/main" val="0"/>
              </a:ext>
            </a:extLst>
          </a:blip>
          <a:srcRect r="-33385"/>
          <a:stretch>
            <a:fillRect/>
          </a:stretch>
        </p:blipFill>
        <p:spPr>
          <a:xfrm>
            <a:off x="-202129" y="-1208450"/>
            <a:ext cx="5210289" cy="4814428"/>
          </a:xfrm>
          <a:prstGeom prst="rect">
            <a:avLst/>
          </a:prstGeom>
        </p:spPr>
      </p:pic>
      <p:pic>
        <p:nvPicPr>
          <p:cNvPr id="12" name="图片 11"/>
          <p:cNvPicPr>
            <a:picLocks noChangeAspect="1"/>
          </p:cNvPicPr>
          <p:nvPr userDrawn="1"/>
        </p:nvPicPr>
        <p:blipFill rotWithShape="1">
          <a:blip r:embed="rId10">
            <a:extLst>
              <a:ext uri="{28A0092B-C50C-407E-A947-70E740481C1C}">
                <a14:useLocalDpi xmlns:a14="http://schemas.microsoft.com/office/drawing/2010/main" val="0"/>
              </a:ext>
            </a:extLst>
          </a:blip>
          <a:srcRect/>
          <a:stretch>
            <a:fillRect/>
          </a:stretch>
        </p:blipFill>
        <p:spPr>
          <a:xfrm>
            <a:off x="7700211" y="2608103"/>
            <a:ext cx="5399412" cy="5358074"/>
          </a:xfrm>
          <a:prstGeom prst="rect">
            <a:avLst/>
          </a:prstGeom>
        </p:spPr>
      </p:pic>
      <p:pic>
        <p:nvPicPr>
          <p:cNvPr id="13" name="图片 12"/>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rot="5400000">
            <a:off x="2945206" y="-1294958"/>
            <a:ext cx="7439134" cy="10332160"/>
          </a:xfrm>
          <a:prstGeom prst="rect">
            <a:avLst/>
          </a:prstGeom>
        </p:spPr>
      </p:pic>
      <p:pic>
        <p:nvPicPr>
          <p:cNvPr id="24" name="图片 2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84393" y="-2672395"/>
            <a:ext cx="6001605" cy="720192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750"/>
                                        <p:tgtEl>
                                          <p:spTgt spid="11"/>
                                        </p:tgtEl>
                                      </p:cBhvr>
                                    </p:animEffect>
                                    <p:anim calcmode="lin" valueType="num">
                                      <p:cBhvr>
                                        <p:cTn id="8" dur="750" fill="hold"/>
                                        <p:tgtEl>
                                          <p:spTgt spid="11"/>
                                        </p:tgtEl>
                                        <p:attrNameLst>
                                          <p:attrName>ppt_x</p:attrName>
                                        </p:attrNameLst>
                                      </p:cBhvr>
                                      <p:tavLst>
                                        <p:tav tm="0">
                                          <p:val>
                                            <p:strVal val="#ppt_x"/>
                                          </p:val>
                                        </p:tav>
                                        <p:tav tm="100000">
                                          <p:val>
                                            <p:strVal val="#ppt_x"/>
                                          </p:val>
                                        </p:tav>
                                      </p:tavLst>
                                    </p:anim>
                                    <p:anim calcmode="lin" valueType="num">
                                      <p:cBhvr>
                                        <p:cTn id="9" dur="75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750"/>
                                        <p:tgtEl>
                                          <p:spTgt spid="10"/>
                                        </p:tgtEl>
                                      </p:cBhvr>
                                    </p:animEffect>
                                    <p:anim calcmode="lin" valueType="num">
                                      <p:cBhvr>
                                        <p:cTn id="13" dur="750" fill="hold"/>
                                        <p:tgtEl>
                                          <p:spTgt spid="10"/>
                                        </p:tgtEl>
                                        <p:attrNameLst>
                                          <p:attrName>ppt_x</p:attrName>
                                        </p:attrNameLst>
                                      </p:cBhvr>
                                      <p:tavLst>
                                        <p:tav tm="0">
                                          <p:val>
                                            <p:strVal val="#ppt_x"/>
                                          </p:val>
                                        </p:tav>
                                        <p:tav tm="100000">
                                          <p:val>
                                            <p:strVal val="#ppt_x"/>
                                          </p:val>
                                        </p:tav>
                                      </p:tavLst>
                                    </p:anim>
                                    <p:anim calcmode="lin" valueType="num">
                                      <p:cBhvr>
                                        <p:cTn id="14" dur="75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750"/>
                                        <p:tgtEl>
                                          <p:spTgt spid="6"/>
                                        </p:tgtEl>
                                      </p:cBhvr>
                                    </p:animEffect>
                                    <p:anim calcmode="lin" valueType="num">
                                      <p:cBhvr>
                                        <p:cTn id="18" dur="750" fill="hold"/>
                                        <p:tgtEl>
                                          <p:spTgt spid="6"/>
                                        </p:tgtEl>
                                        <p:attrNameLst>
                                          <p:attrName>ppt_x</p:attrName>
                                        </p:attrNameLst>
                                      </p:cBhvr>
                                      <p:tavLst>
                                        <p:tav tm="0">
                                          <p:val>
                                            <p:strVal val="#ppt_x"/>
                                          </p:val>
                                        </p:tav>
                                        <p:tav tm="100000">
                                          <p:val>
                                            <p:strVal val="#ppt_x"/>
                                          </p:val>
                                        </p:tav>
                                      </p:tavLst>
                                    </p:anim>
                                    <p:anim calcmode="lin" valueType="num">
                                      <p:cBhvr>
                                        <p:cTn id="19" dur="75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750"/>
                                        <p:tgtEl>
                                          <p:spTgt spid="9"/>
                                        </p:tgtEl>
                                      </p:cBhvr>
                                    </p:animEffect>
                                    <p:anim calcmode="lin" valueType="num">
                                      <p:cBhvr>
                                        <p:cTn id="23" dur="750" fill="hold"/>
                                        <p:tgtEl>
                                          <p:spTgt spid="9"/>
                                        </p:tgtEl>
                                        <p:attrNameLst>
                                          <p:attrName>ppt_x</p:attrName>
                                        </p:attrNameLst>
                                      </p:cBhvr>
                                      <p:tavLst>
                                        <p:tav tm="0">
                                          <p:val>
                                            <p:strVal val="#ppt_x"/>
                                          </p:val>
                                        </p:tav>
                                        <p:tav tm="100000">
                                          <p:val>
                                            <p:strVal val="#ppt_x"/>
                                          </p:val>
                                        </p:tav>
                                      </p:tavLst>
                                    </p:anim>
                                    <p:anim calcmode="lin" valueType="num">
                                      <p:cBhvr>
                                        <p:cTn id="24" dur="750" fill="hold"/>
                                        <p:tgtEl>
                                          <p:spTgt spid="9"/>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750"/>
                                        <p:tgtEl>
                                          <p:spTgt spid="5"/>
                                        </p:tgtEl>
                                      </p:cBhvr>
                                    </p:animEffect>
                                    <p:anim calcmode="lin" valueType="num">
                                      <p:cBhvr>
                                        <p:cTn id="28" dur="750" fill="hold"/>
                                        <p:tgtEl>
                                          <p:spTgt spid="5"/>
                                        </p:tgtEl>
                                        <p:attrNameLst>
                                          <p:attrName>ppt_x</p:attrName>
                                        </p:attrNameLst>
                                      </p:cBhvr>
                                      <p:tavLst>
                                        <p:tav tm="0">
                                          <p:val>
                                            <p:strVal val="#ppt_x"/>
                                          </p:val>
                                        </p:tav>
                                        <p:tav tm="100000">
                                          <p:val>
                                            <p:strVal val="#ppt_x"/>
                                          </p:val>
                                        </p:tav>
                                      </p:tavLst>
                                    </p:anim>
                                    <p:anim calcmode="lin" valueType="num">
                                      <p:cBhvr>
                                        <p:cTn id="29" dur="75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1000"/>
                            </p:stCondLst>
                            <p:childTnLst>
                              <p:par>
                                <p:cTn id="31" presetID="1" presetClass="entr" presetSubtype="0" fill="hold" nodeType="after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par>
                                <p:cTn id="33" presetID="22" presetClass="entr" presetSubtype="1"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up)">
                                      <p:cBhvr>
                                        <p:cTn id="35" dur="500"/>
                                        <p:tgtEl>
                                          <p:spTgt spid="8"/>
                                        </p:tgtEl>
                                      </p:cBhvr>
                                    </p:animEffect>
                                  </p:childTnLst>
                                </p:cTn>
                              </p:par>
                              <p:par>
                                <p:cTn id="36" presetID="22" presetClass="entr" presetSubtype="4" fill="hold" nodeType="with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wipe(down)">
                                      <p:cBhvr>
                                        <p:cTn id="38" dur="500"/>
                                        <p:tgtEl>
                                          <p:spTgt spid="24"/>
                                        </p:tgtEl>
                                      </p:cBhvr>
                                    </p:animEffect>
                                  </p:childTnLst>
                                </p:cTn>
                              </p:par>
                            </p:childTnLst>
                          </p:cTn>
                        </p:par>
                        <p:par>
                          <p:cTn id="39" fill="hold">
                            <p:stCondLst>
                              <p:cond delay="1000"/>
                            </p:stCondLst>
                            <p:childTnLst>
                              <p:par>
                                <p:cTn id="40" presetID="2" presetClass="entr" presetSubtype="4" fill="hold" nodeType="after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additive="base">
                                        <p:cTn id="42" dur="500" fill="hold"/>
                                        <p:tgtEl>
                                          <p:spTgt spid="12"/>
                                        </p:tgtEl>
                                        <p:attrNameLst>
                                          <p:attrName>ppt_x</p:attrName>
                                        </p:attrNameLst>
                                      </p:cBhvr>
                                      <p:tavLst>
                                        <p:tav tm="0">
                                          <p:val>
                                            <p:strVal val="#ppt_x"/>
                                          </p:val>
                                        </p:tav>
                                        <p:tav tm="100000">
                                          <p:val>
                                            <p:strVal val="#ppt_x"/>
                                          </p:val>
                                        </p:tav>
                                      </p:tavLst>
                                    </p:anim>
                                    <p:anim calcmode="lin" valueType="num">
                                      <p:cBhvr additive="base">
                                        <p:cTn id="4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7"/>
            <a:ext cx="9144000" cy="1655763"/>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B96A186B-B57A-4801-82AF-751650A9198B}" type="datetimeFigureOut">
              <a:rPr lang="en-US" smtClean="0"/>
              <a:t>10/24/2025</a:t>
            </a:fld>
            <a:endParaRPr 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17F75F6C-B60A-4243-BAFF-C9A93FF614E1}"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B96A186B-B57A-4801-82AF-751650A9198B}" type="datetimeFigureOut">
              <a:rPr lang="en-US" smtClean="0"/>
              <a:t>10/24/2025</a:t>
            </a:fld>
            <a:endParaRPr 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17F75F6C-B60A-4243-BAFF-C9A93FF614E1}"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B96A186B-B57A-4801-82AF-751650A9198B}" type="datetimeFigureOut">
              <a:rPr lang="en-US" smtClean="0"/>
              <a:t>10/24/2025</a:t>
            </a:fld>
            <a:endParaRPr 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17F75F6C-B60A-4243-BAFF-C9A93FF614E1}"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1"/>
            <a:ext cx="2743200" cy="365125"/>
          </a:xfrm>
          <a:prstGeom prst="rect">
            <a:avLst/>
          </a:prstGeom>
        </p:spPr>
        <p:txBody>
          <a:bodyPr/>
          <a:lstStyle/>
          <a:p>
            <a:fld id="{B96A186B-B57A-4801-82AF-751650A9198B}" type="datetimeFigureOut">
              <a:rPr lang="en-US" smtClean="0"/>
              <a:t>10/24/2025</a:t>
            </a:fld>
            <a:endParaRPr lang="en-US"/>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17F75F6C-B60A-4243-BAFF-C9A93FF614E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D25D2091-196F-4803-B9EB-E6EB5CE12A42}" type="datetimeFigureOut">
              <a:rPr lang="zh-CN" altLang="en-US" smtClean="0"/>
              <a:t>2025/10/24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225E1EC-C601-417C-B1AF-56556B499CF2}"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1"/>
            <a:ext cx="2743200" cy="365125"/>
          </a:xfrm>
          <a:prstGeom prst="rect">
            <a:avLst/>
          </a:prstGeom>
        </p:spPr>
        <p:txBody>
          <a:bodyPr/>
          <a:lstStyle/>
          <a:p>
            <a:fld id="{B96A186B-B57A-4801-82AF-751650A9198B}" type="datetimeFigureOut">
              <a:rPr lang="en-US" smtClean="0"/>
              <a:t>10/24/2025</a:t>
            </a:fld>
            <a:endParaRPr lang="en-US"/>
          </a:p>
        </p:txBody>
      </p:sp>
      <p:sp>
        <p:nvSpPr>
          <p:cNvPr id="8" name="Footer Placeholder 7"/>
          <p:cNvSpPr>
            <a:spLocks noGrp="1"/>
          </p:cNvSpPr>
          <p:nvPr>
            <p:ph type="ftr" sz="quarter" idx="11"/>
          </p:nvPr>
        </p:nvSpPr>
        <p:spPr>
          <a:xfrm>
            <a:off x="4038600" y="6356351"/>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1"/>
            <a:ext cx="2743200" cy="365125"/>
          </a:xfrm>
          <a:prstGeom prst="rect">
            <a:avLst/>
          </a:prstGeom>
        </p:spPr>
        <p:txBody>
          <a:bodyPr/>
          <a:lstStyle/>
          <a:p>
            <a:fld id="{17F75F6C-B60A-4243-BAFF-C9A93FF614E1}"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1"/>
            <a:ext cx="2743200" cy="365125"/>
          </a:xfrm>
          <a:prstGeom prst="rect">
            <a:avLst/>
          </a:prstGeom>
        </p:spPr>
        <p:txBody>
          <a:bodyPr/>
          <a:lstStyle/>
          <a:p>
            <a:fld id="{B96A186B-B57A-4801-82AF-751650A9198B}" type="datetimeFigureOut">
              <a:rPr lang="en-US" smtClean="0"/>
              <a:t>10/24/2025</a:t>
            </a:fld>
            <a:endParaRPr lang="en-US"/>
          </a:p>
        </p:txBody>
      </p:sp>
      <p:sp>
        <p:nvSpPr>
          <p:cNvPr id="4" name="Footer Placeholder 3"/>
          <p:cNvSpPr>
            <a:spLocks noGrp="1"/>
          </p:cNvSpPr>
          <p:nvPr>
            <p:ph type="ftr" sz="quarter" idx="11"/>
          </p:nvPr>
        </p:nvSpPr>
        <p:spPr>
          <a:xfrm>
            <a:off x="4038600" y="6356351"/>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1"/>
            <a:ext cx="2743200" cy="365125"/>
          </a:xfrm>
          <a:prstGeom prst="rect">
            <a:avLst/>
          </a:prstGeom>
        </p:spPr>
        <p:txBody>
          <a:bodyPr/>
          <a:lstStyle/>
          <a:p>
            <a:fld id="{17F75F6C-B60A-4243-BAFF-C9A93FF614E1}"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1"/>
            <a:ext cx="2743200" cy="365125"/>
          </a:xfrm>
          <a:prstGeom prst="rect">
            <a:avLst/>
          </a:prstGeom>
        </p:spPr>
        <p:txBody>
          <a:bodyPr/>
          <a:lstStyle/>
          <a:p>
            <a:fld id="{B96A186B-B57A-4801-82AF-751650A9198B}" type="datetimeFigureOut">
              <a:rPr lang="en-US" smtClean="0"/>
              <a:t>10/24/2025</a:t>
            </a:fld>
            <a:endParaRPr lang="en-US"/>
          </a:p>
        </p:txBody>
      </p:sp>
      <p:sp>
        <p:nvSpPr>
          <p:cNvPr id="3" name="Footer Placeholder 2"/>
          <p:cNvSpPr>
            <a:spLocks noGrp="1"/>
          </p:cNvSpPr>
          <p:nvPr>
            <p:ph type="ftr" sz="quarter" idx="11"/>
          </p:nvPr>
        </p:nvSpPr>
        <p:spPr>
          <a:xfrm>
            <a:off x="4038600" y="6356351"/>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1"/>
            <a:ext cx="2743200" cy="365125"/>
          </a:xfrm>
          <a:prstGeom prst="rect">
            <a:avLst/>
          </a:prstGeom>
        </p:spPr>
        <p:txBody>
          <a:bodyPr/>
          <a:lstStyle/>
          <a:p>
            <a:fld id="{17F75F6C-B60A-4243-BAFF-C9A93FF614E1}" type="slidenum">
              <a:rPr lang="en-US" smtClean="0"/>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1"/>
            <a:ext cx="2743200" cy="365125"/>
          </a:xfrm>
          <a:prstGeom prst="rect">
            <a:avLst/>
          </a:prstGeom>
        </p:spPr>
        <p:txBody>
          <a:bodyPr/>
          <a:lstStyle/>
          <a:p>
            <a:fld id="{B96A186B-B57A-4801-82AF-751650A9198B}" type="datetimeFigureOut">
              <a:rPr lang="en-US" smtClean="0"/>
              <a:t>10/24/2025</a:t>
            </a:fld>
            <a:endParaRPr lang="en-US"/>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17F75F6C-B60A-4243-BAFF-C9A93FF614E1}" type="slidenum">
              <a:rPr lang="en-US" smtClean="0"/>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6"/>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1"/>
            <a:ext cx="2743200" cy="365125"/>
          </a:xfrm>
          <a:prstGeom prst="rect">
            <a:avLst/>
          </a:prstGeom>
        </p:spPr>
        <p:txBody>
          <a:bodyPr/>
          <a:lstStyle/>
          <a:p>
            <a:fld id="{B96A186B-B57A-4801-82AF-751650A9198B}" type="datetimeFigureOut">
              <a:rPr lang="en-US" smtClean="0"/>
              <a:t>10/24/2025</a:t>
            </a:fld>
            <a:endParaRPr lang="en-US"/>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17F75F6C-B60A-4243-BAFF-C9A93FF614E1}" type="slidenum">
              <a:rPr lang="en-US" smtClean="0"/>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B96A186B-B57A-4801-82AF-751650A9198B}" type="datetimeFigureOut">
              <a:rPr lang="en-US" smtClean="0"/>
              <a:t>10/24/2025</a:t>
            </a:fld>
            <a:endParaRPr 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17F75F6C-B60A-4243-BAFF-C9A93FF614E1}" type="slidenum">
              <a:rPr lang="en-US" smtClean="0"/>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6"/>
            <a:ext cx="7734300" cy="581183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B96A186B-B57A-4801-82AF-751650A9198B}" type="datetimeFigureOut">
              <a:rPr lang="en-US" smtClean="0"/>
              <a:t>10/24/2025</a:t>
            </a:fld>
            <a:endParaRPr 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17F75F6C-B60A-4243-BAFF-C9A93FF614E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25D2091-196F-4803-B9EB-E6EB5CE12A42}" type="datetimeFigureOut">
              <a:rPr lang="zh-CN" altLang="en-US" smtClean="0"/>
              <a:t>2025/10/24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225E1EC-C601-417C-B1AF-56556B499CF2}"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D25D2091-196F-4803-B9EB-E6EB5CE12A42}" type="datetimeFigureOut">
              <a:rPr lang="zh-CN" altLang="en-US" smtClean="0"/>
              <a:t>2025/10/24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225E1EC-C601-417C-B1AF-56556B499CF2}"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D25D2091-196F-4803-B9EB-E6EB5CE12A42}" type="datetimeFigureOut">
              <a:rPr lang="zh-CN" altLang="en-US" smtClean="0"/>
              <a:t>2025/10/24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225E1EC-C601-417C-B1AF-56556B499CF2}"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25D2091-196F-4803-B9EB-E6EB5CE12A42}" type="datetimeFigureOut">
              <a:rPr lang="zh-CN" altLang="en-US" smtClean="0"/>
              <a:t>2025/10/24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225E1EC-C601-417C-B1AF-56556B499CF2}"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25D2091-196F-4803-B9EB-E6EB5CE12A42}" type="datetimeFigureOut">
              <a:rPr lang="zh-CN" altLang="en-US" smtClean="0"/>
              <a:t>2025/10/24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225E1EC-C601-417C-B1AF-56556B499CF2}"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25D2091-196F-4803-B9EB-E6EB5CE12A42}" type="datetimeFigureOut">
              <a:rPr lang="zh-CN" altLang="en-US" smtClean="0"/>
              <a:t>2025/10/24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225E1EC-C601-417C-B1AF-56556B499CF2}"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25D2091-196F-4803-B9EB-E6EB5CE12A42}" type="datetimeFigureOut">
              <a:rPr lang="zh-CN" altLang="en-US" smtClean="0"/>
              <a:t>2025/10/24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225E1EC-C601-417C-B1AF-56556B499CF2}"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14.jpe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image" Target="../media/image15.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5D2091-196F-4803-B9EB-E6EB5CE12A42}" type="datetimeFigureOut">
              <a:rPr lang="zh-CN" altLang="en-US" smtClean="0"/>
              <a:t>2025/10/24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25E1EC-C601-417C-B1AF-56556B499CF2}"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17" name="9Slide.vn - 2019"/>
          <p:cNvSpPr txBox="1"/>
          <p:nvPr userDrawn="1"/>
        </p:nvSpPr>
        <p:spPr>
          <a:xfrm>
            <a:off x="0" y="-2016442"/>
            <a:ext cx="12192000" cy="461665"/>
          </a:xfrm>
          <a:prstGeom prst="rect">
            <a:avLst/>
          </a:prstGeom>
          <a:noFill/>
        </p:spPr>
        <p:txBody>
          <a:bodyPr vert="horz" rtlCol="0">
            <a:spAutoFit/>
          </a:bodyPr>
          <a:lstStyle/>
          <a:p>
            <a:pPr algn="ctr"/>
            <a:r>
              <a:rPr lang="en-US" sz="2400">
                <a:solidFill>
                  <a:srgbClr val="CFCFCF"/>
                </a:solidFill>
              </a:rPr>
              <a:t>www.9slide.vn</a:t>
            </a:r>
          </a:p>
        </p:txBody>
      </p:sp>
      <p:pic>
        <p:nvPicPr>
          <p:cNvPr id="2" name="Picture 1" descr="A pink background with white leaves and black text&#10;&#10;Description automatically generated"/>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943101" y="76199"/>
            <a:ext cx="1590675" cy="1590675"/>
          </a:xfrm>
          <a:prstGeom prst="rect">
            <a:avLst/>
          </a:prstGeom>
        </p:spPr>
      </p:pic>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21.png"/><Relationship Id="rId3" Type="http://schemas.openxmlformats.org/officeDocument/2006/relationships/image" Target="../media/image1.jpeg"/><Relationship Id="rId7" Type="http://schemas.openxmlformats.org/officeDocument/2006/relationships/image" Target="../media/image18.png"/><Relationship Id="rId12"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11.png"/><Relationship Id="rId5" Type="http://schemas.openxmlformats.org/officeDocument/2006/relationships/image" Target="../media/image2.png"/><Relationship Id="rId10" Type="http://schemas.openxmlformats.org/officeDocument/2006/relationships/image" Target="../media/image6.png"/><Relationship Id="rId4" Type="http://schemas.openxmlformats.org/officeDocument/2006/relationships/image" Target="../media/image16.png"/><Relationship Id="rId9" Type="http://schemas.openxmlformats.org/officeDocument/2006/relationships/image" Target="../media/image19.png"/><Relationship Id="rId14" Type="http://schemas.openxmlformats.org/officeDocument/2006/relationships/image" Target="../media/image22.png"/></Relationships>
</file>

<file path=ppt/slides/_rels/slide1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44.png"/></Relationships>
</file>

<file path=ppt/slides/_rels/slide1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44.png"/></Relationships>
</file>

<file path=ppt/slides/_rels/slide1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49.png"/></Relationships>
</file>

<file path=ppt/slides/_rels/slide21.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50.png"/><Relationship Id="rId7" Type="http://schemas.openxmlformats.org/officeDocument/2006/relationships/image" Target="../media/image52.png"/><Relationship Id="rId2" Type="http://schemas.openxmlformats.org/officeDocument/2006/relationships/notesSlide" Target="../notesSlides/notesSlide21.xml"/><Relationship Id="rId1" Type="http://schemas.openxmlformats.org/officeDocument/2006/relationships/slideLayout" Target="../slideLayouts/slideLayout11.xml"/><Relationship Id="rId6" Type="http://schemas.openxmlformats.org/officeDocument/2006/relationships/image" Target="../media/image51.png"/><Relationship Id="rId5" Type="http://schemas.openxmlformats.org/officeDocument/2006/relationships/image" Target="../media/image2.png"/><Relationship Id="rId10" Type="http://schemas.openxmlformats.org/officeDocument/2006/relationships/image" Target="../media/image55.png"/><Relationship Id="rId4" Type="http://schemas.openxmlformats.org/officeDocument/2006/relationships/image" Target="../media/image3.png"/><Relationship Id="rId9" Type="http://schemas.openxmlformats.org/officeDocument/2006/relationships/image" Target="../media/image54.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3.png"/><Relationship Id="rId7"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29.png"/><Relationship Id="rId5" Type="http://schemas.openxmlformats.org/officeDocument/2006/relationships/image" Target="../media/image2.png"/><Relationship Id="rId10" Type="http://schemas.openxmlformats.org/officeDocument/2006/relationships/image" Target="../media/image32.png"/><Relationship Id="rId4" Type="http://schemas.openxmlformats.org/officeDocument/2006/relationships/image" Target="../media/image28.png"/><Relationship Id="rId9" Type="http://schemas.openxmlformats.org/officeDocument/2006/relationships/image" Target="../media/image31.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5.xml.rels><?xml version="1.0" encoding="UTF-8" standalone="yes"?>
<Relationships xmlns="http://schemas.openxmlformats.org/package/2006/relationships"><Relationship Id="rId8" Type="http://schemas.openxmlformats.org/officeDocument/2006/relationships/image" Target="../media/image37.png"/><Relationship Id="rId3" Type="http://schemas.microsoft.com/office/2007/relationships/media" Target="../media/media2.mp3"/><Relationship Id="rId7" Type="http://schemas.openxmlformats.org/officeDocument/2006/relationships/image" Target="../media/image36.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5.xml"/><Relationship Id="rId5" Type="http://schemas.openxmlformats.org/officeDocument/2006/relationships/slideLayout" Target="../slideLayouts/slideLayout22.xml"/><Relationship Id="rId4" Type="http://schemas.openxmlformats.org/officeDocument/2006/relationships/audio" Target="../media/media2.mp3"/><Relationship Id="rId9" Type="http://schemas.openxmlformats.org/officeDocument/2006/relationships/image" Target="../media/image38.png"/></Relationships>
</file>

<file path=ppt/slides/_rels/slide6.xml.rels><?xml version="1.0" encoding="UTF-8" standalone="yes"?>
<Relationships xmlns="http://schemas.openxmlformats.org/package/2006/relationships"><Relationship Id="rId8" Type="http://schemas.openxmlformats.org/officeDocument/2006/relationships/image" Target="../media/image37.png"/><Relationship Id="rId3" Type="http://schemas.microsoft.com/office/2007/relationships/media" Target="../media/media2.mp3"/><Relationship Id="rId7" Type="http://schemas.openxmlformats.org/officeDocument/2006/relationships/image" Target="../media/image36.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6.xml"/><Relationship Id="rId5" Type="http://schemas.openxmlformats.org/officeDocument/2006/relationships/slideLayout" Target="../slideLayouts/slideLayout22.xml"/><Relationship Id="rId4" Type="http://schemas.openxmlformats.org/officeDocument/2006/relationships/audio" Target="../media/media2.mp3"/><Relationship Id="rId9" Type="http://schemas.openxmlformats.org/officeDocument/2006/relationships/image" Target="../media/image38.png"/></Relationships>
</file>

<file path=ppt/slides/_rels/slide7.xml.rels><?xml version="1.0" encoding="UTF-8" standalone="yes"?>
<Relationships xmlns="http://schemas.openxmlformats.org/package/2006/relationships"><Relationship Id="rId8" Type="http://schemas.openxmlformats.org/officeDocument/2006/relationships/image" Target="../media/image37.png"/><Relationship Id="rId3" Type="http://schemas.microsoft.com/office/2007/relationships/media" Target="../media/media2.mp3"/><Relationship Id="rId7" Type="http://schemas.openxmlformats.org/officeDocument/2006/relationships/image" Target="../media/image36.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7.xml"/><Relationship Id="rId5" Type="http://schemas.openxmlformats.org/officeDocument/2006/relationships/slideLayout" Target="../slideLayouts/slideLayout22.xml"/><Relationship Id="rId4" Type="http://schemas.openxmlformats.org/officeDocument/2006/relationships/audio" Target="../media/media2.mp3"/><Relationship Id="rId9" Type="http://schemas.openxmlformats.org/officeDocument/2006/relationships/image" Target="../media/image38.png"/></Relationships>
</file>

<file path=ppt/slides/_rels/slide8.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8.png"/><Relationship Id="rId7"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png"/><Relationship Id="rId9" Type="http://schemas.openxmlformats.org/officeDocument/2006/relationships/image" Target="../media/image39.png"/></Relationships>
</file>

<file path=ppt/slides/_rels/slide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图片 8"/>
          <p:cNvPicPr>
            <a:picLocks noChangeAspect="1"/>
          </p:cNvPicPr>
          <p:nvPr/>
        </p:nvPicPr>
        <p:blipFill rotWithShape="1">
          <a:blip r:embed="rId4">
            <a:extLst>
              <a:ext uri="{28A0092B-C50C-407E-A947-70E740481C1C}">
                <a14:useLocalDpi xmlns:a14="http://schemas.microsoft.com/office/drawing/2010/main" val="0"/>
              </a:ext>
            </a:extLst>
          </a:blip>
          <a:srcRect/>
          <a:stretch>
            <a:fillRect/>
          </a:stretch>
        </p:blipFill>
        <p:spPr>
          <a:xfrm>
            <a:off x="1509823" y="-315405"/>
            <a:ext cx="9420447" cy="7487758"/>
          </a:xfrm>
          <a:prstGeom prst="rect">
            <a:avLst/>
          </a:prstGeom>
        </p:spPr>
      </p:pic>
      <p:pic>
        <p:nvPicPr>
          <p:cNvPr id="14" name="图片 13"/>
          <p:cNvPicPr>
            <a:picLocks noChangeAspect="1"/>
          </p:cNvPicPr>
          <p:nvPr/>
        </p:nvPicPr>
        <p:blipFill rotWithShape="1">
          <a:blip r:embed="rId5" cstate="print">
            <a:extLst>
              <a:ext uri="{28A0092B-C50C-407E-A947-70E740481C1C}">
                <a14:useLocalDpi xmlns:a14="http://schemas.microsoft.com/office/drawing/2010/main" val="0"/>
              </a:ext>
            </a:extLst>
          </a:blip>
          <a:srcRect l="-4" r="-1"/>
          <a:stretch>
            <a:fillRect/>
          </a:stretch>
        </p:blipFill>
        <p:spPr>
          <a:xfrm rot="5400000">
            <a:off x="-2524666" y="2524136"/>
            <a:ext cx="6858001" cy="1808676"/>
          </a:xfrm>
          <a:prstGeom prst="rect">
            <a:avLst/>
          </a:prstGeom>
        </p:spPr>
      </p:pic>
      <p:pic>
        <p:nvPicPr>
          <p:cNvPr id="18" name="图片 17"/>
          <p:cNvPicPr>
            <a:picLocks noChangeAspect="1"/>
          </p:cNvPicPr>
          <p:nvPr/>
        </p:nvPicPr>
        <p:blipFill rotWithShape="1">
          <a:blip r:embed="rId6" cstate="print">
            <a:extLst>
              <a:ext uri="{28A0092B-C50C-407E-A947-70E740481C1C}">
                <a14:useLocalDpi xmlns:a14="http://schemas.microsoft.com/office/drawing/2010/main" val="0"/>
              </a:ext>
            </a:extLst>
          </a:blip>
          <a:srcRect/>
          <a:stretch>
            <a:fillRect/>
          </a:stretch>
        </p:blipFill>
        <p:spPr>
          <a:xfrm>
            <a:off x="2134562" y="5198773"/>
            <a:ext cx="1790742" cy="1978281"/>
          </a:xfrm>
          <a:prstGeom prst="rect">
            <a:avLst/>
          </a:prstGeom>
        </p:spPr>
      </p:pic>
      <p:pic>
        <p:nvPicPr>
          <p:cNvPr id="20" name="图片 19"/>
          <p:cNvPicPr>
            <a:picLocks noChangeAspect="1"/>
          </p:cNvPicPr>
          <p:nvPr/>
        </p:nvPicPr>
        <p:blipFill rotWithShape="1">
          <a:blip r:embed="rId7">
            <a:extLst>
              <a:ext uri="{28A0092B-C50C-407E-A947-70E740481C1C}">
                <a14:useLocalDpi xmlns:a14="http://schemas.microsoft.com/office/drawing/2010/main" val="0"/>
              </a:ext>
            </a:extLst>
          </a:blip>
          <a:srcRect r="-3182"/>
          <a:stretch>
            <a:fillRect/>
          </a:stretch>
        </p:blipFill>
        <p:spPr>
          <a:xfrm>
            <a:off x="9386246" y="2994918"/>
            <a:ext cx="3413633" cy="3771132"/>
          </a:xfrm>
          <a:prstGeom prst="rect">
            <a:avLst/>
          </a:prstGeom>
        </p:spPr>
      </p:pic>
      <p:pic>
        <p:nvPicPr>
          <p:cNvPr id="22" name="图片 21"/>
          <p:cNvPicPr>
            <a:picLocks noChangeAspect="1"/>
          </p:cNvPicPr>
          <p:nvPr/>
        </p:nvPicPr>
        <p:blipFill rotWithShape="1">
          <a:blip r:embed="rId8">
            <a:extLst>
              <a:ext uri="{28A0092B-C50C-407E-A947-70E740481C1C}">
                <a14:useLocalDpi xmlns:a14="http://schemas.microsoft.com/office/drawing/2010/main" val="0"/>
              </a:ext>
            </a:extLst>
          </a:blip>
          <a:srcRect r="-33385"/>
          <a:stretch>
            <a:fillRect/>
          </a:stretch>
        </p:blipFill>
        <p:spPr>
          <a:xfrm>
            <a:off x="-810575" y="-1023722"/>
            <a:ext cx="2318824" cy="2142647"/>
          </a:xfrm>
          <a:prstGeom prst="rect">
            <a:avLst/>
          </a:prstGeom>
        </p:spPr>
      </p:pic>
      <p:pic>
        <p:nvPicPr>
          <p:cNvPr id="23" name="图片 22"/>
          <p:cNvPicPr>
            <a:picLocks noChangeAspect="1"/>
          </p:cNvPicPr>
          <p:nvPr/>
        </p:nvPicPr>
        <p:blipFill rotWithShape="1">
          <a:blip r:embed="rId9" cstate="print">
            <a:extLst>
              <a:ext uri="{28A0092B-C50C-407E-A947-70E740481C1C}">
                <a14:useLocalDpi xmlns:a14="http://schemas.microsoft.com/office/drawing/2010/main" val="0"/>
              </a:ext>
            </a:extLst>
          </a:blip>
          <a:srcRect r="-33385"/>
          <a:stretch>
            <a:fillRect/>
          </a:stretch>
        </p:blipFill>
        <p:spPr>
          <a:xfrm>
            <a:off x="440582" y="3145374"/>
            <a:ext cx="1574859" cy="1455206"/>
          </a:xfrm>
          <a:prstGeom prst="rect">
            <a:avLst/>
          </a:prstGeom>
        </p:spPr>
      </p:pic>
      <p:pic>
        <p:nvPicPr>
          <p:cNvPr id="24" name="图片 23"/>
          <p:cNvPicPr>
            <a:picLocks noChangeAspect="1"/>
          </p:cNvPicPr>
          <p:nvPr/>
        </p:nvPicPr>
        <p:blipFill rotWithShape="1">
          <a:blip r:embed="rId10">
            <a:extLst>
              <a:ext uri="{28A0092B-C50C-407E-A947-70E740481C1C}">
                <a14:useLocalDpi xmlns:a14="http://schemas.microsoft.com/office/drawing/2010/main" val="0"/>
              </a:ext>
            </a:extLst>
          </a:blip>
          <a:srcRect/>
          <a:stretch>
            <a:fillRect/>
          </a:stretch>
        </p:blipFill>
        <p:spPr>
          <a:xfrm>
            <a:off x="5919516" y="5441212"/>
            <a:ext cx="2705141" cy="2988442"/>
          </a:xfrm>
          <a:prstGeom prst="rect">
            <a:avLst/>
          </a:prstGeom>
        </p:spPr>
      </p:pic>
      <p:pic>
        <p:nvPicPr>
          <p:cNvPr id="25" name="图片 2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354390" y="-693769"/>
            <a:ext cx="6293141" cy="7551769"/>
          </a:xfrm>
          <a:prstGeom prst="rect">
            <a:avLst/>
          </a:prstGeom>
        </p:spPr>
      </p:pic>
      <p:pic>
        <p:nvPicPr>
          <p:cNvPr id="27" name="图片 2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9763728" y="-1606597"/>
            <a:ext cx="3442387" cy="4130864"/>
          </a:xfrm>
          <a:prstGeom prst="rect">
            <a:avLst/>
          </a:prstGeom>
        </p:spPr>
      </p:pic>
      <p:pic>
        <p:nvPicPr>
          <p:cNvPr id="6" name="Picture 5"/>
          <p:cNvPicPr>
            <a:picLocks noChangeAspect="1"/>
          </p:cNvPicPr>
          <p:nvPr/>
        </p:nvPicPr>
        <p:blipFill>
          <a:blip r:embed="rId12"/>
          <a:stretch>
            <a:fillRect/>
          </a:stretch>
        </p:blipFill>
        <p:spPr>
          <a:xfrm>
            <a:off x="4741638" y="2415120"/>
            <a:ext cx="2956816" cy="755970"/>
          </a:xfrm>
          <a:prstGeom prst="rect">
            <a:avLst/>
          </a:prstGeom>
        </p:spPr>
      </p:pic>
      <p:pic>
        <p:nvPicPr>
          <p:cNvPr id="7" name="Picture 6"/>
          <p:cNvPicPr>
            <a:picLocks noChangeAspect="1"/>
          </p:cNvPicPr>
          <p:nvPr/>
        </p:nvPicPr>
        <p:blipFill>
          <a:blip r:embed="rId13"/>
          <a:stretch>
            <a:fillRect/>
          </a:stretch>
        </p:blipFill>
        <p:spPr>
          <a:xfrm>
            <a:off x="3120474" y="2858411"/>
            <a:ext cx="6559865" cy="3023878"/>
          </a:xfrm>
          <a:prstGeom prst="rect">
            <a:avLst/>
          </a:prstGeom>
        </p:spPr>
      </p:pic>
      <p:pic>
        <p:nvPicPr>
          <p:cNvPr id="15" name="Picture 14"/>
          <p:cNvPicPr>
            <a:picLocks noChangeAspect="1"/>
          </p:cNvPicPr>
          <p:nvPr/>
        </p:nvPicPr>
        <p:blipFill>
          <a:blip r:embed="rId14"/>
          <a:stretch>
            <a:fillRect/>
          </a:stretch>
        </p:blipFill>
        <p:spPr>
          <a:xfrm>
            <a:off x="808011" y="471615"/>
            <a:ext cx="2060627" cy="145707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Straight Arrow Connector 24"/>
          <p:cNvCxnSpPr/>
          <p:nvPr/>
        </p:nvCxnSpPr>
        <p:spPr>
          <a:xfrm flipV="1">
            <a:off x="7186613" y="2486025"/>
            <a:ext cx="500062" cy="61912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6" name="Group 25"/>
          <p:cNvGrpSpPr/>
          <p:nvPr/>
        </p:nvGrpSpPr>
        <p:grpSpPr>
          <a:xfrm>
            <a:off x="7686675" y="1933575"/>
            <a:ext cx="4029075" cy="971550"/>
            <a:chOff x="4095750" y="1171575"/>
            <a:chExt cx="4029075" cy="971550"/>
          </a:xfrm>
        </p:grpSpPr>
        <p:sp>
          <p:nvSpPr>
            <p:cNvPr id="27" name="Rectangle: Rounded Corners 26"/>
            <p:cNvSpPr/>
            <p:nvPr/>
          </p:nvSpPr>
          <p:spPr>
            <a:xfrm>
              <a:off x="4095750" y="1171575"/>
              <a:ext cx="4029075" cy="971550"/>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28" name="TextBox 27"/>
            <p:cNvSpPr txBox="1"/>
            <p:nvPr/>
          </p:nvSpPr>
          <p:spPr>
            <a:xfrm>
              <a:off x="4486275" y="1200150"/>
              <a:ext cx="3381375"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VAI TRÒ CỦA KHÔNG KHÍ</a:t>
              </a:r>
            </a:p>
            <a:p>
              <a:pPr marL="0" marR="0" lvl="0" indent="0" algn="ctr" defTabSz="914400" rtl="0" eaLnBrk="1" fontAlgn="auto" latinLnBrk="0" hangingPunct="1">
                <a:lnSpc>
                  <a:spcPct val="100000"/>
                </a:lnSpc>
                <a:spcBef>
                  <a:spcPts val="0"/>
                </a:spcBef>
                <a:spcAft>
                  <a:spcPts val="0"/>
                </a:spcAft>
                <a:buClrTx/>
                <a:buSzTx/>
                <a:buFontTx/>
                <a:buNone/>
                <a:defRPr/>
              </a:pPr>
              <a:r>
                <a:rPr lang="en-US" sz="2000" dirty="0" err="1">
                  <a:solidFill>
                    <a:prstClr val="black"/>
                  </a:solidFill>
                  <a:latin typeface="Cambria" panose="02040503050406030204" pitchFamily="18" charset="0"/>
                  <a:ea typeface="Cambria" panose="02040503050406030204" pitchFamily="18" charset="0"/>
                </a:rPr>
                <a:t>đối</a:t>
              </a:r>
              <a:r>
                <a:rPr lang="en-US" sz="2000" dirty="0">
                  <a:solidFill>
                    <a:prstClr val="black"/>
                  </a:solidFill>
                  <a:latin typeface="Cambria" panose="02040503050406030204" pitchFamily="18" charset="0"/>
                  <a:ea typeface="Cambria" panose="02040503050406030204" pitchFamily="18" charset="0"/>
                </a:rPr>
                <a:t> </a:t>
              </a:r>
              <a:r>
                <a:rPr lang="en-US" sz="2000" dirty="0" err="1">
                  <a:solidFill>
                    <a:prstClr val="black"/>
                  </a:solidFill>
                  <a:latin typeface="Cambria" panose="02040503050406030204" pitchFamily="18" charset="0"/>
                  <a:ea typeface="Cambria" panose="02040503050406030204" pitchFamily="18" charset="0"/>
                </a:rPr>
                <a:t>với</a:t>
              </a:r>
              <a:r>
                <a:rPr lang="en-US" sz="2000" dirty="0">
                  <a:solidFill>
                    <a:prstClr val="black"/>
                  </a:solidFill>
                  <a:latin typeface="Cambria" panose="02040503050406030204" pitchFamily="18" charset="0"/>
                  <a:ea typeface="Cambria" panose="02040503050406030204" pitchFamily="18" charset="0"/>
                </a:rPr>
                <a:t> </a:t>
              </a:r>
              <a:r>
                <a:rPr lang="en-US" sz="2000" dirty="0" err="1">
                  <a:solidFill>
                    <a:prstClr val="black"/>
                  </a:solidFill>
                  <a:latin typeface="Cambria" panose="02040503050406030204" pitchFamily="18" charset="0"/>
                  <a:ea typeface="Cambria" panose="02040503050406030204" pitchFamily="18" charset="0"/>
                </a:rPr>
                <a:t>sự</a:t>
              </a:r>
              <a:r>
                <a:rPr lang="en-US" sz="2000" dirty="0">
                  <a:solidFill>
                    <a:prstClr val="black"/>
                  </a:solidFill>
                  <a:latin typeface="Cambria" panose="02040503050406030204" pitchFamily="18" charset="0"/>
                  <a:ea typeface="Cambria" panose="02040503050406030204" pitchFamily="18" charset="0"/>
                </a:rPr>
                <a:t> </a:t>
              </a:r>
              <a:r>
                <a:rPr lang="en-US" sz="2000" dirty="0" err="1">
                  <a:solidFill>
                    <a:prstClr val="black"/>
                  </a:solidFill>
                  <a:latin typeface="Cambria" panose="02040503050406030204" pitchFamily="18" charset="0"/>
                  <a:ea typeface="Cambria" panose="02040503050406030204" pitchFamily="18" charset="0"/>
                </a:rPr>
                <a:t>sống</a:t>
              </a:r>
              <a:r>
                <a:rPr lang="en-US" sz="2000" dirty="0">
                  <a:solidFill>
                    <a:prstClr val="black"/>
                  </a:solidFill>
                  <a:latin typeface="Cambria" panose="02040503050406030204" pitchFamily="18" charset="0"/>
                  <a:ea typeface="Cambria" panose="02040503050406030204" pitchFamily="18" charset="0"/>
                </a:rPr>
                <a:t>, </a:t>
              </a:r>
              <a:r>
                <a:rPr lang="en-US" sz="2000" dirty="0" err="1">
                  <a:solidFill>
                    <a:prstClr val="black"/>
                  </a:solidFill>
                  <a:latin typeface="Cambria" panose="02040503050406030204" pitchFamily="18" charset="0"/>
                  <a:ea typeface="Cambria" panose="02040503050406030204" pitchFamily="18" charset="0"/>
                </a:rPr>
                <a:t>sự</a:t>
              </a:r>
              <a:r>
                <a:rPr lang="en-US" sz="2000" dirty="0">
                  <a:solidFill>
                    <a:prstClr val="black"/>
                  </a:solidFill>
                  <a:latin typeface="Cambria" panose="02040503050406030204" pitchFamily="18" charset="0"/>
                  <a:ea typeface="Cambria" panose="02040503050406030204" pitchFamily="18" charset="0"/>
                </a:rPr>
                <a:t> </a:t>
              </a:r>
              <a:r>
                <a:rPr lang="en-US" sz="2000" dirty="0" err="1">
                  <a:solidFill>
                    <a:prstClr val="black"/>
                  </a:solidFill>
                  <a:latin typeface="Cambria" panose="02040503050406030204" pitchFamily="18" charset="0"/>
                  <a:ea typeface="Cambria" panose="02040503050406030204" pitchFamily="18" charset="0"/>
                </a:rPr>
                <a:t>cháy</a:t>
              </a:r>
              <a:endPar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cxnSp>
        <p:nvCxnSpPr>
          <p:cNvPr id="31" name="Straight Arrow Connector 30"/>
          <p:cNvCxnSpPr/>
          <p:nvPr/>
        </p:nvCxnSpPr>
        <p:spPr>
          <a:xfrm>
            <a:off x="7029922" y="3864634"/>
            <a:ext cx="856778" cy="73594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32" name="Group 31"/>
          <p:cNvGrpSpPr/>
          <p:nvPr/>
        </p:nvGrpSpPr>
        <p:grpSpPr>
          <a:xfrm>
            <a:off x="7877175" y="4352924"/>
            <a:ext cx="4029075" cy="1457325"/>
            <a:chOff x="4095750" y="1171574"/>
            <a:chExt cx="4029075" cy="1457325"/>
          </a:xfrm>
        </p:grpSpPr>
        <p:sp>
          <p:nvSpPr>
            <p:cNvPr id="33" name="Rectangle: Rounded Corners 32"/>
            <p:cNvSpPr/>
            <p:nvPr/>
          </p:nvSpPr>
          <p:spPr>
            <a:xfrm>
              <a:off x="4095750" y="1171574"/>
              <a:ext cx="4029075" cy="1457325"/>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等线" panose="020F0502020204030204"/>
                <a:ea typeface="+mn-ea"/>
                <a:cs typeface="+mn-cs"/>
              </a:endParaRPr>
            </a:p>
          </p:txBody>
        </p:sp>
        <p:sp>
          <p:nvSpPr>
            <p:cNvPr id="34" name="TextBox 33"/>
            <p:cNvSpPr txBox="1"/>
            <p:nvPr/>
          </p:nvSpPr>
          <p:spPr>
            <a:xfrm>
              <a:off x="4286251" y="1200150"/>
              <a:ext cx="3581400"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GIÓ</a:t>
              </a: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Sự</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hình</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thành</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gió</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và</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mức</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độ</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mạnh</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của</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gió</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a:p>
              <a:pPr marL="0" marR="0" lvl="0" indent="0" algn="ctr" defTabSz="914400" rtl="0" eaLnBrk="1" fontAlgn="auto" latinLnBrk="0" hangingPunct="1">
                <a:lnSpc>
                  <a:spcPct val="100000"/>
                </a:lnSpc>
                <a:spcBef>
                  <a:spcPts val="0"/>
                </a:spcBef>
                <a:spcAft>
                  <a:spcPts val="0"/>
                </a:spcAft>
                <a:buClrTx/>
                <a:buSzTx/>
                <a:buFontTx/>
                <a:buNone/>
                <a:defRPr/>
              </a:pPr>
              <a:r>
                <a:rPr lang="en-US" sz="2000" dirty="0" err="1">
                  <a:solidFill>
                    <a:prstClr val="black"/>
                  </a:solidFill>
                  <a:latin typeface="Cambria" panose="02040503050406030204" pitchFamily="18" charset="0"/>
                  <a:ea typeface="Cambria" panose="02040503050406030204" pitchFamily="18" charset="0"/>
                </a:rPr>
                <a:t>Cách</a:t>
              </a:r>
              <a:r>
                <a:rPr lang="en-US" sz="2000" dirty="0">
                  <a:solidFill>
                    <a:prstClr val="black"/>
                  </a:solidFill>
                  <a:latin typeface="Cambria" panose="02040503050406030204" pitchFamily="18" charset="0"/>
                  <a:ea typeface="Cambria" panose="02040503050406030204" pitchFamily="18" charset="0"/>
                </a:rPr>
                <a:t> </a:t>
              </a:r>
              <a:r>
                <a:rPr lang="en-US" sz="2000" dirty="0" err="1">
                  <a:solidFill>
                    <a:prstClr val="black"/>
                  </a:solidFill>
                  <a:latin typeface="Cambria" panose="02040503050406030204" pitchFamily="18" charset="0"/>
                  <a:ea typeface="Cambria" panose="02040503050406030204" pitchFamily="18" charset="0"/>
                </a:rPr>
                <a:t>phòng</a:t>
              </a:r>
              <a:r>
                <a:rPr lang="en-US" sz="2000" dirty="0">
                  <a:solidFill>
                    <a:prstClr val="black"/>
                  </a:solidFill>
                  <a:latin typeface="Cambria" panose="02040503050406030204" pitchFamily="18" charset="0"/>
                  <a:ea typeface="Cambria" panose="02040503050406030204" pitchFamily="18" charset="0"/>
                </a:rPr>
                <a:t> </a:t>
              </a:r>
              <a:r>
                <a:rPr lang="en-US" sz="2000" dirty="0" err="1">
                  <a:solidFill>
                    <a:prstClr val="black"/>
                  </a:solidFill>
                  <a:latin typeface="Cambria" panose="02040503050406030204" pitchFamily="18" charset="0"/>
                  <a:ea typeface="Cambria" panose="02040503050406030204" pitchFamily="18" charset="0"/>
                </a:rPr>
                <a:t>chống</a:t>
              </a:r>
              <a:r>
                <a:rPr lang="en-US" sz="2000" dirty="0">
                  <a:solidFill>
                    <a:prstClr val="black"/>
                  </a:solidFill>
                  <a:latin typeface="Cambria" panose="02040503050406030204" pitchFamily="18" charset="0"/>
                  <a:ea typeface="Cambria" panose="02040503050406030204" pitchFamily="18" charset="0"/>
                </a:rPr>
                <a:t> </a:t>
              </a:r>
              <a:r>
                <a:rPr lang="en-US" sz="2000" dirty="0" err="1">
                  <a:solidFill>
                    <a:prstClr val="black"/>
                  </a:solidFill>
                  <a:latin typeface="Cambria" panose="02040503050406030204" pitchFamily="18" charset="0"/>
                  <a:ea typeface="Cambria" panose="02040503050406030204" pitchFamily="18" charset="0"/>
                </a:rPr>
                <a:t>bão</a:t>
              </a:r>
              <a:endPar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cxnSp>
        <p:nvCxnSpPr>
          <p:cNvPr id="37" name="Straight Arrow Connector 36"/>
          <p:cNvCxnSpPr/>
          <p:nvPr/>
        </p:nvCxnSpPr>
        <p:spPr>
          <a:xfrm flipH="1">
            <a:off x="4362450" y="3740809"/>
            <a:ext cx="981547" cy="62164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a:off x="1219200" y="4400550"/>
            <a:ext cx="4029075" cy="1293849"/>
            <a:chOff x="4095750" y="1171575"/>
            <a:chExt cx="4029075" cy="971550"/>
          </a:xfrm>
        </p:grpSpPr>
        <p:sp>
          <p:nvSpPr>
            <p:cNvPr id="39" name="Rectangle: Rounded Corners 38"/>
            <p:cNvSpPr/>
            <p:nvPr/>
          </p:nvSpPr>
          <p:spPr>
            <a:xfrm>
              <a:off x="4095750" y="1171575"/>
              <a:ext cx="4029075" cy="971550"/>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40" name="TextBox 39"/>
            <p:cNvSpPr txBox="1"/>
            <p:nvPr/>
          </p:nvSpPr>
          <p:spPr>
            <a:xfrm>
              <a:off x="4286251" y="1235911"/>
              <a:ext cx="3581400" cy="762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sz="2000" b="1" dirty="0">
                  <a:solidFill>
                    <a:prstClr val="black"/>
                  </a:solidFill>
                  <a:latin typeface="Cambria" panose="02040503050406030204" pitchFamily="18" charset="0"/>
                  <a:ea typeface="Cambria" panose="02040503050406030204" pitchFamily="18" charset="0"/>
                </a:rPr>
                <a:t>Ô NHIỄM KHÔNG KHÍ</a:t>
              </a:r>
              <a:endParaRPr kumimoji="0" lang="en-US" sz="2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lang="en-US" sz="2000" dirty="0" err="1">
                  <a:solidFill>
                    <a:prstClr val="black"/>
                  </a:solidFill>
                  <a:latin typeface="Cambria" panose="02040503050406030204" pitchFamily="18" charset="0"/>
                  <a:ea typeface="Cambria" panose="02040503050406030204" pitchFamily="18" charset="0"/>
                </a:rPr>
                <a:t>Nguyên</a:t>
              </a:r>
              <a:r>
                <a:rPr lang="en-US" sz="2000" dirty="0">
                  <a:solidFill>
                    <a:prstClr val="black"/>
                  </a:solidFill>
                  <a:latin typeface="Cambria" panose="02040503050406030204" pitchFamily="18" charset="0"/>
                  <a:ea typeface="Cambria" panose="02040503050406030204" pitchFamily="18" charset="0"/>
                </a:rPr>
                <a:t> </a:t>
              </a:r>
              <a:r>
                <a:rPr lang="en-US" sz="2000" dirty="0" err="1">
                  <a:solidFill>
                    <a:prstClr val="black"/>
                  </a:solidFill>
                  <a:latin typeface="Cambria" panose="02040503050406030204" pitchFamily="18" charset="0"/>
                  <a:ea typeface="Cambria" panose="02040503050406030204" pitchFamily="18" charset="0"/>
                </a:rPr>
                <a:t>nhân</a:t>
              </a:r>
              <a:r>
                <a:rPr lang="en-US" sz="2000" dirty="0">
                  <a:solidFill>
                    <a:prstClr val="black"/>
                  </a:solidFill>
                  <a:latin typeface="Cambria" panose="02040503050406030204" pitchFamily="18" charset="0"/>
                  <a:ea typeface="Cambria" panose="02040503050406030204" pitchFamily="18" charset="0"/>
                </a:rPr>
                <a:t>, </a:t>
              </a:r>
              <a:r>
                <a:rPr lang="en-US" sz="2000" dirty="0" err="1">
                  <a:solidFill>
                    <a:prstClr val="black"/>
                  </a:solidFill>
                  <a:latin typeface="Cambria" panose="02040503050406030204" pitchFamily="18" charset="0"/>
                  <a:ea typeface="Cambria" panose="02040503050406030204" pitchFamily="18" charset="0"/>
                </a:rPr>
                <a:t>tác</a:t>
              </a:r>
              <a:r>
                <a:rPr lang="en-US" sz="2000" dirty="0">
                  <a:solidFill>
                    <a:prstClr val="black"/>
                  </a:solidFill>
                  <a:latin typeface="Cambria" panose="02040503050406030204" pitchFamily="18" charset="0"/>
                  <a:ea typeface="Cambria" panose="02040503050406030204" pitchFamily="18" charset="0"/>
                </a:rPr>
                <a:t> </a:t>
              </a:r>
              <a:r>
                <a:rPr lang="en-US" sz="2000" dirty="0" err="1">
                  <a:solidFill>
                    <a:prstClr val="black"/>
                  </a:solidFill>
                  <a:latin typeface="Cambria" panose="02040503050406030204" pitchFamily="18" charset="0"/>
                  <a:ea typeface="Cambria" panose="02040503050406030204" pitchFamily="18" charset="0"/>
                </a:rPr>
                <a:t>hại</a:t>
              </a:r>
              <a:r>
                <a:rPr lang="en-US" sz="2000" dirty="0">
                  <a:solidFill>
                    <a:prstClr val="black"/>
                  </a:solidFill>
                  <a:latin typeface="Cambria" panose="02040503050406030204" pitchFamily="18" charset="0"/>
                  <a:ea typeface="Cambria" panose="02040503050406030204" pitchFamily="18" charset="0"/>
                </a:rPr>
                <a:t>;</a:t>
              </a: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Việc</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làm</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bảo</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vệ</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bầu</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không</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khí</a:t>
              </a:r>
              <a:endPar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cxnSp>
        <p:nvCxnSpPr>
          <p:cNvPr id="43" name="Straight Arrow Connector 42"/>
          <p:cNvCxnSpPr/>
          <p:nvPr/>
        </p:nvCxnSpPr>
        <p:spPr>
          <a:xfrm flipH="1" flipV="1">
            <a:off x="4552950" y="2466975"/>
            <a:ext cx="657225" cy="65722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4" name="Group 43"/>
          <p:cNvGrpSpPr/>
          <p:nvPr/>
        </p:nvGrpSpPr>
        <p:grpSpPr>
          <a:xfrm>
            <a:off x="514350" y="1857375"/>
            <a:ext cx="4048125" cy="1044238"/>
            <a:chOff x="4095750" y="1171575"/>
            <a:chExt cx="4048125" cy="1044238"/>
          </a:xfrm>
        </p:grpSpPr>
        <p:sp>
          <p:nvSpPr>
            <p:cNvPr id="45" name="Rectangle: Rounded Corners 44"/>
            <p:cNvSpPr/>
            <p:nvPr/>
          </p:nvSpPr>
          <p:spPr>
            <a:xfrm>
              <a:off x="4095750" y="1171575"/>
              <a:ext cx="4029075" cy="971550"/>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46" name="TextBox 45"/>
            <p:cNvSpPr txBox="1"/>
            <p:nvPr/>
          </p:nvSpPr>
          <p:spPr>
            <a:xfrm>
              <a:off x="4219575" y="1200150"/>
              <a:ext cx="392430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KH</a:t>
              </a:r>
              <a:r>
                <a:rPr lang="en-US" sz="2000" b="1" dirty="0">
                  <a:solidFill>
                    <a:prstClr val="black"/>
                  </a:solidFill>
                  <a:latin typeface="Cambria" panose="02040503050406030204" pitchFamily="18" charset="0"/>
                  <a:ea typeface="Cambria" panose="02040503050406030204" pitchFamily="18" charset="0"/>
                </a:rPr>
                <a:t>ÔNG KHÍ CÓ Ở ĐÂU?</a:t>
              </a:r>
              <a:endParaRPr kumimoji="0" lang="en-US" sz="2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Thành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phần</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và</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tính</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chất</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của</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không</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khí</a:t>
              </a:r>
              <a:endPar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pic>
        <p:nvPicPr>
          <p:cNvPr id="6" name="Picture 5"/>
          <p:cNvPicPr>
            <a:picLocks noChangeAspect="1"/>
          </p:cNvPicPr>
          <p:nvPr/>
        </p:nvPicPr>
        <p:blipFill>
          <a:blip r:embed="rId3"/>
          <a:stretch>
            <a:fillRect/>
          </a:stretch>
        </p:blipFill>
        <p:spPr>
          <a:xfrm>
            <a:off x="5098234" y="1781175"/>
            <a:ext cx="2255171" cy="3027568"/>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down)">
                                      <p:cBhvr>
                                        <p:cTn id="12" dur="500"/>
                                        <p:tgtEl>
                                          <p:spTgt spid="25"/>
                                        </p:tgtEl>
                                      </p:cBhvr>
                                    </p:animEffect>
                                  </p:childTnLst>
                                </p:cTn>
                              </p:par>
                              <p:par>
                                <p:cTn id="13" presetID="22" presetClass="entr" presetSubtype="4"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wipe(down)">
                                      <p:cBhvr>
                                        <p:cTn id="15" dur="500"/>
                                        <p:tgtEl>
                                          <p:spTgt spid="2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wipe(left)">
                                      <p:cBhvr>
                                        <p:cTn id="20" dur="500"/>
                                        <p:tgtEl>
                                          <p:spTgt spid="31"/>
                                        </p:tgtEl>
                                      </p:cBhvr>
                                    </p:animEffect>
                                  </p:childTnLst>
                                </p:cTn>
                              </p:par>
                              <p:par>
                                <p:cTn id="21" presetID="22" presetClass="entr" presetSubtype="8" fill="hold" nodeType="with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wipe(left)">
                                      <p:cBhvr>
                                        <p:cTn id="23" dur="500"/>
                                        <p:tgtEl>
                                          <p:spTgt spid="3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nodeType="click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wipe(right)">
                                      <p:cBhvr>
                                        <p:cTn id="28" dur="500"/>
                                        <p:tgtEl>
                                          <p:spTgt spid="37"/>
                                        </p:tgtEl>
                                      </p:cBhvr>
                                    </p:animEffect>
                                  </p:childTnLst>
                                </p:cTn>
                              </p:par>
                              <p:par>
                                <p:cTn id="29" presetID="22" presetClass="entr" presetSubtype="2" fill="hold" nodeType="with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right)">
                                      <p:cBhvr>
                                        <p:cTn id="31" dur="500"/>
                                        <p:tgtEl>
                                          <p:spTgt spid="3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2" fill="hold" nodeType="clickEffect">
                                  <p:stCondLst>
                                    <p:cond delay="0"/>
                                  </p:stCondLst>
                                  <p:childTnLst>
                                    <p:set>
                                      <p:cBhvr>
                                        <p:cTn id="35" dur="1" fill="hold">
                                          <p:stCondLst>
                                            <p:cond delay="0"/>
                                          </p:stCondLst>
                                        </p:cTn>
                                        <p:tgtEl>
                                          <p:spTgt spid="43"/>
                                        </p:tgtEl>
                                        <p:attrNameLst>
                                          <p:attrName>style.visibility</p:attrName>
                                        </p:attrNameLst>
                                      </p:cBhvr>
                                      <p:to>
                                        <p:strVal val="visible"/>
                                      </p:to>
                                    </p:set>
                                    <p:animEffect transition="in" filter="wipe(right)">
                                      <p:cBhvr>
                                        <p:cTn id="36" dur="500"/>
                                        <p:tgtEl>
                                          <p:spTgt spid="43"/>
                                        </p:tgtEl>
                                      </p:cBhvr>
                                    </p:animEffect>
                                  </p:childTnLst>
                                </p:cTn>
                              </p:par>
                              <p:par>
                                <p:cTn id="37" presetID="22" presetClass="entr" presetSubtype="2" fill="hold" nodeType="with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wipe(right)">
                                      <p:cBhvr>
                                        <p:cTn id="3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685925" y="495300"/>
            <a:ext cx="9829800" cy="707886"/>
          </a:xfrm>
          <a:prstGeom prst="rect">
            <a:avLst/>
          </a:prstGeom>
          <a:noFill/>
        </p:spPr>
        <p:txBody>
          <a:bodyPr wrap="square" rtlCol="0">
            <a:spAutoFit/>
          </a:bodyPr>
          <a:lstStyle/>
          <a:p>
            <a:pPr lvl="0" algn="just"/>
            <a:r>
              <a:rPr lang="en-US" sz="4000" b="1" dirty="0">
                <a:solidFill>
                  <a:srgbClr val="002060"/>
                </a:solidFill>
                <a:latin typeface="Calibri" panose="020F0502020204030204" pitchFamily="34" charset="0"/>
                <a:cs typeface="Calibri" panose="020F0502020204030204" pitchFamily="34" charset="0"/>
              </a:rPr>
              <a:t>2. Quan </a:t>
            </a:r>
            <a:r>
              <a:rPr lang="en-US" sz="4000" b="1" dirty="0" err="1">
                <a:solidFill>
                  <a:srgbClr val="002060"/>
                </a:solidFill>
                <a:latin typeface="Calibri" panose="020F0502020204030204" pitchFamily="34" charset="0"/>
                <a:cs typeface="Calibri" panose="020F0502020204030204" pitchFamily="34" charset="0"/>
              </a:rPr>
              <a:t>sát</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hình</a:t>
            </a:r>
            <a:r>
              <a:rPr lang="en-US" sz="4000" b="1" dirty="0">
                <a:solidFill>
                  <a:srgbClr val="002060"/>
                </a:solidFill>
                <a:latin typeface="Calibri" panose="020F0502020204030204" pitchFamily="34" charset="0"/>
                <a:cs typeface="Calibri" panose="020F0502020204030204" pitchFamily="34" charset="0"/>
              </a:rPr>
              <a:t> 2 </a:t>
            </a:r>
            <a:r>
              <a:rPr lang="en-US" sz="4000" b="1" dirty="0" err="1">
                <a:solidFill>
                  <a:srgbClr val="002060"/>
                </a:solidFill>
                <a:latin typeface="Calibri" panose="020F0502020204030204" pitchFamily="34" charset="0"/>
                <a:cs typeface="Calibri" panose="020F0502020204030204" pitchFamily="34" charset="0"/>
              </a:rPr>
              <a:t>và</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cho</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biết</a:t>
            </a:r>
            <a:r>
              <a:rPr lang="en-US" sz="4000" b="1" dirty="0">
                <a:solidFill>
                  <a:srgbClr val="002060"/>
                </a:solidFill>
                <a:latin typeface="Calibri" panose="020F0502020204030204" pitchFamily="34" charset="0"/>
                <a:cs typeface="Calibri" panose="020F0502020204030204" pitchFamily="34" charset="0"/>
              </a:rPr>
              <a:t>:</a:t>
            </a:r>
          </a:p>
        </p:txBody>
      </p:sp>
      <p:pic>
        <p:nvPicPr>
          <p:cNvPr id="3" name="Picture 2"/>
          <p:cNvPicPr>
            <a:picLocks noChangeAspect="1"/>
          </p:cNvPicPr>
          <p:nvPr/>
        </p:nvPicPr>
        <p:blipFill>
          <a:blip r:embed="rId3"/>
          <a:stretch>
            <a:fillRect/>
          </a:stretch>
        </p:blipFill>
        <p:spPr>
          <a:xfrm>
            <a:off x="6915149" y="1928812"/>
            <a:ext cx="4943475" cy="3317332"/>
          </a:xfrm>
          <a:prstGeom prst="rect">
            <a:avLst/>
          </a:prstGeom>
        </p:spPr>
      </p:pic>
      <p:grpSp>
        <p:nvGrpSpPr>
          <p:cNvPr id="4" name="Group 3"/>
          <p:cNvGrpSpPr/>
          <p:nvPr/>
        </p:nvGrpSpPr>
        <p:grpSpPr>
          <a:xfrm>
            <a:off x="752475" y="1828800"/>
            <a:ext cx="5562600" cy="1077218"/>
            <a:chOff x="4095750" y="1162050"/>
            <a:chExt cx="4035986" cy="1077218"/>
          </a:xfrm>
        </p:grpSpPr>
        <p:sp>
          <p:nvSpPr>
            <p:cNvPr id="5" name="Rectangle: Rounded Corners 4"/>
            <p:cNvSpPr/>
            <p:nvPr/>
          </p:nvSpPr>
          <p:spPr>
            <a:xfrm>
              <a:off x="4095750" y="1171575"/>
              <a:ext cx="4029075" cy="971550"/>
            </a:xfrm>
            <a:prstGeom prst="roundRect">
              <a:avLst/>
            </a:prstGeom>
            <a:solidFill>
              <a:srgbClr val="90E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344544" y="1162050"/>
              <a:ext cx="3787192" cy="1077218"/>
            </a:xfrm>
            <a:prstGeom prst="rect">
              <a:avLst/>
            </a:prstGeom>
            <a:noFill/>
          </p:spPr>
          <p:txBody>
            <a:bodyPr wrap="square" rtlCol="0">
              <a:spAutoFit/>
            </a:bodyPr>
            <a:lstStyle/>
            <a:p>
              <a:pPr algn="just"/>
              <a:r>
                <a:rPr lang="vi-VN" sz="3200" b="1" dirty="0">
                  <a:latin typeface="Cambria" panose="02040503050406030204" pitchFamily="18" charset="0"/>
                  <a:ea typeface="Cambria" panose="02040503050406030204" pitchFamily="18" charset="0"/>
                </a:rPr>
                <a:t>Vì sao người ta lại gác các thanh củi lên nhau?</a:t>
              </a:r>
              <a:endParaRPr lang="en-US" sz="3200" dirty="0">
                <a:latin typeface="Cambria" panose="02040503050406030204" pitchFamily="18" charset="0"/>
                <a:ea typeface="Cambria" panose="02040503050406030204" pitchFamily="18" charset="0"/>
              </a:endParaRPr>
            </a:p>
          </p:txBody>
        </p:sp>
      </p:grpSp>
      <p:grpSp>
        <p:nvGrpSpPr>
          <p:cNvPr id="7" name="Group 6"/>
          <p:cNvGrpSpPr/>
          <p:nvPr/>
        </p:nvGrpSpPr>
        <p:grpSpPr>
          <a:xfrm>
            <a:off x="847725" y="3295650"/>
            <a:ext cx="5562600" cy="1714499"/>
            <a:chOff x="4095750" y="1162050"/>
            <a:chExt cx="4035986" cy="1714499"/>
          </a:xfrm>
        </p:grpSpPr>
        <p:sp>
          <p:nvSpPr>
            <p:cNvPr id="8" name="Rectangle: Rounded Corners 7"/>
            <p:cNvSpPr/>
            <p:nvPr/>
          </p:nvSpPr>
          <p:spPr>
            <a:xfrm>
              <a:off x="4095750" y="1171574"/>
              <a:ext cx="4029075" cy="1704975"/>
            </a:xfrm>
            <a:prstGeom prst="roundRect">
              <a:avLst/>
            </a:prstGeom>
            <a:solidFill>
              <a:srgbClr val="90E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dirty="0"/>
            </a:p>
          </p:txBody>
        </p:sp>
        <p:sp>
          <p:nvSpPr>
            <p:cNvPr id="9" name="TextBox 8"/>
            <p:cNvSpPr txBox="1"/>
            <p:nvPr/>
          </p:nvSpPr>
          <p:spPr>
            <a:xfrm>
              <a:off x="4344544" y="1162050"/>
              <a:ext cx="3787192" cy="1569660"/>
            </a:xfrm>
            <a:prstGeom prst="rect">
              <a:avLst/>
            </a:prstGeom>
            <a:noFill/>
          </p:spPr>
          <p:txBody>
            <a:bodyPr wrap="square" rtlCol="0">
              <a:spAutoFit/>
            </a:bodyPr>
            <a:lstStyle/>
            <a:p>
              <a:pPr algn="just"/>
              <a:r>
                <a:rPr lang="vi-VN" sz="3200" b="1" dirty="0">
                  <a:latin typeface="Cambria" panose="02040503050406030204" pitchFamily="18" charset="0"/>
                  <a:ea typeface="Cambria" panose="02040503050406030204" pitchFamily="18" charset="0"/>
                </a:rPr>
                <a:t>Chuyện gì sẽ xảy ra nếu các thanh củi không được gác lên nhau? </a:t>
              </a:r>
              <a:endParaRPr lang="en-US" sz="3200" dirty="0">
                <a:latin typeface="Cambria" panose="02040503050406030204" pitchFamily="18" charset="0"/>
                <a:ea typeface="Cambria" panose="02040503050406030204" pitchFamily="18" charset="0"/>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par>
                                <p:cTn id="16" presetID="22" presetClass="entr" presetSubtype="4"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6915149" y="1928812"/>
            <a:ext cx="4943475" cy="3317332"/>
          </a:xfrm>
          <a:prstGeom prst="rect">
            <a:avLst/>
          </a:prstGeom>
        </p:spPr>
      </p:pic>
      <p:grpSp>
        <p:nvGrpSpPr>
          <p:cNvPr id="5" name="Group 4"/>
          <p:cNvGrpSpPr/>
          <p:nvPr/>
        </p:nvGrpSpPr>
        <p:grpSpPr>
          <a:xfrm>
            <a:off x="695325" y="1095375"/>
            <a:ext cx="5562600" cy="1077218"/>
            <a:chOff x="4095750" y="1162050"/>
            <a:chExt cx="4035986" cy="1077218"/>
          </a:xfrm>
        </p:grpSpPr>
        <p:sp>
          <p:nvSpPr>
            <p:cNvPr id="7" name="Rectangle: Rounded Corners 6"/>
            <p:cNvSpPr/>
            <p:nvPr/>
          </p:nvSpPr>
          <p:spPr>
            <a:xfrm>
              <a:off x="4095750" y="1171575"/>
              <a:ext cx="4029075" cy="971550"/>
            </a:xfrm>
            <a:prstGeom prst="roundRect">
              <a:avLst/>
            </a:prstGeom>
            <a:solidFill>
              <a:srgbClr val="90E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344544" y="1162050"/>
              <a:ext cx="3787192" cy="1077218"/>
            </a:xfrm>
            <a:prstGeom prst="rect">
              <a:avLst/>
            </a:prstGeom>
            <a:noFill/>
          </p:spPr>
          <p:txBody>
            <a:bodyPr wrap="square" rtlCol="0">
              <a:spAutoFit/>
            </a:bodyPr>
            <a:lstStyle/>
            <a:p>
              <a:pPr algn="just"/>
              <a:r>
                <a:rPr lang="vi-VN" sz="3200" b="1" dirty="0">
                  <a:latin typeface="Cambria" panose="02040503050406030204" pitchFamily="18" charset="0"/>
                  <a:ea typeface="Cambria" panose="02040503050406030204" pitchFamily="18" charset="0"/>
                </a:rPr>
                <a:t>Vì sao người ta lại gác các thanh củi lên nhau?</a:t>
              </a:r>
              <a:endParaRPr lang="en-US" sz="3200" dirty="0">
                <a:latin typeface="Cambria" panose="02040503050406030204" pitchFamily="18" charset="0"/>
                <a:ea typeface="Cambria" panose="02040503050406030204" pitchFamily="18" charset="0"/>
              </a:endParaRPr>
            </a:p>
          </p:txBody>
        </p:sp>
      </p:grpSp>
      <p:sp>
        <p:nvSpPr>
          <p:cNvPr id="11" name="TextBox 10"/>
          <p:cNvSpPr txBox="1"/>
          <p:nvPr/>
        </p:nvSpPr>
        <p:spPr>
          <a:xfrm>
            <a:off x="1581150" y="2981997"/>
            <a:ext cx="5334000" cy="2062103"/>
          </a:xfrm>
          <a:custGeom>
            <a:avLst/>
            <a:gdLst>
              <a:gd name="connsiteX0" fmla="*/ 0 w 5334000"/>
              <a:gd name="connsiteY0" fmla="*/ 0 h 2062103"/>
              <a:gd name="connsiteX1" fmla="*/ 5334000 w 5334000"/>
              <a:gd name="connsiteY1" fmla="*/ 0 h 2062103"/>
              <a:gd name="connsiteX2" fmla="*/ 5334000 w 5334000"/>
              <a:gd name="connsiteY2" fmla="*/ 2062103 h 2062103"/>
              <a:gd name="connsiteX3" fmla="*/ 0 w 5334000"/>
              <a:gd name="connsiteY3" fmla="*/ 2062103 h 2062103"/>
              <a:gd name="connsiteX4" fmla="*/ 0 w 5334000"/>
              <a:gd name="connsiteY4" fmla="*/ 0 h 2062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4000" h="2062103" fill="none" extrusionOk="0">
                <a:moveTo>
                  <a:pt x="0" y="0"/>
                </a:moveTo>
                <a:cubicBezTo>
                  <a:pt x="1652325" y="5222"/>
                  <a:pt x="2745688" y="24918"/>
                  <a:pt x="5334000" y="0"/>
                </a:cubicBezTo>
                <a:cubicBezTo>
                  <a:pt x="5172755" y="602541"/>
                  <a:pt x="5290240" y="1321515"/>
                  <a:pt x="5334000" y="2062103"/>
                </a:cubicBezTo>
                <a:cubicBezTo>
                  <a:pt x="2905069" y="1897342"/>
                  <a:pt x="1133661" y="2180253"/>
                  <a:pt x="0" y="2062103"/>
                </a:cubicBezTo>
                <a:cubicBezTo>
                  <a:pt x="-55725" y="1736798"/>
                  <a:pt x="17072" y="843718"/>
                  <a:pt x="0" y="0"/>
                </a:cubicBezTo>
                <a:close/>
              </a:path>
              <a:path w="5334000" h="2062103" stroke="0" extrusionOk="0">
                <a:moveTo>
                  <a:pt x="0" y="0"/>
                </a:moveTo>
                <a:cubicBezTo>
                  <a:pt x="1299930" y="11849"/>
                  <a:pt x="3478452" y="-161459"/>
                  <a:pt x="5334000" y="0"/>
                </a:cubicBezTo>
                <a:cubicBezTo>
                  <a:pt x="5337130" y="760657"/>
                  <a:pt x="5232824" y="1587749"/>
                  <a:pt x="5334000" y="2062103"/>
                </a:cubicBezTo>
                <a:cubicBezTo>
                  <a:pt x="3269445" y="1916243"/>
                  <a:pt x="795474" y="1983779"/>
                  <a:pt x="0" y="2062103"/>
                </a:cubicBezTo>
                <a:cubicBezTo>
                  <a:pt x="74291" y="1594718"/>
                  <a:pt x="168006" y="462477"/>
                  <a:pt x="0" y="0"/>
                </a:cubicBezTo>
                <a:close/>
              </a:path>
            </a:pathLst>
          </a:custGeom>
          <a:solidFill>
            <a:schemeClr val="accent4">
              <a:lumMod val="40000"/>
              <a:lumOff val="60000"/>
            </a:schemeClr>
          </a:solidFill>
          <a:ln w="38100">
            <a:solidFill>
              <a:srgbClr val="72EFA3"/>
            </a:solidFill>
            <a:prstDash val="sysDash"/>
          </a:ln>
        </p:spPr>
        <p:txBody>
          <a:bodyPr wrap="square">
            <a:spAutoFit/>
          </a:bodyPr>
          <a:lstStyle/>
          <a:p>
            <a:pPr algn="just"/>
            <a:r>
              <a:rPr lang="vi-VN" sz="3200" dirty="0">
                <a:cs typeface="Arial" panose="020B0604020202020204" pitchFamily="34" charset="0"/>
              </a:rPr>
              <a:t>Để tạo thành nhiều khe trống giúp không khí được lưu thông để duy trì sự cháy.</a:t>
            </a:r>
          </a:p>
        </p:txBody>
      </p:sp>
      <p:sp>
        <p:nvSpPr>
          <p:cNvPr id="12" name="Freeform: Shape 34"/>
          <p:cNvSpPr/>
          <p:nvPr/>
        </p:nvSpPr>
        <p:spPr>
          <a:xfrm>
            <a:off x="1368843" y="2035133"/>
            <a:ext cx="1279934" cy="884197"/>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icrosoft YaHei" panose="020B0503020204020204" charset="-122"/>
              <a:ea typeface="Microsoft YaHei" panose="020B0503020204020204" charset="-122"/>
              <a:cs typeface="+mn-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6915149" y="1928812"/>
            <a:ext cx="4943475" cy="3317332"/>
          </a:xfrm>
          <a:prstGeom prst="rect">
            <a:avLst/>
          </a:prstGeom>
        </p:spPr>
      </p:pic>
      <p:grpSp>
        <p:nvGrpSpPr>
          <p:cNvPr id="5" name="Group 4"/>
          <p:cNvGrpSpPr/>
          <p:nvPr/>
        </p:nvGrpSpPr>
        <p:grpSpPr>
          <a:xfrm>
            <a:off x="600077" y="727310"/>
            <a:ext cx="6524624" cy="1642450"/>
            <a:chOff x="4087825" y="1171575"/>
            <a:chExt cx="4073646" cy="1209442"/>
          </a:xfrm>
        </p:grpSpPr>
        <p:sp>
          <p:nvSpPr>
            <p:cNvPr id="7" name="Rectangle: Rounded Corners 6"/>
            <p:cNvSpPr/>
            <p:nvPr/>
          </p:nvSpPr>
          <p:spPr>
            <a:xfrm>
              <a:off x="4095750" y="1171575"/>
              <a:ext cx="4029075" cy="971550"/>
            </a:xfrm>
            <a:prstGeom prst="roundRect">
              <a:avLst/>
            </a:prstGeom>
            <a:solidFill>
              <a:srgbClr val="90E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0" name="TextBox 9"/>
            <p:cNvSpPr txBox="1"/>
            <p:nvPr/>
          </p:nvSpPr>
          <p:spPr>
            <a:xfrm>
              <a:off x="4087825" y="1225175"/>
              <a:ext cx="4073646" cy="115584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vi-VN"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Chuyện gì sẽ xảy ra nếu các thanh củi không được gác lên nhau? </a:t>
              </a:r>
            </a:p>
          </p:txBody>
        </p:sp>
      </p:grpSp>
      <p:sp>
        <p:nvSpPr>
          <p:cNvPr id="11" name="TextBox 10"/>
          <p:cNvSpPr txBox="1"/>
          <p:nvPr/>
        </p:nvSpPr>
        <p:spPr>
          <a:xfrm>
            <a:off x="1581150" y="2981997"/>
            <a:ext cx="5334000" cy="1323439"/>
          </a:xfrm>
          <a:custGeom>
            <a:avLst/>
            <a:gdLst>
              <a:gd name="connsiteX0" fmla="*/ 0 w 5334000"/>
              <a:gd name="connsiteY0" fmla="*/ 0 h 1323439"/>
              <a:gd name="connsiteX1" fmla="*/ 5334000 w 5334000"/>
              <a:gd name="connsiteY1" fmla="*/ 0 h 1323439"/>
              <a:gd name="connsiteX2" fmla="*/ 5334000 w 5334000"/>
              <a:gd name="connsiteY2" fmla="*/ 1323439 h 1323439"/>
              <a:gd name="connsiteX3" fmla="*/ 0 w 5334000"/>
              <a:gd name="connsiteY3" fmla="*/ 1323439 h 1323439"/>
              <a:gd name="connsiteX4" fmla="*/ 0 w 5334000"/>
              <a:gd name="connsiteY4" fmla="*/ 0 h 1323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4000" h="1323439" fill="none" extrusionOk="0">
                <a:moveTo>
                  <a:pt x="0" y="0"/>
                </a:moveTo>
                <a:cubicBezTo>
                  <a:pt x="1652325" y="5222"/>
                  <a:pt x="2745688" y="24918"/>
                  <a:pt x="5334000" y="0"/>
                </a:cubicBezTo>
                <a:cubicBezTo>
                  <a:pt x="5271406" y="502581"/>
                  <a:pt x="5297042" y="742429"/>
                  <a:pt x="5334000" y="1323439"/>
                </a:cubicBezTo>
                <a:cubicBezTo>
                  <a:pt x="2905069" y="1158678"/>
                  <a:pt x="1133661" y="1441589"/>
                  <a:pt x="0" y="1323439"/>
                </a:cubicBezTo>
                <a:cubicBezTo>
                  <a:pt x="-52747" y="826522"/>
                  <a:pt x="-93581" y="659507"/>
                  <a:pt x="0" y="0"/>
                </a:cubicBezTo>
                <a:close/>
              </a:path>
              <a:path w="5334000" h="1323439" stroke="0" extrusionOk="0">
                <a:moveTo>
                  <a:pt x="0" y="0"/>
                </a:moveTo>
                <a:cubicBezTo>
                  <a:pt x="1299930" y="11849"/>
                  <a:pt x="3478452" y="-161459"/>
                  <a:pt x="5334000" y="0"/>
                </a:cubicBezTo>
                <a:cubicBezTo>
                  <a:pt x="5319340" y="501774"/>
                  <a:pt x="5254065" y="1007572"/>
                  <a:pt x="5334000" y="1323439"/>
                </a:cubicBezTo>
                <a:cubicBezTo>
                  <a:pt x="3269445" y="1177579"/>
                  <a:pt x="795474" y="1245115"/>
                  <a:pt x="0" y="1323439"/>
                </a:cubicBezTo>
                <a:cubicBezTo>
                  <a:pt x="-53371" y="1066481"/>
                  <a:pt x="-89897" y="500856"/>
                  <a:pt x="0" y="0"/>
                </a:cubicBezTo>
                <a:close/>
              </a:path>
            </a:pathLst>
          </a:custGeom>
          <a:solidFill>
            <a:schemeClr val="accent4">
              <a:lumMod val="40000"/>
              <a:lumOff val="60000"/>
            </a:schemeClr>
          </a:solidFill>
          <a:ln w="38100">
            <a:solidFill>
              <a:srgbClr val="72EFA3"/>
            </a:solidFill>
            <a:prstDash val="sysDash"/>
          </a:ln>
        </p:spPr>
        <p:txBody>
          <a:bodyPr wrap="square">
            <a:spAutoFit/>
          </a:bodyPr>
          <a:lstStyle/>
          <a:p>
            <a:pPr lvl="0" algn="just"/>
            <a:r>
              <a:rPr lang="vi-VN" sz="4000" dirty="0">
                <a:solidFill>
                  <a:prstClr val="black"/>
                </a:solidFill>
                <a:cs typeface="Arial" panose="020B0604020202020204" pitchFamily="34" charset="0"/>
              </a:rPr>
              <a:t>Củi sẽ cháy yếu hoặc bị tắt lửa.</a:t>
            </a:r>
            <a:endParaRPr kumimoji="0" lang="vi-VN" sz="4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2" name="Freeform: Shape 34"/>
          <p:cNvSpPr/>
          <p:nvPr/>
        </p:nvSpPr>
        <p:spPr>
          <a:xfrm>
            <a:off x="1368843" y="2035133"/>
            <a:ext cx="1279934" cy="884197"/>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icrosoft YaHei" panose="020B0503020204020204" charset="-122"/>
              <a:ea typeface="Microsoft YaHei" panose="020B0503020204020204" charset="-122"/>
              <a:cs typeface="+mn-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162050" y="276225"/>
            <a:ext cx="9829800" cy="1384995"/>
          </a:xfrm>
          <a:prstGeom prst="rect">
            <a:avLst/>
          </a:prstGeom>
          <a:noFill/>
        </p:spPr>
        <p:txBody>
          <a:bodyPr wrap="square" rtlCol="0">
            <a:spAutoFit/>
          </a:bodyPr>
          <a:lstStyle/>
          <a:p>
            <a:pPr lvl="0" algn="just"/>
            <a:r>
              <a:rPr lang="vi-VN" sz="2800" b="1" dirty="0">
                <a:solidFill>
                  <a:srgbClr val="002060"/>
                </a:solidFill>
                <a:latin typeface="Calibri" panose="020F0502020204030204" pitchFamily="34" charset="0"/>
                <a:cs typeface="Calibri" panose="020F0502020204030204" pitchFamily="34" charset="0"/>
              </a:rPr>
              <a:t>3</a:t>
            </a:r>
            <a:r>
              <a:rPr lang="en-US" sz="2800" b="1" dirty="0">
                <a:solidFill>
                  <a:srgbClr val="002060"/>
                </a:solidFill>
                <a:latin typeface="Calibri" panose="020F0502020204030204" pitchFamily="34" charset="0"/>
                <a:cs typeface="Calibri" panose="020F0502020204030204" pitchFamily="34" charset="0"/>
              </a:rPr>
              <a:t>.</a:t>
            </a:r>
            <a:r>
              <a:rPr lang="vi-VN" sz="2800" b="1" dirty="0">
                <a:solidFill>
                  <a:srgbClr val="002060"/>
                </a:solidFill>
                <a:latin typeface="Calibri" panose="020F0502020204030204" pitchFamily="34" charset="0"/>
                <a:cs typeface="Calibri" panose="020F0502020204030204" pitchFamily="34" charset="0"/>
              </a:rPr>
              <a:t> Trong câu chuyện Cáo, Thỏ và Gà Trống có chi tiết: Nhà của Cáo làm bằng băng, nhà của Thỏ làm bằng gỗ, mùa xuân đến nhà của Cáo tan ra thành nước (Hình 3).</a:t>
            </a:r>
            <a:endParaRPr kumimoji="0" lang="en-US"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pic>
        <p:nvPicPr>
          <p:cNvPr id="3" name="Picture 2"/>
          <p:cNvPicPr>
            <a:picLocks noChangeAspect="1"/>
          </p:cNvPicPr>
          <p:nvPr/>
        </p:nvPicPr>
        <p:blipFill>
          <a:blip r:embed="rId3"/>
          <a:stretch>
            <a:fillRect/>
          </a:stretch>
        </p:blipFill>
        <p:spPr>
          <a:xfrm>
            <a:off x="5281612" y="2005012"/>
            <a:ext cx="6257925" cy="2924175"/>
          </a:xfrm>
          <a:prstGeom prst="rect">
            <a:avLst/>
          </a:prstGeom>
        </p:spPr>
      </p:pic>
      <p:grpSp>
        <p:nvGrpSpPr>
          <p:cNvPr id="4" name="Group 3"/>
          <p:cNvGrpSpPr/>
          <p:nvPr/>
        </p:nvGrpSpPr>
        <p:grpSpPr>
          <a:xfrm>
            <a:off x="895350" y="2209801"/>
            <a:ext cx="4114800" cy="2238374"/>
            <a:chOff x="4095750" y="1162050"/>
            <a:chExt cx="4035986" cy="981075"/>
          </a:xfrm>
        </p:grpSpPr>
        <p:sp>
          <p:nvSpPr>
            <p:cNvPr id="5" name="Rectangle: Rounded Corners 4"/>
            <p:cNvSpPr/>
            <p:nvPr/>
          </p:nvSpPr>
          <p:spPr>
            <a:xfrm>
              <a:off x="4095750" y="1171575"/>
              <a:ext cx="4029075" cy="971550"/>
            </a:xfrm>
            <a:prstGeom prst="roundRect">
              <a:avLst/>
            </a:prstGeom>
            <a:solidFill>
              <a:srgbClr val="90E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344544" y="1162050"/>
              <a:ext cx="3787192" cy="677939"/>
            </a:xfrm>
            <a:prstGeom prst="rect">
              <a:avLst/>
            </a:prstGeom>
            <a:noFill/>
          </p:spPr>
          <p:txBody>
            <a:bodyPr wrap="square" rtlCol="0">
              <a:spAutoFit/>
            </a:bodyPr>
            <a:lstStyle/>
            <a:p>
              <a:pPr algn="just"/>
              <a:r>
                <a:rPr lang="vi-VN" sz="3200" b="1" dirty="0">
                  <a:latin typeface="Cambria" panose="02040503050406030204" pitchFamily="18" charset="0"/>
                  <a:ea typeface="Cambria" panose="02040503050406030204" pitchFamily="18" charset="0"/>
                </a:rPr>
                <a:t>Hãy cho biết nhà của Cáo đã xảy ra hiện tượng gì</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Vì</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sao</a:t>
              </a:r>
              <a:r>
                <a:rPr lang="en-US" sz="3200" b="1" dirty="0">
                  <a:latin typeface="Cambria" panose="02040503050406030204" pitchFamily="18" charset="0"/>
                  <a:ea typeface="Cambria" panose="02040503050406030204" pitchFamily="18" charset="0"/>
                </a:rPr>
                <a:t>?</a:t>
              </a:r>
              <a:endParaRPr lang="en-US" sz="3200" dirty="0">
                <a:latin typeface="Cambria" panose="02040503050406030204" pitchFamily="18" charset="0"/>
                <a:ea typeface="Cambria" panose="02040503050406030204" pitchFamily="18" charset="0"/>
              </a:endParaRPr>
            </a:p>
          </p:txBody>
        </p:sp>
      </p:grpSp>
      <p:grpSp>
        <p:nvGrpSpPr>
          <p:cNvPr id="9" name="Group 8"/>
          <p:cNvGrpSpPr/>
          <p:nvPr/>
        </p:nvGrpSpPr>
        <p:grpSpPr>
          <a:xfrm>
            <a:off x="4267200" y="4143375"/>
            <a:ext cx="5532526" cy="2314575"/>
            <a:chOff x="3561100" y="3623389"/>
            <a:chExt cx="6238626" cy="2834561"/>
          </a:xfrm>
        </p:grpSpPr>
        <p:pic>
          <p:nvPicPr>
            <p:cNvPr id="7" name="Picture 318"/>
            <p:cNvPicPr>
              <a:picLocks noChangeAspect="1"/>
            </p:cNvPicPr>
            <p:nvPr/>
          </p:nvPicPr>
          <p:blipFill>
            <a:blip r:embed="rId4"/>
            <a:stretch>
              <a:fillRect/>
            </a:stretch>
          </p:blipFill>
          <p:spPr>
            <a:xfrm>
              <a:off x="3561100" y="3623389"/>
              <a:ext cx="6238626" cy="2834561"/>
            </a:xfrm>
            <a:prstGeom prst="rect">
              <a:avLst/>
            </a:prstGeom>
          </p:spPr>
        </p:pic>
        <p:sp>
          <p:nvSpPr>
            <p:cNvPr id="8" name="TextBox 7"/>
            <p:cNvSpPr txBox="1"/>
            <p:nvPr/>
          </p:nvSpPr>
          <p:spPr>
            <a:xfrm>
              <a:off x="5115739" y="5871680"/>
              <a:ext cx="3114675" cy="523220"/>
            </a:xfrm>
            <a:prstGeom prst="rect">
              <a:avLst/>
            </a:prstGeom>
            <a:noFill/>
          </p:spPr>
          <p:txBody>
            <a:bodyPr wrap="square" rtlCol="0">
              <a:spAutoFit/>
            </a:bodyPr>
            <a:lstStyle/>
            <a:p>
              <a:r>
                <a:rPr lang="en-US" sz="2800" dirty="0" err="1">
                  <a:latin typeface="Calibri" panose="020F0502020204030204" pitchFamily="34" charset="0"/>
                  <a:cs typeface="Calibri" panose="020F0502020204030204" pitchFamily="34" charset="0"/>
                </a:rPr>
                <a:t>Thảo</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luận</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nhóm</a:t>
              </a:r>
              <a:endParaRPr lang="en-US" sz="2800" dirty="0">
                <a:latin typeface="Calibri" panose="020F0502020204030204" pitchFamily="34" charset="0"/>
                <a:cs typeface="Calibri" panose="020F0502020204030204" pitchFamily="34" charset="0"/>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arn(inVertical)">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2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5386387" y="481012"/>
            <a:ext cx="6257925" cy="2924175"/>
          </a:xfrm>
          <a:prstGeom prst="rect">
            <a:avLst/>
          </a:prstGeom>
        </p:spPr>
      </p:pic>
      <p:grpSp>
        <p:nvGrpSpPr>
          <p:cNvPr id="4" name="Group 3"/>
          <p:cNvGrpSpPr/>
          <p:nvPr/>
        </p:nvGrpSpPr>
        <p:grpSpPr>
          <a:xfrm>
            <a:off x="666750" y="952501"/>
            <a:ext cx="4114800" cy="2238374"/>
            <a:chOff x="4095750" y="1162050"/>
            <a:chExt cx="4035986" cy="981075"/>
          </a:xfrm>
        </p:grpSpPr>
        <p:sp>
          <p:nvSpPr>
            <p:cNvPr id="5" name="Rectangle: Rounded Corners 4"/>
            <p:cNvSpPr/>
            <p:nvPr/>
          </p:nvSpPr>
          <p:spPr>
            <a:xfrm>
              <a:off x="4095750" y="1171575"/>
              <a:ext cx="4029075" cy="971550"/>
            </a:xfrm>
            <a:prstGeom prst="roundRect">
              <a:avLst/>
            </a:prstGeom>
            <a:solidFill>
              <a:srgbClr val="90E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6" name="TextBox 5"/>
            <p:cNvSpPr txBox="1"/>
            <p:nvPr/>
          </p:nvSpPr>
          <p:spPr>
            <a:xfrm>
              <a:off x="4344544" y="1162050"/>
              <a:ext cx="3787192" cy="67793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vi-VN"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Hãy cho biết nhà của Cáo đã xảy ra hiện tượng gì</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Vì</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sao</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endPar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2" name="TextBox 1"/>
          <p:cNvSpPr txBox="1"/>
          <p:nvPr/>
        </p:nvSpPr>
        <p:spPr>
          <a:xfrm>
            <a:off x="2933700" y="4086897"/>
            <a:ext cx="6324600" cy="1569660"/>
          </a:xfrm>
          <a:custGeom>
            <a:avLst/>
            <a:gdLst>
              <a:gd name="connsiteX0" fmla="*/ 0 w 6324600"/>
              <a:gd name="connsiteY0" fmla="*/ 0 h 1569660"/>
              <a:gd name="connsiteX1" fmla="*/ 6324600 w 6324600"/>
              <a:gd name="connsiteY1" fmla="*/ 0 h 1569660"/>
              <a:gd name="connsiteX2" fmla="*/ 6324600 w 6324600"/>
              <a:gd name="connsiteY2" fmla="*/ 1569660 h 1569660"/>
              <a:gd name="connsiteX3" fmla="*/ 0 w 6324600"/>
              <a:gd name="connsiteY3" fmla="*/ 1569660 h 1569660"/>
              <a:gd name="connsiteX4" fmla="*/ 0 w 6324600"/>
              <a:gd name="connsiteY4" fmla="*/ 0 h 1569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24600" h="1569660" fill="none" extrusionOk="0">
                <a:moveTo>
                  <a:pt x="0" y="0"/>
                </a:moveTo>
                <a:cubicBezTo>
                  <a:pt x="2025829" y="5222"/>
                  <a:pt x="4582343" y="24918"/>
                  <a:pt x="6324600" y="0"/>
                </a:cubicBezTo>
                <a:cubicBezTo>
                  <a:pt x="6422161" y="257633"/>
                  <a:pt x="6276209" y="890565"/>
                  <a:pt x="6324600" y="1569660"/>
                </a:cubicBezTo>
                <a:cubicBezTo>
                  <a:pt x="3491599" y="1404899"/>
                  <a:pt x="2726087" y="1687810"/>
                  <a:pt x="0" y="1569660"/>
                </a:cubicBezTo>
                <a:cubicBezTo>
                  <a:pt x="-74708" y="1232144"/>
                  <a:pt x="128259" y="683735"/>
                  <a:pt x="0" y="0"/>
                </a:cubicBezTo>
                <a:close/>
              </a:path>
              <a:path w="6324600" h="1569660" stroke="0" extrusionOk="0">
                <a:moveTo>
                  <a:pt x="0" y="0"/>
                </a:moveTo>
                <a:cubicBezTo>
                  <a:pt x="2862050" y="11849"/>
                  <a:pt x="3638709" y="-161459"/>
                  <a:pt x="6324600" y="0"/>
                </a:cubicBezTo>
                <a:cubicBezTo>
                  <a:pt x="6298712" y="662121"/>
                  <a:pt x="6394012" y="1402874"/>
                  <a:pt x="6324600" y="1569660"/>
                </a:cubicBezTo>
                <a:cubicBezTo>
                  <a:pt x="4983849" y="1423800"/>
                  <a:pt x="1382043" y="1491336"/>
                  <a:pt x="0" y="1569660"/>
                </a:cubicBezTo>
                <a:cubicBezTo>
                  <a:pt x="-36542" y="1287094"/>
                  <a:pt x="-117217" y="561160"/>
                  <a:pt x="0" y="0"/>
                </a:cubicBezTo>
                <a:close/>
              </a:path>
            </a:pathLst>
          </a:custGeom>
          <a:solidFill>
            <a:schemeClr val="accent4">
              <a:lumMod val="40000"/>
              <a:lumOff val="60000"/>
            </a:schemeClr>
          </a:solidFill>
          <a:ln w="38100">
            <a:solidFill>
              <a:srgbClr val="72EFA3"/>
            </a:solidFill>
            <a:prstDash val="sysDash"/>
          </a:ln>
        </p:spPr>
        <p:txBody>
          <a:bodyPr wrap="square">
            <a:spAutoFit/>
          </a:bodyPr>
          <a:lstStyle/>
          <a:p>
            <a:pPr algn="just"/>
            <a:r>
              <a:rPr lang="vi-VN" sz="3200" dirty="0">
                <a:cs typeface="Arial" panose="020B0604020202020204" pitchFamily="34" charset="0"/>
              </a:rPr>
              <a:t>Nhà của Cáo xảy ra hiện tượng nóng chảy vì nước từ thể rắn chuyển sang thể lỏng.</a:t>
            </a:r>
          </a:p>
        </p:txBody>
      </p:sp>
      <p:sp>
        <p:nvSpPr>
          <p:cNvPr id="11" name="Freeform: Shape 34"/>
          <p:cNvSpPr/>
          <p:nvPr/>
        </p:nvSpPr>
        <p:spPr>
          <a:xfrm>
            <a:off x="2721393" y="3140033"/>
            <a:ext cx="1279934" cy="884197"/>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icrosoft YaHei" panose="020B0503020204020204" charset="-122"/>
              <a:ea typeface="Microsoft YaHei" panose="020B0503020204020204" charset="-122"/>
              <a:cs typeface="+mn-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104900" y="276225"/>
            <a:ext cx="9829800" cy="1938992"/>
          </a:xfrm>
          <a:prstGeom prst="rect">
            <a:avLst/>
          </a:prstGeom>
          <a:noFill/>
        </p:spPr>
        <p:txBody>
          <a:bodyPr wrap="square" rtlCol="0">
            <a:spAutoFit/>
          </a:bodyPr>
          <a:lstStyle/>
          <a:p>
            <a:pPr lvl="0" algn="just"/>
            <a:r>
              <a:rPr lang="vi-VN" sz="2400" b="1" dirty="0">
                <a:solidFill>
                  <a:srgbClr val="002060"/>
                </a:solidFill>
                <a:latin typeface="Calibri" panose="020F0502020204030204" pitchFamily="34" charset="0"/>
                <a:cs typeface="Calibri" panose="020F0502020204030204" pitchFamily="34" charset="0"/>
              </a:rPr>
              <a:t>b) Hồ Bai-can (Baikal) ở Nga là hồ sâu và lâu đời nhất thế giới, nó được UNESCO công nhận là di sản thế giới vào năm 1996. Vào mùa đông và mùa xuân, mặt hồ đóng băng từ bốn đến năm tháng nên người ta có thể trượt băng trên hồ. Mùa hè ở đây có nhiệt độ trung bình là 11 °C. Theo em, chúng ta có nên trượt tuyết trên hồ Bai-can vào mùa hè không? Vì sao?</a:t>
            </a:r>
          </a:p>
        </p:txBody>
      </p:sp>
      <p:pic>
        <p:nvPicPr>
          <p:cNvPr id="1026" name="Picture 2" descr="Chiêm ngưỡng vẻ đẹp hoang sơ của hồ Baikal - Hồ nước ngọt lớn nhất thế giớ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05475" y="2258650"/>
            <a:ext cx="5761144" cy="3875450"/>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p:cNvGrpSpPr/>
          <p:nvPr/>
        </p:nvGrpSpPr>
        <p:grpSpPr>
          <a:xfrm>
            <a:off x="742950" y="3429000"/>
            <a:ext cx="5532526" cy="2314575"/>
            <a:chOff x="3561100" y="3623389"/>
            <a:chExt cx="6238626" cy="2834561"/>
          </a:xfrm>
        </p:grpSpPr>
        <p:pic>
          <p:nvPicPr>
            <p:cNvPr id="13" name="Picture 318"/>
            <p:cNvPicPr>
              <a:picLocks noChangeAspect="1"/>
            </p:cNvPicPr>
            <p:nvPr/>
          </p:nvPicPr>
          <p:blipFill>
            <a:blip r:embed="rId4"/>
            <a:stretch>
              <a:fillRect/>
            </a:stretch>
          </p:blipFill>
          <p:spPr>
            <a:xfrm>
              <a:off x="3561100" y="3623389"/>
              <a:ext cx="6238626" cy="2834561"/>
            </a:xfrm>
            <a:prstGeom prst="rect">
              <a:avLst/>
            </a:prstGeom>
          </p:spPr>
        </p:pic>
        <p:sp>
          <p:nvSpPr>
            <p:cNvPr id="14" name="TextBox 13"/>
            <p:cNvSpPr txBox="1"/>
            <p:nvPr/>
          </p:nvSpPr>
          <p:spPr>
            <a:xfrm>
              <a:off x="5115739" y="5871680"/>
              <a:ext cx="3114675" cy="523220"/>
            </a:xfrm>
            <a:prstGeom prst="rect">
              <a:avLst/>
            </a:prstGeom>
            <a:noFill/>
          </p:spPr>
          <p:txBody>
            <a:bodyPr wrap="square" rtlCol="0">
              <a:spAutoFit/>
            </a:bodyPr>
            <a:lstStyle/>
            <a:p>
              <a:r>
                <a:rPr lang="en-US" sz="2800" dirty="0" err="1">
                  <a:latin typeface="Calibri" panose="020F0502020204030204" pitchFamily="34" charset="0"/>
                  <a:cs typeface="Calibri" panose="020F0502020204030204" pitchFamily="34" charset="0"/>
                </a:rPr>
                <a:t>Thảo</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luận</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nhóm</a:t>
              </a:r>
              <a:endParaRPr lang="en-US" sz="2800" dirty="0">
                <a:latin typeface="Calibri" panose="020F0502020204030204" pitchFamily="34" charset="0"/>
                <a:cs typeface="Calibri" panose="020F0502020204030204" pitchFamily="34" charset="0"/>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barn(inVertical)">
                                      <p:cBhvr>
                                        <p:cTn id="10" dur="5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anim calcmode="lin" valueType="num">
                                      <p:cBhvr>
                                        <p:cTn id="16" dur="1000" fill="hold"/>
                                        <p:tgtEl>
                                          <p:spTgt spid="12"/>
                                        </p:tgtEl>
                                        <p:attrNameLst>
                                          <p:attrName>ppt_x</p:attrName>
                                        </p:attrNameLst>
                                      </p:cBhvr>
                                      <p:tavLst>
                                        <p:tav tm="0">
                                          <p:val>
                                            <p:strVal val="#ppt_x"/>
                                          </p:val>
                                        </p:tav>
                                        <p:tav tm="100000">
                                          <p:val>
                                            <p:strVal val="#ppt_x"/>
                                          </p:val>
                                        </p:tav>
                                      </p:tavLst>
                                    </p:anim>
                                    <p:anim calcmode="lin" valueType="num">
                                      <p:cBhvr>
                                        <p:cTn id="1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hiêm ngưỡng vẻ đẹp hoang sơ của hồ Baikal - Hồ nước ngọt lớn nhất thế giớ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11506" y="963250"/>
            <a:ext cx="3764638" cy="2532425"/>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666749" y="952501"/>
            <a:ext cx="4733925" cy="2238374"/>
            <a:chOff x="4095750" y="1162050"/>
            <a:chExt cx="4035986" cy="981075"/>
          </a:xfrm>
        </p:grpSpPr>
        <p:sp>
          <p:nvSpPr>
            <p:cNvPr id="4" name="Rectangle: Rounded Corners 3"/>
            <p:cNvSpPr/>
            <p:nvPr/>
          </p:nvSpPr>
          <p:spPr>
            <a:xfrm>
              <a:off x="4095750" y="1171575"/>
              <a:ext cx="4029075" cy="971550"/>
            </a:xfrm>
            <a:prstGeom prst="roundRect">
              <a:avLst/>
            </a:prstGeom>
            <a:solidFill>
              <a:srgbClr val="90E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5" name="TextBox 4"/>
            <p:cNvSpPr txBox="1"/>
            <p:nvPr/>
          </p:nvSpPr>
          <p:spPr>
            <a:xfrm>
              <a:off x="4344544" y="1162050"/>
              <a:ext cx="3787192" cy="90381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vi-VN"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Theo em, chúng ta có nên trượt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băng</a:t>
              </a:r>
              <a:r>
                <a:rPr kumimoji="0" lang="vi-VN"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trên hồ Bai-can vào mùa hè không? Vì sao?</a:t>
              </a:r>
              <a:endPar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6" name="TextBox 5"/>
          <p:cNvSpPr txBox="1"/>
          <p:nvPr/>
        </p:nvSpPr>
        <p:spPr>
          <a:xfrm>
            <a:off x="2933699" y="4086897"/>
            <a:ext cx="6543675" cy="2062103"/>
          </a:xfrm>
          <a:custGeom>
            <a:avLst/>
            <a:gdLst>
              <a:gd name="connsiteX0" fmla="*/ 0 w 6543675"/>
              <a:gd name="connsiteY0" fmla="*/ 0 h 1569660"/>
              <a:gd name="connsiteX1" fmla="*/ 6543675 w 6543675"/>
              <a:gd name="connsiteY1" fmla="*/ 0 h 1569660"/>
              <a:gd name="connsiteX2" fmla="*/ 6543675 w 6543675"/>
              <a:gd name="connsiteY2" fmla="*/ 1569660 h 1569660"/>
              <a:gd name="connsiteX3" fmla="*/ 0 w 6543675"/>
              <a:gd name="connsiteY3" fmla="*/ 1569660 h 1569660"/>
              <a:gd name="connsiteX4" fmla="*/ 0 w 6543675"/>
              <a:gd name="connsiteY4" fmla="*/ 0 h 1569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3675" h="1569660" fill="none" extrusionOk="0">
                <a:moveTo>
                  <a:pt x="0" y="0"/>
                </a:moveTo>
                <a:cubicBezTo>
                  <a:pt x="1182889" y="5222"/>
                  <a:pt x="4036603" y="24918"/>
                  <a:pt x="6543675" y="0"/>
                </a:cubicBezTo>
                <a:cubicBezTo>
                  <a:pt x="6641236" y="257633"/>
                  <a:pt x="6495284" y="890565"/>
                  <a:pt x="6543675" y="1569660"/>
                </a:cubicBezTo>
                <a:cubicBezTo>
                  <a:pt x="5864240" y="1404899"/>
                  <a:pt x="2454597" y="1687810"/>
                  <a:pt x="0" y="1569660"/>
                </a:cubicBezTo>
                <a:cubicBezTo>
                  <a:pt x="-74708" y="1232144"/>
                  <a:pt x="128259" y="683735"/>
                  <a:pt x="0" y="0"/>
                </a:cubicBezTo>
                <a:close/>
              </a:path>
              <a:path w="6543675" h="1569660" stroke="0" extrusionOk="0">
                <a:moveTo>
                  <a:pt x="0" y="0"/>
                </a:moveTo>
                <a:cubicBezTo>
                  <a:pt x="1622851" y="11849"/>
                  <a:pt x="4395990" y="-161459"/>
                  <a:pt x="6543675" y="0"/>
                </a:cubicBezTo>
                <a:cubicBezTo>
                  <a:pt x="6517787" y="662121"/>
                  <a:pt x="6613087" y="1402874"/>
                  <a:pt x="6543675" y="1569660"/>
                </a:cubicBezTo>
                <a:cubicBezTo>
                  <a:pt x="3546509" y="1423800"/>
                  <a:pt x="1057210" y="1491336"/>
                  <a:pt x="0" y="1569660"/>
                </a:cubicBezTo>
                <a:cubicBezTo>
                  <a:pt x="-36542" y="1287094"/>
                  <a:pt x="-117217" y="561160"/>
                  <a:pt x="0" y="0"/>
                </a:cubicBezTo>
                <a:close/>
              </a:path>
            </a:pathLst>
          </a:custGeom>
          <a:solidFill>
            <a:schemeClr val="accent4">
              <a:lumMod val="40000"/>
              <a:lumOff val="60000"/>
            </a:schemeClr>
          </a:solidFill>
          <a:ln w="38100">
            <a:solidFill>
              <a:srgbClr val="72EFA3"/>
            </a:solidFill>
            <a:prstDash val="sysDash"/>
          </a:ln>
        </p:spPr>
        <p:txBody>
          <a:bodyPr wrap="square">
            <a:spAutoFit/>
          </a:bodyPr>
          <a:lstStyle/>
          <a:p>
            <a:pPr algn="just"/>
            <a:r>
              <a:rPr lang="vi-VN" sz="3200" dirty="0">
                <a:cs typeface="Arial" panose="020B0604020202020204" pitchFamily="34" charset="0"/>
              </a:rPr>
              <a:t>Chúng ta không thể trượt </a:t>
            </a:r>
            <a:r>
              <a:rPr lang="en-US" sz="3200" dirty="0" err="1">
                <a:cs typeface="Arial" panose="020B0604020202020204" pitchFamily="34" charset="0"/>
              </a:rPr>
              <a:t>băng</a:t>
            </a:r>
            <a:r>
              <a:rPr lang="vi-VN" sz="3200" dirty="0">
                <a:cs typeface="Arial" panose="020B0604020202020204" pitchFamily="34" charset="0"/>
              </a:rPr>
              <a:t> trên hồ Bai-can vào mùa hè vì nhiệt độ 11</a:t>
            </a:r>
            <a:r>
              <a:rPr lang="en-US" sz="3200" dirty="0">
                <a:cs typeface="Arial" panose="020B0604020202020204" pitchFamily="34" charset="0"/>
              </a:rPr>
              <a:t> </a:t>
            </a:r>
            <a:r>
              <a:rPr lang="en-US" sz="3200" dirty="0" err="1">
                <a:cs typeface="Arial" panose="020B0604020202020204" pitchFamily="34" charset="0"/>
              </a:rPr>
              <a:t>độ</a:t>
            </a:r>
            <a:r>
              <a:rPr lang="en-US" sz="3200" dirty="0">
                <a:cs typeface="Arial" panose="020B0604020202020204" pitchFamily="34" charset="0"/>
              </a:rPr>
              <a:t> </a:t>
            </a:r>
            <a:r>
              <a:rPr lang="vi-VN" sz="3200" dirty="0">
                <a:cs typeface="Arial" panose="020B0604020202020204" pitchFamily="34" charset="0"/>
              </a:rPr>
              <a:t>C thì khi đó băng đã tan.</a:t>
            </a:r>
          </a:p>
        </p:txBody>
      </p:sp>
      <p:sp>
        <p:nvSpPr>
          <p:cNvPr id="7" name="Freeform: Shape 34"/>
          <p:cNvSpPr/>
          <p:nvPr/>
        </p:nvSpPr>
        <p:spPr>
          <a:xfrm>
            <a:off x="2721393" y="3140033"/>
            <a:ext cx="1279934" cy="884197"/>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icrosoft YaHei" panose="020B0503020204020204" charset="-122"/>
              <a:ea typeface="Microsoft YaHei" panose="020B0503020204020204" charset="-122"/>
              <a:cs typeface="+mn-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104900" y="276225"/>
            <a:ext cx="9829800" cy="2308324"/>
          </a:xfrm>
          <a:prstGeom prst="rect">
            <a:avLst/>
          </a:prstGeom>
          <a:noFill/>
        </p:spPr>
        <p:txBody>
          <a:bodyPr wrap="square" rtlCol="0">
            <a:spAutoFit/>
          </a:bodyPr>
          <a:lstStyle/>
          <a:p>
            <a:pPr lvl="0" algn="just"/>
            <a:r>
              <a:rPr lang="en-US" sz="2400" b="1" dirty="0">
                <a:solidFill>
                  <a:srgbClr val="002060"/>
                </a:solidFill>
                <a:latin typeface="Calibri" panose="020F0502020204030204" pitchFamily="34" charset="0"/>
                <a:cs typeface="Calibri" panose="020F0502020204030204" pitchFamily="34" charset="0"/>
              </a:rPr>
              <a:t>4. </a:t>
            </a:r>
            <a:r>
              <a:rPr lang="vi-VN" sz="2400" b="1" dirty="0">
                <a:solidFill>
                  <a:srgbClr val="002060"/>
                </a:solidFill>
                <a:latin typeface="Calibri" panose="020F0502020204030204" pitchFamily="34" charset="0"/>
                <a:cs typeface="Calibri" panose="020F0502020204030204" pitchFamily="34" charset="0"/>
              </a:rPr>
              <a:t>Hội nghị Môi trường thế giới lần đầu tiên được tổ chức vào ngày 5 tháng 6 năm 1972 tại Xtốc-khôm, Thụy Điển. Từ đó, Liên hợp quốc đã chọn ngày 5 tháng 6 hằng năm là ngày Môi trường thế giới để thúc đẩy nhận thức và hành động vì môi trường trên toàn thế giới.</a:t>
            </a:r>
          </a:p>
          <a:p>
            <a:pPr lvl="0" algn="just"/>
            <a:r>
              <a:rPr lang="vi-VN" sz="2400" b="1" dirty="0">
                <a:solidFill>
                  <a:srgbClr val="002060"/>
                </a:solidFill>
                <a:latin typeface="Calibri" panose="020F0502020204030204" pitchFamily="34" charset="0"/>
                <a:cs typeface="Calibri" panose="020F0502020204030204" pitchFamily="34" charset="0"/>
              </a:rPr>
              <a:t>Em hãy vẽ bức tranh cổ động bảo vệ bầu không khí trong lành cho ngày Môi trường thế giới.</a:t>
            </a:r>
            <a:endParaRPr kumimoji="0" lang="vi-VN" sz="24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pic>
        <p:nvPicPr>
          <p:cNvPr id="3074" name="Picture 2" descr="Làm thế nào để Cách vẽ tranh bảo vệ môi trường đơn giản cho người mới bắt  đầ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4250" y="2655787"/>
            <a:ext cx="5695950" cy="356403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barn(inVertical)">
                                      <p:cBhvr>
                                        <p:cTn id="12"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5089" y="-1434661"/>
            <a:ext cx="3418051" cy="4101661"/>
          </a:xfrm>
          <a:prstGeom prst="rect">
            <a:avLst/>
          </a:prstGeom>
        </p:spPr>
      </p:pic>
      <p:sp>
        <p:nvSpPr>
          <p:cNvPr id="4" name="TextBox 3"/>
          <p:cNvSpPr txBox="1"/>
          <p:nvPr/>
        </p:nvSpPr>
        <p:spPr>
          <a:xfrm>
            <a:off x="1918252" y="2236304"/>
            <a:ext cx="8468139" cy="1938992"/>
          </a:xfrm>
          <a:prstGeom prst="rect">
            <a:avLst/>
          </a:prstGeom>
          <a:noFill/>
        </p:spPr>
        <p:txBody>
          <a:bodyPr wrap="square" rtlCol="0">
            <a:spAutoFit/>
          </a:bodyPr>
          <a:lstStyle/>
          <a:p>
            <a:pPr algn="ctr"/>
            <a:r>
              <a:rPr lang="en-US" sz="6000" b="1" dirty="0">
                <a:solidFill>
                  <a:srgbClr val="002060"/>
                </a:solidFill>
                <a:latin typeface="Tahoma" panose="020B0604030504040204" pitchFamily="34" charset="0"/>
                <a:ea typeface="Tahoma" panose="020B0604030504040204" pitchFamily="34" charset="0"/>
                <a:cs typeface="Tahoma" panose="020B0604030504040204" pitchFamily="34" charset="0"/>
              </a:rPr>
              <a:t>Chia </a:t>
            </a:r>
            <a:r>
              <a:rPr lang="en-US" sz="6000" b="1" dirty="0" err="1">
                <a:solidFill>
                  <a:srgbClr val="002060"/>
                </a:solidFill>
                <a:latin typeface="Tahoma" panose="020B0604030504040204" pitchFamily="34" charset="0"/>
                <a:ea typeface="Tahoma" panose="020B0604030504040204" pitchFamily="34" charset="0"/>
                <a:cs typeface="Tahoma" panose="020B0604030504040204" pitchFamily="34" charset="0"/>
              </a:rPr>
              <a:t>sẻ</a:t>
            </a:r>
            <a:r>
              <a:rPr lang="en-US" sz="60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6000" b="1" dirty="0" err="1">
                <a:solidFill>
                  <a:srgbClr val="002060"/>
                </a:solidFill>
                <a:latin typeface="Tahoma" panose="020B0604030504040204" pitchFamily="34" charset="0"/>
                <a:ea typeface="Tahoma" panose="020B0604030504040204" pitchFamily="34" charset="0"/>
                <a:cs typeface="Tahoma" panose="020B0604030504040204" pitchFamily="34" charset="0"/>
              </a:rPr>
              <a:t>tác</a:t>
            </a:r>
            <a:r>
              <a:rPr lang="en-US" sz="60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6000" b="1" dirty="0" err="1">
                <a:solidFill>
                  <a:srgbClr val="002060"/>
                </a:solidFill>
                <a:latin typeface="Tahoma" panose="020B0604030504040204" pitchFamily="34" charset="0"/>
                <a:ea typeface="Tahoma" panose="020B0604030504040204" pitchFamily="34" charset="0"/>
                <a:cs typeface="Tahoma" panose="020B0604030504040204" pitchFamily="34" charset="0"/>
              </a:rPr>
              <a:t>phẩm</a:t>
            </a:r>
            <a:r>
              <a:rPr lang="en-US" sz="60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6000" b="1" dirty="0" err="1">
                <a:solidFill>
                  <a:srgbClr val="002060"/>
                </a:solidFill>
                <a:latin typeface="Tahoma" panose="020B0604030504040204" pitchFamily="34" charset="0"/>
                <a:ea typeface="Tahoma" panose="020B0604030504040204" pitchFamily="34" charset="0"/>
                <a:cs typeface="Tahoma" panose="020B0604030504040204" pitchFamily="34" charset="0"/>
              </a:rPr>
              <a:t>của</a:t>
            </a:r>
            <a:r>
              <a:rPr lang="en-US" sz="60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6000" b="1" dirty="0" err="1">
                <a:solidFill>
                  <a:srgbClr val="002060"/>
                </a:solidFill>
                <a:latin typeface="Tahoma" panose="020B0604030504040204" pitchFamily="34" charset="0"/>
                <a:ea typeface="Tahoma" panose="020B0604030504040204" pitchFamily="34" charset="0"/>
                <a:cs typeface="Tahoma" panose="020B0604030504040204" pitchFamily="34" charset="0"/>
              </a:rPr>
              <a:t>em</a:t>
            </a:r>
            <a:r>
              <a:rPr lang="en-US" sz="60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6000" b="1" dirty="0" err="1">
                <a:solidFill>
                  <a:srgbClr val="002060"/>
                </a:solidFill>
                <a:latin typeface="Tahoma" panose="020B0604030504040204" pitchFamily="34" charset="0"/>
                <a:ea typeface="Tahoma" panose="020B0604030504040204" pitchFamily="34" charset="0"/>
                <a:cs typeface="Tahoma" panose="020B0604030504040204" pitchFamily="34" charset="0"/>
              </a:rPr>
              <a:t>với</a:t>
            </a:r>
            <a:r>
              <a:rPr lang="en-US" sz="60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6000" b="1" dirty="0" err="1">
                <a:solidFill>
                  <a:srgbClr val="002060"/>
                </a:solidFill>
                <a:latin typeface="Tahoma" panose="020B0604030504040204" pitchFamily="34" charset="0"/>
                <a:ea typeface="Tahoma" panose="020B0604030504040204" pitchFamily="34" charset="0"/>
                <a:cs typeface="Tahoma" panose="020B0604030504040204" pitchFamily="34" charset="0"/>
              </a:rPr>
              <a:t>các</a:t>
            </a:r>
            <a:r>
              <a:rPr lang="en-US" sz="60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6000" b="1" dirty="0" err="1">
                <a:solidFill>
                  <a:srgbClr val="002060"/>
                </a:solidFill>
                <a:latin typeface="Tahoma" panose="020B0604030504040204" pitchFamily="34" charset="0"/>
                <a:ea typeface="Tahoma" panose="020B0604030504040204" pitchFamily="34" charset="0"/>
                <a:cs typeface="Tahoma" panose="020B0604030504040204" pitchFamily="34" charset="0"/>
              </a:rPr>
              <a:t>bạn</a:t>
            </a:r>
            <a:endParaRPr lang="en-US" sz="60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8"/>
          <p:cNvPicPr>
            <a:picLocks noChangeAspect="1"/>
          </p:cNvPicPr>
          <p:nvPr/>
        </p:nvPicPr>
        <p:blipFill>
          <a:blip r:embed="rId3"/>
          <a:srcRect l="5801" t="35046" r="4094" b="30939"/>
          <a:stretch>
            <a:fillRect/>
          </a:stretch>
        </p:blipFill>
        <p:spPr>
          <a:xfrm>
            <a:off x="-152400" y="-233867"/>
            <a:ext cx="12749790" cy="2707280"/>
          </a:xfrm>
          <a:prstGeom prst="rect">
            <a:avLst/>
          </a:prstGeom>
        </p:spPr>
      </p:pic>
      <p:pic>
        <p:nvPicPr>
          <p:cNvPr id="23" name="Picture 6"/>
          <p:cNvPicPr>
            <a:picLocks noChangeAspect="1"/>
          </p:cNvPicPr>
          <p:nvPr/>
        </p:nvPicPr>
        <p:blipFill>
          <a:blip r:embed="rId4"/>
          <a:srcRect l="13162" t="11393" b="31764"/>
          <a:stretch>
            <a:fillRect/>
          </a:stretch>
        </p:blipFill>
        <p:spPr>
          <a:xfrm>
            <a:off x="4249626" y="100055"/>
            <a:ext cx="7936024" cy="2922076"/>
          </a:xfrm>
          <a:prstGeom prst="rect">
            <a:avLst/>
          </a:prstGeom>
        </p:spPr>
      </p:pic>
      <p:pic>
        <p:nvPicPr>
          <p:cNvPr id="26" name="Picture 25"/>
          <p:cNvPicPr>
            <a:picLocks noChangeAspect="1"/>
          </p:cNvPicPr>
          <p:nvPr/>
        </p:nvPicPr>
        <p:blipFill rotWithShape="1">
          <a:blip r:embed="rId5" cstate="print">
            <a:extLst>
              <a:ext uri="{28A0092B-C50C-407E-A947-70E740481C1C}">
                <a14:useLocalDpi xmlns:a14="http://schemas.microsoft.com/office/drawing/2010/main" val="0"/>
              </a:ext>
            </a:extLst>
          </a:blip>
          <a:srcRect l="25383" t="10165" r="30448" b="22425"/>
          <a:stretch>
            <a:fillRect/>
          </a:stretch>
        </p:blipFill>
        <p:spPr>
          <a:xfrm>
            <a:off x="3914775" y="-250135"/>
            <a:ext cx="5362575" cy="1497910"/>
          </a:xfrm>
          <a:prstGeom prst="rect">
            <a:avLst/>
          </a:prstGeom>
        </p:spPr>
      </p:pic>
      <p:grpSp>
        <p:nvGrpSpPr>
          <p:cNvPr id="27" name="Group 26"/>
          <p:cNvGrpSpPr/>
          <p:nvPr/>
        </p:nvGrpSpPr>
        <p:grpSpPr>
          <a:xfrm>
            <a:off x="758825" y="1542542"/>
            <a:ext cx="9890124" cy="1457835"/>
            <a:chOff x="-396025" y="173453"/>
            <a:chExt cx="14835186" cy="2186752"/>
          </a:xfrm>
        </p:grpSpPr>
        <p:sp>
          <p:nvSpPr>
            <p:cNvPr id="28" name="Rounded Rectangle 18"/>
            <p:cNvSpPr/>
            <p:nvPr/>
          </p:nvSpPr>
          <p:spPr>
            <a:xfrm>
              <a:off x="1263117" y="439696"/>
              <a:ext cx="13176044" cy="1920509"/>
            </a:xfrm>
            <a:prstGeom prst="roundRect">
              <a:avLst/>
            </a:prstGeom>
            <a:solidFill>
              <a:schemeClr val="bg1"/>
            </a:solidFill>
            <a:ln w="41275">
              <a:solidFill>
                <a:schemeClr val="tx1">
                  <a:alpha val="99000"/>
                </a:schemeClr>
              </a:solidFill>
              <a:prstDash val="lgDash"/>
            </a:ln>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609600" rtl="0" eaLnBrk="1" fontAlgn="auto" latinLnBrk="0" hangingPunct="1">
                <a:spcBef>
                  <a:spcPts val="0"/>
                </a:spcBef>
                <a:spcAft>
                  <a:spcPts val="0"/>
                </a:spcAft>
                <a:buClrTx/>
                <a:buSzTx/>
                <a:buFontTx/>
                <a:buNone/>
                <a:defRPr/>
              </a:pPr>
              <a:endParaRPr kumimoji="0" lang="en-US" b="1"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29" name="TextBox 28"/>
            <p:cNvSpPr txBox="1"/>
            <p:nvPr/>
          </p:nvSpPr>
          <p:spPr>
            <a:xfrm>
              <a:off x="1574432" y="496271"/>
              <a:ext cx="12707568" cy="1431160"/>
            </a:xfrm>
            <a:prstGeom prst="rect">
              <a:avLst/>
            </a:prstGeom>
            <a:noFill/>
          </p:spPr>
          <p:txBody>
            <a:bodyPr wrap="square" rtlCol="0">
              <a:spAutoFit/>
            </a:bodyPr>
            <a:lstStyle/>
            <a:p>
              <a:pPr marR="0" lvl="0" algn="just">
                <a:spcBef>
                  <a:spcPts val="0"/>
                </a:spcBef>
                <a:spcAft>
                  <a:spcPts val="0"/>
                </a:spcAft>
              </a:pPr>
              <a:r>
                <a:rPr lang="en-US" sz="2800" b="1" dirty="0" err="1">
                  <a:effectLst/>
                  <a:latin typeface="Calibri" panose="020F0502020204030204" pitchFamily="34" charset="0"/>
                  <a:ea typeface="Calibri" panose="020F0502020204030204" pitchFamily="34" charset="0"/>
                  <a:cs typeface="Calibri" panose="020F0502020204030204" pitchFamily="34" charset="0"/>
                </a:rPr>
                <a:t>Tóm</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tắt</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được</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những</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nội</a:t>
              </a:r>
              <a:r>
                <a:rPr lang="en-US" sz="2800" b="1" dirty="0">
                  <a:effectLst/>
                  <a:latin typeface="Calibri" panose="020F0502020204030204" pitchFamily="34" charset="0"/>
                  <a:ea typeface="Calibri" panose="020F0502020204030204" pitchFamily="34" charset="0"/>
                  <a:cs typeface="Calibri" panose="020F0502020204030204" pitchFamily="34" charset="0"/>
                </a:rPr>
                <a:t> dung </a:t>
              </a:r>
              <a:r>
                <a:rPr lang="en-US" sz="2800" b="1" dirty="0" err="1">
                  <a:effectLst/>
                  <a:latin typeface="Calibri" panose="020F0502020204030204" pitchFamily="34" charset="0"/>
                  <a:ea typeface="Calibri" panose="020F0502020204030204" pitchFamily="34" charset="0"/>
                  <a:cs typeface="Calibri" panose="020F0502020204030204" pitchFamily="34" charset="0"/>
                </a:rPr>
                <a:t>chính</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đã</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học</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được</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dưới</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dạng</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sơ</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đồ</a:t>
              </a:r>
              <a:r>
                <a:rPr lang="en-US" sz="2800" b="1" dirty="0">
                  <a:effectLst/>
                  <a:latin typeface="Calibri" panose="020F0502020204030204" pitchFamily="34" charset="0"/>
                  <a:ea typeface="Calibri" panose="020F0502020204030204" pitchFamily="34" charset="0"/>
                  <a:cs typeface="Calibri" panose="020F0502020204030204" pitchFamily="34" charset="0"/>
                </a:rPr>
                <a:t>.</a:t>
              </a:r>
            </a:p>
          </p:txBody>
        </p:sp>
        <p:pic>
          <p:nvPicPr>
            <p:cNvPr id="30" name="Picture 2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6025" y="173453"/>
              <a:ext cx="2773250" cy="1559953"/>
            </a:xfrm>
            <a:prstGeom prst="rect">
              <a:avLst/>
            </a:prstGeom>
          </p:spPr>
        </p:pic>
      </p:grpSp>
      <p:pic>
        <p:nvPicPr>
          <p:cNvPr id="31" name="Picture 30"/>
          <p:cNvPicPr>
            <a:picLocks noChangeAspect="1"/>
          </p:cNvPicPr>
          <p:nvPr/>
        </p:nvPicPr>
        <p:blipFill>
          <a:blip r:embed="rId7"/>
          <a:stretch>
            <a:fillRect/>
          </a:stretch>
        </p:blipFill>
        <p:spPr>
          <a:xfrm>
            <a:off x="4269676" y="403058"/>
            <a:ext cx="4395597" cy="908383"/>
          </a:xfrm>
          <a:prstGeom prst="rect">
            <a:avLst/>
          </a:prstGeom>
        </p:spPr>
      </p:pic>
      <p:grpSp>
        <p:nvGrpSpPr>
          <p:cNvPr id="32" name="Group 31"/>
          <p:cNvGrpSpPr/>
          <p:nvPr/>
        </p:nvGrpSpPr>
        <p:grpSpPr>
          <a:xfrm>
            <a:off x="692150" y="3304667"/>
            <a:ext cx="9890125" cy="1600207"/>
            <a:chOff x="-396025" y="173453"/>
            <a:chExt cx="14835187" cy="2400310"/>
          </a:xfrm>
        </p:grpSpPr>
        <p:sp>
          <p:nvSpPr>
            <p:cNvPr id="33" name="Rounded Rectangle 18"/>
            <p:cNvSpPr/>
            <p:nvPr/>
          </p:nvSpPr>
          <p:spPr>
            <a:xfrm>
              <a:off x="1263118" y="439694"/>
              <a:ext cx="13176044" cy="2077669"/>
            </a:xfrm>
            <a:prstGeom prst="roundRect">
              <a:avLst/>
            </a:prstGeom>
            <a:solidFill>
              <a:schemeClr val="bg1"/>
            </a:solidFill>
            <a:ln w="41275">
              <a:solidFill>
                <a:schemeClr val="tx1">
                  <a:alpha val="99000"/>
                </a:schemeClr>
              </a:solidFill>
              <a:prstDash val="lgDash"/>
            </a:ln>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609600" rtl="0" eaLnBrk="1" fontAlgn="auto" latinLnBrk="0" hangingPunct="1">
                <a:spcBef>
                  <a:spcPts val="0"/>
                </a:spcBef>
                <a:spcAft>
                  <a:spcPts val="0"/>
                </a:spcAft>
                <a:buClrTx/>
                <a:buSzTx/>
                <a:buFontTx/>
                <a:buNone/>
                <a:defRPr/>
              </a:pPr>
              <a:endParaRPr kumimoji="0" lang="en-US"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34" name="TextBox 33"/>
            <p:cNvSpPr txBox="1"/>
            <p:nvPr/>
          </p:nvSpPr>
          <p:spPr>
            <a:xfrm>
              <a:off x="1574432" y="496271"/>
              <a:ext cx="12707568" cy="2077492"/>
            </a:xfrm>
            <a:prstGeom prst="rect">
              <a:avLst/>
            </a:prstGeom>
            <a:noFill/>
          </p:spPr>
          <p:txBody>
            <a:bodyPr wrap="square" rtlCol="0">
              <a:spAutoFit/>
            </a:bodyPr>
            <a:lstStyle/>
            <a:p>
              <a:pPr marR="0" lvl="0" algn="just">
                <a:spcBef>
                  <a:spcPts val="0"/>
                </a:spcBef>
                <a:spcAft>
                  <a:spcPts val="0"/>
                </a:spcAft>
              </a:pPr>
              <a:r>
                <a:rPr lang="en-US" sz="2800" b="1" dirty="0" err="1">
                  <a:effectLst/>
                  <a:latin typeface="Calibri" panose="020F0502020204030204" pitchFamily="34" charset="0"/>
                  <a:ea typeface="Calibri" panose="020F0502020204030204" pitchFamily="34" charset="0"/>
                  <a:cs typeface="Calibri" panose="020F0502020204030204" pitchFamily="34" charset="0"/>
                </a:rPr>
                <a:t>Vận</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dụng</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được</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kiến</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thức</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về</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nước</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không</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khí</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để</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giải</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thích</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cũng</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như</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xử</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lí</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một</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số</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tình</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huống</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đơn</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giản</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trong</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đời</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sống</a:t>
              </a:r>
              <a:r>
                <a:rPr lang="en-US" sz="2800" b="1" dirty="0">
                  <a:effectLst/>
                  <a:latin typeface="Calibri" panose="020F0502020204030204" pitchFamily="34" charset="0"/>
                  <a:ea typeface="Calibri" panose="020F0502020204030204" pitchFamily="34" charset="0"/>
                  <a:cs typeface="Calibri" panose="020F0502020204030204" pitchFamily="34" charset="0"/>
                </a:rPr>
                <a:t>.</a:t>
              </a:r>
            </a:p>
          </p:txBody>
        </p:sp>
        <p:pic>
          <p:nvPicPr>
            <p:cNvPr id="35" name="Picture 3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6025" y="173453"/>
              <a:ext cx="2773250" cy="1559953"/>
            </a:xfrm>
            <a:prstGeom prst="rect">
              <a:avLst/>
            </a:prstGeom>
          </p:spPr>
        </p:pic>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repeatCount="indefinite" accel="50000" decel="50000" fill="hold" nodeType="withEffect">
                                  <p:stCondLst>
                                    <p:cond delay="0"/>
                                  </p:stCondLst>
                                  <p:childTnLst>
                                    <p:animMotion origin="layout" path="M 1.66667E-6 -3.45679E-6 L 1.66667E-6 0.69861 " pathEditMode="relative" rAng="0" ptsTypes="AA">
                                      <p:cBhvr>
                                        <p:cTn id="6" dur="3000" fill="hold"/>
                                        <p:tgtEl>
                                          <p:spTgt spid="23"/>
                                        </p:tgtEl>
                                        <p:attrNameLst>
                                          <p:attrName>ppt_x</p:attrName>
                                          <p:attrName>ppt_y</p:attrName>
                                        </p:attrNameLst>
                                      </p:cBhvr>
                                      <p:rCtr x="0" y="34923"/>
                                    </p:animMotion>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500"/>
                                        <p:tgtEl>
                                          <p:spTgt spid="27"/>
                                        </p:tgtEl>
                                      </p:cBhvr>
                                    </p:animEffect>
                                    <p:anim calcmode="lin" valueType="num">
                                      <p:cBhvr>
                                        <p:cTn id="12" dur="500" fill="hold"/>
                                        <p:tgtEl>
                                          <p:spTgt spid="27"/>
                                        </p:tgtEl>
                                        <p:attrNameLst>
                                          <p:attrName>ppt_x</p:attrName>
                                        </p:attrNameLst>
                                      </p:cBhvr>
                                      <p:tavLst>
                                        <p:tav tm="0">
                                          <p:val>
                                            <p:strVal val="#ppt_x"/>
                                          </p:val>
                                        </p:tav>
                                        <p:tav tm="100000">
                                          <p:val>
                                            <p:strVal val="#ppt_x"/>
                                          </p:val>
                                        </p:tav>
                                      </p:tavLst>
                                    </p:anim>
                                    <p:anim calcmode="lin" valueType="num">
                                      <p:cBhvr>
                                        <p:cTn id="13" dur="5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500"/>
                                        <p:tgtEl>
                                          <p:spTgt spid="32"/>
                                        </p:tgtEl>
                                      </p:cBhvr>
                                    </p:animEffect>
                                    <p:anim calcmode="lin" valueType="num">
                                      <p:cBhvr>
                                        <p:cTn id="19" dur="500" fill="hold"/>
                                        <p:tgtEl>
                                          <p:spTgt spid="32"/>
                                        </p:tgtEl>
                                        <p:attrNameLst>
                                          <p:attrName>ppt_x</p:attrName>
                                        </p:attrNameLst>
                                      </p:cBhvr>
                                      <p:tavLst>
                                        <p:tav tm="0">
                                          <p:val>
                                            <p:strVal val="#ppt_x"/>
                                          </p:val>
                                        </p:tav>
                                        <p:tav tm="100000">
                                          <p:val>
                                            <p:strVal val="#ppt_x"/>
                                          </p:val>
                                        </p:tav>
                                      </p:tavLst>
                                    </p:anim>
                                    <p:anim calcmode="lin" valueType="num">
                                      <p:cBhvr>
                                        <p:cTn id="20" dur="5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p:cNvSpPr/>
          <p:nvPr/>
        </p:nvSpPr>
        <p:spPr>
          <a:xfrm>
            <a:off x="710437" y="3039624"/>
            <a:ext cx="10527405" cy="97155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4800" i="1" dirty="0">
                <a:solidFill>
                  <a:prstClr val="black"/>
                </a:solidFill>
                <a:latin typeface="Arial" panose="020B0604020202020204" pitchFamily="34" charset="0"/>
                <a:cs typeface="Arial" panose="020B0604020202020204" pitchFamily="34" charset="0"/>
              </a:rPr>
              <a:t>    </a:t>
            </a:r>
            <a:r>
              <a:rPr lang="en-US" sz="4800" i="1" dirty="0" err="1">
                <a:solidFill>
                  <a:prstClr val="black"/>
                </a:solidFill>
                <a:latin typeface="Arial" panose="020B0604020202020204" pitchFamily="34" charset="0"/>
                <a:cs typeface="Arial" panose="020B0604020202020204" pitchFamily="34" charset="0"/>
              </a:rPr>
              <a:t>Làm</a:t>
            </a:r>
            <a:r>
              <a:rPr lang="en-US" sz="4800" i="1" dirty="0">
                <a:solidFill>
                  <a:prstClr val="black"/>
                </a:solidFill>
                <a:latin typeface="Arial" panose="020B0604020202020204" pitchFamily="34" charset="0"/>
                <a:cs typeface="Arial" panose="020B0604020202020204" pitchFamily="34" charset="0"/>
              </a:rPr>
              <a:t> </a:t>
            </a:r>
            <a:r>
              <a:rPr lang="en-US" sz="4800" i="1" dirty="0" err="1">
                <a:solidFill>
                  <a:prstClr val="black"/>
                </a:solidFill>
                <a:latin typeface="Arial" panose="020B0604020202020204" pitchFamily="34" charset="0"/>
                <a:cs typeface="Arial" panose="020B0604020202020204" pitchFamily="34" charset="0"/>
              </a:rPr>
              <a:t>bài</a:t>
            </a:r>
            <a:r>
              <a:rPr lang="en-US" sz="4800" i="1" dirty="0">
                <a:solidFill>
                  <a:prstClr val="black"/>
                </a:solidFill>
                <a:latin typeface="Arial" panose="020B0604020202020204" pitchFamily="34" charset="0"/>
                <a:cs typeface="Arial" panose="020B0604020202020204" pitchFamily="34" charset="0"/>
              </a:rPr>
              <a:t> </a:t>
            </a:r>
            <a:r>
              <a:rPr lang="en-US" sz="4800" i="1" dirty="0" err="1">
                <a:solidFill>
                  <a:prstClr val="black"/>
                </a:solidFill>
                <a:latin typeface="Arial" panose="020B0604020202020204" pitchFamily="34" charset="0"/>
                <a:cs typeface="Arial" panose="020B0604020202020204" pitchFamily="34" charset="0"/>
              </a:rPr>
              <a:t>tập</a:t>
            </a:r>
            <a:r>
              <a:rPr lang="en-US" sz="4800" i="1" dirty="0">
                <a:solidFill>
                  <a:prstClr val="black"/>
                </a:solidFill>
                <a:latin typeface="Arial" panose="020B0604020202020204" pitchFamily="34" charset="0"/>
                <a:cs typeface="Arial" panose="020B0604020202020204" pitchFamily="34" charset="0"/>
              </a:rPr>
              <a:t> </a:t>
            </a:r>
            <a:r>
              <a:rPr lang="en-US" sz="4800" i="1" dirty="0" err="1">
                <a:solidFill>
                  <a:prstClr val="black"/>
                </a:solidFill>
                <a:latin typeface="Arial" panose="020B0604020202020204" pitchFamily="34" charset="0"/>
                <a:cs typeface="Arial" panose="020B0604020202020204" pitchFamily="34" charset="0"/>
              </a:rPr>
              <a:t>trong</a:t>
            </a:r>
            <a:r>
              <a:rPr lang="en-US" sz="4800" i="1" dirty="0">
                <a:solidFill>
                  <a:prstClr val="black"/>
                </a:solidFill>
                <a:latin typeface="Arial" panose="020B0604020202020204" pitchFamily="34" charset="0"/>
                <a:cs typeface="Arial" panose="020B0604020202020204" pitchFamily="34" charset="0"/>
              </a:rPr>
              <a:t> VBT.</a:t>
            </a:r>
            <a:endPar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Rectangle: Rounded Corners 4"/>
          <p:cNvSpPr/>
          <p:nvPr/>
        </p:nvSpPr>
        <p:spPr>
          <a:xfrm>
            <a:off x="710437" y="1801373"/>
            <a:ext cx="10527405" cy="97155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4800" i="1" dirty="0">
                <a:solidFill>
                  <a:prstClr val="black"/>
                </a:solidFill>
                <a:latin typeface="Arial" panose="020B0604020202020204" pitchFamily="34" charset="0"/>
                <a:cs typeface="Arial" panose="020B0604020202020204" pitchFamily="34" charset="0"/>
              </a:rPr>
              <a:t>    </a:t>
            </a:r>
            <a:r>
              <a:rPr lang="en-US" sz="4800" i="1" dirty="0" err="1">
                <a:solidFill>
                  <a:prstClr val="black"/>
                </a:solidFill>
                <a:latin typeface="Arial" panose="020B0604020202020204" pitchFamily="34" charset="0"/>
                <a:cs typeface="Arial" panose="020B0604020202020204" pitchFamily="34" charset="0"/>
              </a:rPr>
              <a:t>Ôn</a:t>
            </a:r>
            <a:r>
              <a:rPr lang="en-US" sz="4800" i="1" dirty="0">
                <a:solidFill>
                  <a:prstClr val="black"/>
                </a:solidFill>
                <a:latin typeface="Arial" panose="020B0604020202020204" pitchFamily="34" charset="0"/>
                <a:cs typeface="Arial" panose="020B0604020202020204" pitchFamily="34" charset="0"/>
              </a:rPr>
              <a:t> </a:t>
            </a:r>
            <a:r>
              <a:rPr lang="en-US" sz="4800" i="1" dirty="0" err="1">
                <a:solidFill>
                  <a:prstClr val="black"/>
                </a:solidFill>
                <a:latin typeface="Arial" panose="020B0604020202020204" pitchFamily="34" charset="0"/>
                <a:cs typeface="Arial" panose="020B0604020202020204" pitchFamily="34" charset="0"/>
              </a:rPr>
              <a:t>tập</a:t>
            </a:r>
            <a:r>
              <a:rPr lang="en-US" sz="4800" i="1" dirty="0">
                <a:solidFill>
                  <a:prstClr val="black"/>
                </a:solidFill>
                <a:latin typeface="Arial" panose="020B0604020202020204" pitchFamily="34" charset="0"/>
                <a:cs typeface="Arial" panose="020B0604020202020204" pitchFamily="34" charset="0"/>
              </a:rPr>
              <a:t> </a:t>
            </a:r>
            <a:r>
              <a:rPr lang="en-US" sz="4800" i="1" dirty="0" err="1">
                <a:solidFill>
                  <a:prstClr val="black"/>
                </a:solidFill>
                <a:latin typeface="Arial" panose="020B0604020202020204" pitchFamily="34" charset="0"/>
                <a:cs typeface="Arial" panose="020B0604020202020204" pitchFamily="34" charset="0"/>
              </a:rPr>
              <a:t>kiến</a:t>
            </a:r>
            <a:r>
              <a:rPr lang="en-US" sz="4800" i="1" dirty="0">
                <a:solidFill>
                  <a:prstClr val="black"/>
                </a:solidFill>
                <a:latin typeface="Arial" panose="020B0604020202020204" pitchFamily="34" charset="0"/>
                <a:cs typeface="Arial" panose="020B0604020202020204" pitchFamily="34" charset="0"/>
              </a:rPr>
              <a:t> </a:t>
            </a:r>
            <a:r>
              <a:rPr lang="en-US" sz="4800" i="1" dirty="0" err="1">
                <a:solidFill>
                  <a:prstClr val="black"/>
                </a:solidFill>
                <a:latin typeface="Arial" panose="020B0604020202020204" pitchFamily="34" charset="0"/>
                <a:cs typeface="Arial" panose="020B0604020202020204" pitchFamily="34" charset="0"/>
              </a:rPr>
              <a:t>thức</a:t>
            </a:r>
            <a:r>
              <a:rPr lang="en-US" sz="4800" i="1" dirty="0">
                <a:solidFill>
                  <a:prstClr val="black"/>
                </a:solidFill>
                <a:latin typeface="Arial" panose="020B0604020202020204" pitchFamily="34" charset="0"/>
                <a:cs typeface="Arial" panose="020B0604020202020204" pitchFamily="34" charset="0"/>
              </a:rPr>
              <a:t> </a:t>
            </a:r>
            <a:r>
              <a:rPr lang="en-US" sz="4800" i="1" dirty="0" err="1">
                <a:solidFill>
                  <a:prstClr val="black"/>
                </a:solidFill>
                <a:latin typeface="Arial" panose="020B0604020202020204" pitchFamily="34" charset="0"/>
                <a:cs typeface="Arial" panose="020B0604020202020204" pitchFamily="34" charset="0"/>
              </a:rPr>
              <a:t>đã</a:t>
            </a:r>
            <a:r>
              <a:rPr lang="en-US" sz="4800" i="1" dirty="0">
                <a:solidFill>
                  <a:prstClr val="black"/>
                </a:solidFill>
                <a:latin typeface="Arial" panose="020B0604020202020204" pitchFamily="34" charset="0"/>
                <a:cs typeface="Arial" panose="020B0604020202020204" pitchFamily="34" charset="0"/>
              </a:rPr>
              <a:t> </a:t>
            </a:r>
            <a:r>
              <a:rPr lang="en-US" sz="4800" i="1" dirty="0" err="1">
                <a:solidFill>
                  <a:prstClr val="black"/>
                </a:solidFill>
                <a:latin typeface="Arial" panose="020B0604020202020204" pitchFamily="34" charset="0"/>
                <a:cs typeface="Arial" panose="020B0604020202020204" pitchFamily="34" charset="0"/>
              </a:rPr>
              <a:t>học</a:t>
            </a:r>
            <a:r>
              <a:rPr lang="en-US" sz="4800" i="1" dirty="0">
                <a:solidFill>
                  <a:prstClr val="black"/>
                </a:solidFill>
                <a:latin typeface="Arial" panose="020B0604020202020204" pitchFamily="34" charset="0"/>
                <a:cs typeface="Arial" panose="020B0604020202020204" pitchFamily="34" charset="0"/>
              </a:rPr>
              <a:t>.</a:t>
            </a:r>
            <a:endPar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Rectangle: Rounded Corners 5"/>
          <p:cNvSpPr/>
          <p:nvPr/>
        </p:nvSpPr>
        <p:spPr>
          <a:xfrm>
            <a:off x="710437" y="4277875"/>
            <a:ext cx="10527405" cy="97155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4800" i="1" dirty="0">
                <a:solidFill>
                  <a:prstClr val="black"/>
                </a:solidFill>
                <a:latin typeface="Calibri" panose="020F0502020204030204" pitchFamily="34" charset="0"/>
                <a:cs typeface="Calibri" panose="020F0502020204030204" pitchFamily="34" charset="0"/>
              </a:rPr>
              <a:t>    </a:t>
            </a:r>
            <a:r>
              <a:rPr lang="vi-VN" sz="4800" i="1" dirty="0">
                <a:solidFill>
                  <a:prstClr val="black"/>
                </a:solidFill>
                <a:latin typeface="Calibri" panose="020F0502020204030204" pitchFamily="34" charset="0"/>
                <a:cs typeface="Calibri" panose="020F0502020204030204" pitchFamily="34" charset="0"/>
              </a:rPr>
              <a:t>Đọc trước nội dung bài </a:t>
            </a:r>
            <a:r>
              <a:rPr lang="en-US" sz="4800" i="1" dirty="0">
                <a:solidFill>
                  <a:prstClr val="black"/>
                </a:solidFill>
                <a:latin typeface="Calibri" panose="020F0502020204030204" pitchFamily="34" charset="0"/>
                <a:cs typeface="Calibri" panose="020F0502020204030204" pitchFamily="34" charset="0"/>
              </a:rPr>
              <a:t>8</a:t>
            </a:r>
            <a:r>
              <a:rPr lang="vi-VN" sz="4800" i="1" dirty="0">
                <a:solidFill>
                  <a:prstClr val="black"/>
                </a:solidFill>
                <a:latin typeface="Calibri" panose="020F0502020204030204" pitchFamily="34" charset="0"/>
                <a:cs typeface="Calibri" panose="020F0502020204030204" pitchFamily="34" charset="0"/>
              </a:rPr>
              <a:t>.</a:t>
            </a:r>
            <a:endParaRPr kumimoji="0" lang="en-US" sz="4800" b="0" i="1"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1151" y="2084825"/>
            <a:ext cx="495300" cy="4953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1151" y="3291852"/>
            <a:ext cx="495300" cy="4953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1151" y="4546102"/>
            <a:ext cx="495300" cy="4953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4"/>
          <a:stretch>
            <a:fillRect/>
          </a:stretch>
        </p:blipFill>
        <p:spPr>
          <a:xfrm>
            <a:off x="3303010" y="196537"/>
            <a:ext cx="6005080" cy="1359526"/>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grpId="0" nodeType="withEffect">
                                  <p:stCondLst>
                                    <p:cond delay="10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par>
                                <p:cTn id="11" presetID="22" presetClass="entr" presetSubtype="8" fill="hold" grpId="0" nodeType="withEffect">
                                  <p:stCondLst>
                                    <p:cond delay="10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par>
                                <p:cTn id="14" presetID="22" presetClass="entr" presetSubtype="8" fill="hold" nodeType="withEffect">
                                  <p:stCondLst>
                                    <p:cond delay="10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par>
                                <p:cTn id="17" presetID="22" presetClass="entr" presetSubtype="8" fill="hold" nodeType="withEffect">
                                  <p:stCondLst>
                                    <p:cond delay="10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par>
                                <p:cTn id="20" presetID="22" presetClass="entr" presetSubtype="8" fill="hold" nodeType="withEffect">
                                  <p:stCondLst>
                                    <p:cond delay="10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p:cNvGrpSpPr/>
          <p:nvPr/>
        </p:nvGrpSpPr>
        <p:grpSpPr>
          <a:xfrm>
            <a:off x="-91801" y="-8503"/>
            <a:ext cx="13510190" cy="6820216"/>
            <a:chOff x="-91801" y="-8503"/>
            <a:chExt cx="13510190" cy="6820216"/>
          </a:xfrm>
        </p:grpSpPr>
        <p:pic>
          <p:nvPicPr>
            <p:cNvPr id="33" name="图片 32"/>
            <p:cNvPicPr>
              <a:picLocks noChangeAspect="1"/>
            </p:cNvPicPr>
            <p:nvPr/>
          </p:nvPicPr>
          <p:blipFill rotWithShape="1">
            <a:blip r:embed="rId3" cstate="print">
              <a:extLst>
                <a:ext uri="{28A0092B-C50C-407E-A947-70E740481C1C}">
                  <a14:useLocalDpi xmlns:a14="http://schemas.microsoft.com/office/drawing/2010/main" val="0"/>
                </a:ext>
              </a:extLst>
            </a:blip>
            <a:srcRect t="33830" b="46540"/>
            <a:stretch>
              <a:fillRect/>
            </a:stretch>
          </p:blipFill>
          <p:spPr>
            <a:xfrm rot="5400000">
              <a:off x="-2938469" y="3039789"/>
              <a:ext cx="6608550" cy="915213"/>
            </a:xfrm>
            <a:prstGeom prst="rect">
              <a:avLst/>
            </a:prstGeom>
          </p:spPr>
        </p:pic>
        <p:pic>
          <p:nvPicPr>
            <p:cNvPr id="34" name="图片 33"/>
            <p:cNvPicPr>
              <a:picLocks noChangeAspect="1"/>
            </p:cNvPicPr>
            <p:nvPr/>
          </p:nvPicPr>
          <p:blipFill rotWithShape="1">
            <a:blip r:embed="rId3" cstate="print">
              <a:extLst>
                <a:ext uri="{28A0092B-C50C-407E-A947-70E740481C1C}">
                  <a14:useLocalDpi xmlns:a14="http://schemas.microsoft.com/office/drawing/2010/main" val="0"/>
                </a:ext>
              </a:extLst>
            </a:blip>
            <a:srcRect t="33830" b="46540"/>
            <a:stretch>
              <a:fillRect/>
            </a:stretch>
          </p:blipFill>
          <p:spPr>
            <a:xfrm rot="16200000" flipH="1">
              <a:off x="8566882" y="3039790"/>
              <a:ext cx="6608550" cy="915213"/>
            </a:xfrm>
            <a:prstGeom prst="rect">
              <a:avLst/>
            </a:prstGeom>
          </p:spPr>
        </p:pic>
        <p:grpSp>
          <p:nvGrpSpPr>
            <p:cNvPr id="26" name="组合 25"/>
            <p:cNvGrpSpPr/>
            <p:nvPr/>
          </p:nvGrpSpPr>
          <p:grpSpPr>
            <a:xfrm>
              <a:off x="413052" y="-8503"/>
              <a:ext cx="13005337" cy="915214"/>
              <a:chOff x="413052" y="-8503"/>
              <a:chExt cx="13005337" cy="915214"/>
            </a:xfrm>
          </p:grpSpPr>
          <p:pic>
            <p:nvPicPr>
              <p:cNvPr id="35" name="图片 34"/>
              <p:cNvPicPr>
                <a:picLocks noChangeAspect="1"/>
              </p:cNvPicPr>
              <p:nvPr/>
            </p:nvPicPr>
            <p:blipFill rotWithShape="1">
              <a:blip r:embed="rId3" cstate="print">
                <a:extLst>
                  <a:ext uri="{28A0092B-C50C-407E-A947-70E740481C1C}">
                    <a14:useLocalDpi xmlns:a14="http://schemas.microsoft.com/office/drawing/2010/main" val="0"/>
                  </a:ext>
                </a:extLst>
              </a:blip>
              <a:srcRect t="33830" b="46540"/>
              <a:stretch>
                <a:fillRect/>
              </a:stretch>
            </p:blipFill>
            <p:spPr>
              <a:xfrm rot="10800000">
                <a:off x="413052" y="-8502"/>
                <a:ext cx="6608550" cy="915213"/>
              </a:xfrm>
              <a:prstGeom prst="rect">
                <a:avLst/>
              </a:prstGeom>
            </p:spPr>
          </p:pic>
          <p:pic>
            <p:nvPicPr>
              <p:cNvPr id="36" name="图片 35"/>
              <p:cNvPicPr>
                <a:picLocks noChangeAspect="1"/>
              </p:cNvPicPr>
              <p:nvPr/>
            </p:nvPicPr>
            <p:blipFill rotWithShape="1">
              <a:blip r:embed="rId3" cstate="print">
                <a:extLst>
                  <a:ext uri="{28A0092B-C50C-407E-A947-70E740481C1C}">
                    <a14:useLocalDpi xmlns:a14="http://schemas.microsoft.com/office/drawing/2010/main" val="0"/>
                  </a:ext>
                </a:extLst>
              </a:blip>
              <a:srcRect t="33830" b="46540"/>
              <a:stretch>
                <a:fillRect/>
              </a:stretch>
            </p:blipFill>
            <p:spPr>
              <a:xfrm rot="10800000">
                <a:off x="6809839" y="-8503"/>
                <a:ext cx="6608550" cy="915213"/>
              </a:xfrm>
              <a:prstGeom prst="rect">
                <a:avLst/>
              </a:prstGeom>
            </p:spPr>
          </p:pic>
        </p:grpSp>
        <p:grpSp>
          <p:nvGrpSpPr>
            <p:cNvPr id="37" name="组合 36"/>
            <p:cNvGrpSpPr/>
            <p:nvPr/>
          </p:nvGrpSpPr>
          <p:grpSpPr>
            <a:xfrm flipV="1">
              <a:off x="83762" y="5896499"/>
              <a:ext cx="13005337" cy="915214"/>
              <a:chOff x="413052" y="-8503"/>
              <a:chExt cx="13005337" cy="915214"/>
            </a:xfrm>
          </p:grpSpPr>
          <p:pic>
            <p:nvPicPr>
              <p:cNvPr id="38" name="图片 37"/>
              <p:cNvPicPr>
                <a:picLocks noChangeAspect="1"/>
              </p:cNvPicPr>
              <p:nvPr/>
            </p:nvPicPr>
            <p:blipFill rotWithShape="1">
              <a:blip r:embed="rId3" cstate="print">
                <a:extLst>
                  <a:ext uri="{28A0092B-C50C-407E-A947-70E740481C1C}">
                    <a14:useLocalDpi xmlns:a14="http://schemas.microsoft.com/office/drawing/2010/main" val="0"/>
                  </a:ext>
                </a:extLst>
              </a:blip>
              <a:srcRect t="33830" b="46540"/>
              <a:stretch>
                <a:fillRect/>
              </a:stretch>
            </p:blipFill>
            <p:spPr>
              <a:xfrm rot="10800000">
                <a:off x="413052" y="-8502"/>
                <a:ext cx="6608550" cy="915213"/>
              </a:xfrm>
              <a:prstGeom prst="rect">
                <a:avLst/>
              </a:prstGeom>
            </p:spPr>
          </p:pic>
          <p:pic>
            <p:nvPicPr>
              <p:cNvPr id="39" name="图片 38"/>
              <p:cNvPicPr>
                <a:picLocks noChangeAspect="1"/>
              </p:cNvPicPr>
              <p:nvPr/>
            </p:nvPicPr>
            <p:blipFill rotWithShape="1">
              <a:blip r:embed="rId3" cstate="print">
                <a:extLst>
                  <a:ext uri="{28A0092B-C50C-407E-A947-70E740481C1C}">
                    <a14:useLocalDpi xmlns:a14="http://schemas.microsoft.com/office/drawing/2010/main" val="0"/>
                  </a:ext>
                </a:extLst>
              </a:blip>
              <a:srcRect t="33830" b="46540"/>
              <a:stretch>
                <a:fillRect/>
              </a:stretch>
            </p:blipFill>
            <p:spPr>
              <a:xfrm rot="10800000">
                <a:off x="6809839" y="-8503"/>
                <a:ext cx="6608550" cy="915213"/>
              </a:xfrm>
              <a:prstGeom prst="rect">
                <a:avLst/>
              </a:prstGeom>
            </p:spPr>
          </p:pic>
        </p:grpSp>
      </p:grpSp>
      <p:pic>
        <p:nvPicPr>
          <p:cNvPr id="19" name="图片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3669252" y="-1572421"/>
            <a:ext cx="6857692" cy="9731541"/>
          </a:xfrm>
          <a:prstGeom prst="rect">
            <a:avLst/>
          </a:prstGeom>
        </p:spPr>
      </p:pic>
      <p:pic>
        <p:nvPicPr>
          <p:cNvPr id="21" name="图片 20"/>
          <p:cNvPicPr>
            <a:picLocks noChangeAspect="1"/>
          </p:cNvPicPr>
          <p:nvPr/>
        </p:nvPicPr>
        <p:blipFill rotWithShape="1">
          <a:blip r:embed="rId5" cstate="print">
            <a:extLst>
              <a:ext uri="{28A0092B-C50C-407E-A947-70E740481C1C}">
                <a14:useLocalDpi xmlns:a14="http://schemas.microsoft.com/office/drawing/2010/main" val="0"/>
              </a:ext>
            </a:extLst>
          </a:blip>
          <a:srcRect l="-4" r="-1"/>
          <a:stretch>
            <a:fillRect/>
          </a:stretch>
        </p:blipFill>
        <p:spPr>
          <a:xfrm rot="5400000">
            <a:off x="-2795972" y="2572264"/>
            <a:ext cx="6858001" cy="1808676"/>
          </a:xfrm>
          <a:prstGeom prst="rect">
            <a:avLst/>
          </a:prstGeom>
        </p:spPr>
      </p:pic>
      <p:grpSp>
        <p:nvGrpSpPr>
          <p:cNvPr id="2" name="图形 1"/>
          <p:cNvGrpSpPr/>
          <p:nvPr/>
        </p:nvGrpSpPr>
        <p:grpSpPr>
          <a:xfrm>
            <a:off x="357809" y="258417"/>
            <a:ext cx="9939130" cy="6410740"/>
            <a:chOff x="2319610" y="0"/>
            <a:chExt cx="7546563" cy="6854547"/>
          </a:xfrm>
          <a:solidFill>
            <a:srgbClr val="FBFF86"/>
          </a:solidFill>
        </p:grpSpPr>
        <p:sp>
          <p:nvSpPr>
            <p:cNvPr id="3" name="任意多边形: 形状 2"/>
            <p:cNvSpPr/>
            <p:nvPr/>
          </p:nvSpPr>
          <p:spPr>
            <a:xfrm>
              <a:off x="3317609" y="799178"/>
              <a:ext cx="5849674" cy="5221196"/>
            </a:xfrm>
            <a:custGeom>
              <a:avLst/>
              <a:gdLst>
                <a:gd name="connsiteX0" fmla="*/ 3925534 w 5849673"/>
                <a:gd name="connsiteY0" fmla="*/ 450870 h 5221196"/>
                <a:gd name="connsiteX1" fmla="*/ 5237049 w 5849673"/>
                <a:gd name="connsiteY1" fmla="*/ 1353529 h 5221196"/>
                <a:gd name="connsiteX2" fmla="*/ 5623804 w 5849673"/>
                <a:gd name="connsiteY2" fmla="*/ 2691979 h 5221196"/>
                <a:gd name="connsiteX3" fmla="*/ 5129310 w 5849673"/>
                <a:gd name="connsiteY3" fmla="*/ 4105017 h 5221196"/>
                <a:gd name="connsiteX4" fmla="*/ 3624417 w 5849673"/>
                <a:gd name="connsiteY4" fmla="*/ 4922038 h 5221196"/>
                <a:gd name="connsiteX5" fmla="*/ 1977254 w 5849673"/>
                <a:gd name="connsiteY5" fmla="*/ 4884743 h 5221196"/>
                <a:gd name="connsiteX6" fmla="*/ 598748 w 5849673"/>
                <a:gd name="connsiteY6" fmla="*/ 3957221 h 5221196"/>
                <a:gd name="connsiteX7" fmla="*/ 243762 w 5849673"/>
                <a:gd name="connsiteY7" fmla="*/ 2562140 h 5221196"/>
                <a:gd name="connsiteX8" fmla="*/ 759666 w 5849673"/>
                <a:gd name="connsiteY8" fmla="*/ 1296207 h 5221196"/>
                <a:gd name="connsiteX9" fmla="*/ 2122287 w 5849673"/>
                <a:gd name="connsiteY9" fmla="*/ 425317 h 5221196"/>
                <a:gd name="connsiteX10" fmla="*/ 3925534 w 5849673"/>
                <a:gd name="connsiteY10" fmla="*/ 450870 h 5221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49673" h="5221196">
                  <a:moveTo>
                    <a:pt x="3925534" y="450870"/>
                  </a:moveTo>
                  <a:cubicBezTo>
                    <a:pt x="3925534" y="450870"/>
                    <a:pt x="4806784" y="-43624"/>
                    <a:pt x="5237049" y="1353529"/>
                  </a:cubicBezTo>
                  <a:cubicBezTo>
                    <a:pt x="5237049" y="1353529"/>
                    <a:pt x="6312367" y="1622877"/>
                    <a:pt x="5623804" y="2691979"/>
                  </a:cubicBezTo>
                  <a:cubicBezTo>
                    <a:pt x="5623804" y="2691979"/>
                    <a:pt x="6268857" y="3654033"/>
                    <a:pt x="5129310" y="4105017"/>
                  </a:cubicBezTo>
                  <a:cubicBezTo>
                    <a:pt x="5129310" y="4105017"/>
                    <a:pt x="5150720" y="5136825"/>
                    <a:pt x="3624417" y="4922038"/>
                  </a:cubicBezTo>
                  <a:cubicBezTo>
                    <a:pt x="3624417" y="4922038"/>
                    <a:pt x="2614019" y="5626485"/>
                    <a:pt x="1977254" y="4884743"/>
                  </a:cubicBezTo>
                  <a:cubicBezTo>
                    <a:pt x="1977254" y="4884743"/>
                    <a:pt x="832182" y="5247326"/>
                    <a:pt x="598748" y="3957221"/>
                  </a:cubicBezTo>
                  <a:cubicBezTo>
                    <a:pt x="598748" y="3957221"/>
                    <a:pt x="-465520" y="3465489"/>
                    <a:pt x="243762" y="2562140"/>
                  </a:cubicBezTo>
                  <a:cubicBezTo>
                    <a:pt x="243762" y="2562140"/>
                    <a:pt x="-368831" y="1473700"/>
                    <a:pt x="759666" y="1296207"/>
                  </a:cubicBezTo>
                  <a:cubicBezTo>
                    <a:pt x="759666" y="1296207"/>
                    <a:pt x="792125" y="111078"/>
                    <a:pt x="2122287" y="425317"/>
                  </a:cubicBezTo>
                  <a:cubicBezTo>
                    <a:pt x="2122287" y="426698"/>
                    <a:pt x="2839857" y="-549169"/>
                    <a:pt x="3925534" y="450870"/>
                  </a:cubicBezTo>
                  <a:close/>
                </a:path>
              </a:pathLst>
            </a:custGeom>
            <a:solidFill>
              <a:srgbClr val="FBFF86"/>
            </a:solidFill>
            <a:ln w="161069" cap="flat">
              <a:solidFill>
                <a:srgbClr val="F5879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 name="任意多边形: 形状 3"/>
            <p:cNvSpPr/>
            <p:nvPr/>
          </p:nvSpPr>
          <p:spPr>
            <a:xfrm>
              <a:off x="3792118" y="1222423"/>
              <a:ext cx="4903505" cy="4378622"/>
            </a:xfrm>
            <a:custGeom>
              <a:avLst/>
              <a:gdLst>
                <a:gd name="connsiteX0" fmla="*/ 3289417 w 4903504"/>
                <a:gd name="connsiteY0" fmla="*/ 377777 h 4378622"/>
                <a:gd name="connsiteX1" fmla="*/ 4388907 w 4903504"/>
                <a:gd name="connsiteY1" fmla="*/ 1134713 h 4378622"/>
                <a:gd name="connsiteX2" fmla="*/ 4713505 w 4903504"/>
                <a:gd name="connsiteY2" fmla="*/ 2256994 h 4378622"/>
                <a:gd name="connsiteX3" fmla="*/ 4299124 w 4903504"/>
                <a:gd name="connsiteY3" fmla="*/ 3441432 h 4378622"/>
                <a:gd name="connsiteX4" fmla="*/ 3038026 w 4903504"/>
                <a:gd name="connsiteY4" fmla="*/ 4125851 h 4378622"/>
                <a:gd name="connsiteX5" fmla="*/ 1657447 w 4903504"/>
                <a:gd name="connsiteY5" fmla="*/ 4094081 h 4378622"/>
                <a:gd name="connsiteX6" fmla="*/ 502016 w 4903504"/>
                <a:gd name="connsiteY6" fmla="*/ 3317118 h 4378622"/>
                <a:gd name="connsiteX7" fmla="*/ 204352 w 4903504"/>
                <a:gd name="connsiteY7" fmla="*/ 2147873 h 4378622"/>
                <a:gd name="connsiteX8" fmla="*/ 636690 w 4903504"/>
                <a:gd name="connsiteY8" fmla="*/ 1087059 h 4378622"/>
                <a:gd name="connsiteX9" fmla="*/ 1778999 w 4903504"/>
                <a:gd name="connsiteY9" fmla="*/ 357058 h 4378622"/>
                <a:gd name="connsiteX10" fmla="*/ 3289417 w 4903504"/>
                <a:gd name="connsiteY10" fmla="*/ 377777 h 4378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03504" h="4378622">
                  <a:moveTo>
                    <a:pt x="3289417" y="377777"/>
                  </a:moveTo>
                  <a:cubicBezTo>
                    <a:pt x="3289417" y="377777"/>
                    <a:pt x="4028396" y="-36603"/>
                    <a:pt x="4388907" y="1134713"/>
                  </a:cubicBezTo>
                  <a:cubicBezTo>
                    <a:pt x="4388907" y="1134713"/>
                    <a:pt x="5290185" y="1360550"/>
                    <a:pt x="4713505" y="2256994"/>
                  </a:cubicBezTo>
                  <a:cubicBezTo>
                    <a:pt x="4713505" y="2256994"/>
                    <a:pt x="5254272" y="3062964"/>
                    <a:pt x="4299124" y="3441432"/>
                  </a:cubicBezTo>
                  <a:cubicBezTo>
                    <a:pt x="4299124" y="3441432"/>
                    <a:pt x="4317081" y="4306106"/>
                    <a:pt x="3038026" y="4125851"/>
                  </a:cubicBezTo>
                  <a:cubicBezTo>
                    <a:pt x="3038026" y="4125851"/>
                    <a:pt x="2191308" y="4715652"/>
                    <a:pt x="1657447" y="4094081"/>
                  </a:cubicBezTo>
                  <a:cubicBezTo>
                    <a:pt x="1657447" y="4094081"/>
                    <a:pt x="698156" y="4397961"/>
                    <a:pt x="502016" y="3317118"/>
                  </a:cubicBezTo>
                  <a:cubicBezTo>
                    <a:pt x="502016" y="3317118"/>
                    <a:pt x="-390284" y="2904809"/>
                    <a:pt x="204352" y="2147873"/>
                  </a:cubicBezTo>
                  <a:cubicBezTo>
                    <a:pt x="204352" y="2147873"/>
                    <a:pt x="-309480" y="1235545"/>
                    <a:pt x="636690" y="1087059"/>
                  </a:cubicBezTo>
                  <a:cubicBezTo>
                    <a:pt x="636690" y="1087059"/>
                    <a:pt x="663624" y="93927"/>
                    <a:pt x="1778999" y="357058"/>
                  </a:cubicBezTo>
                  <a:cubicBezTo>
                    <a:pt x="1777618" y="357058"/>
                    <a:pt x="2379161" y="-459962"/>
                    <a:pt x="3289417" y="377777"/>
                  </a:cubicBezTo>
                  <a:close/>
                </a:path>
              </a:pathLst>
            </a:custGeom>
            <a:solidFill>
              <a:srgbClr val="FFFFFF"/>
            </a:solidFill>
            <a:ln w="135001" cap="flat">
              <a:solidFill>
                <a:srgbClr val="F58791"/>
              </a:solidFill>
              <a:custDash>
                <a:ds d="188831" sp="188831"/>
              </a:custDash>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 name="任意多边形: 形状 4"/>
            <p:cNvSpPr/>
            <p:nvPr/>
          </p:nvSpPr>
          <p:spPr>
            <a:xfrm>
              <a:off x="3055827" y="5567895"/>
              <a:ext cx="863293" cy="642290"/>
            </a:xfrm>
            <a:custGeom>
              <a:avLst/>
              <a:gdLst>
                <a:gd name="connsiteX0" fmla="*/ 863984 w 863293"/>
                <a:gd name="connsiteY0" fmla="*/ 0 h 642290"/>
                <a:gd name="connsiteX1" fmla="*/ 207190 w 863293"/>
                <a:gd name="connsiteY1" fmla="*/ 646434 h 642290"/>
                <a:gd name="connsiteX2" fmla="*/ 0 w 863293"/>
                <a:gd name="connsiteY2" fmla="*/ 258988 h 642290"/>
              </a:gdLst>
              <a:ahLst/>
              <a:cxnLst>
                <a:cxn ang="0">
                  <a:pos x="connsiteX0" y="connsiteY0"/>
                </a:cxn>
                <a:cxn ang="0">
                  <a:pos x="connsiteX1" y="connsiteY1"/>
                </a:cxn>
                <a:cxn ang="0">
                  <a:pos x="connsiteX2" y="connsiteY2"/>
                </a:cxn>
              </a:cxnLst>
              <a:rect l="l" t="t" r="r" b="b"/>
              <a:pathLst>
                <a:path w="863293" h="642290">
                  <a:moveTo>
                    <a:pt x="863984" y="0"/>
                  </a:moveTo>
                  <a:lnTo>
                    <a:pt x="207190" y="646434"/>
                  </a:lnTo>
                  <a:lnTo>
                    <a:pt x="0" y="258988"/>
                  </a:lnTo>
                  <a:close/>
                </a:path>
              </a:pathLst>
            </a:custGeom>
            <a:grpFill/>
            <a:ln w="6899" cap="flat">
              <a:solidFill>
                <a:srgbClr val="F5879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 name="任意多边形: 形状 5"/>
            <p:cNvSpPr/>
            <p:nvPr/>
          </p:nvSpPr>
          <p:spPr>
            <a:xfrm>
              <a:off x="3699498" y="5663893"/>
              <a:ext cx="345317" cy="745885"/>
            </a:xfrm>
            <a:custGeom>
              <a:avLst/>
              <a:gdLst>
                <a:gd name="connsiteX0" fmla="*/ 0 w 345317"/>
                <a:gd name="connsiteY0" fmla="*/ 745885 h 745885"/>
                <a:gd name="connsiteX1" fmla="*/ 293520 w 345317"/>
                <a:gd name="connsiteY1" fmla="*/ 0 h 745885"/>
                <a:gd name="connsiteX2" fmla="*/ 348080 w 345317"/>
                <a:gd name="connsiteY2" fmla="*/ 651959 h 745885"/>
              </a:gdLst>
              <a:ahLst/>
              <a:cxnLst>
                <a:cxn ang="0">
                  <a:pos x="connsiteX0" y="connsiteY0"/>
                </a:cxn>
                <a:cxn ang="0">
                  <a:pos x="connsiteX1" y="connsiteY1"/>
                </a:cxn>
                <a:cxn ang="0">
                  <a:pos x="connsiteX2" y="connsiteY2"/>
                </a:cxn>
              </a:cxnLst>
              <a:rect l="l" t="t" r="r" b="b"/>
              <a:pathLst>
                <a:path w="345317" h="745885">
                  <a:moveTo>
                    <a:pt x="0" y="745885"/>
                  </a:moveTo>
                  <a:lnTo>
                    <a:pt x="293520" y="0"/>
                  </a:lnTo>
                  <a:lnTo>
                    <a:pt x="348080" y="651959"/>
                  </a:lnTo>
                  <a:close/>
                </a:path>
              </a:pathLst>
            </a:custGeom>
            <a:grpFill/>
            <a:ln w="6899" cap="flat">
              <a:solidFill>
                <a:srgbClr val="F5879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7" name="任意多边形: 形状 6"/>
            <p:cNvSpPr/>
            <p:nvPr/>
          </p:nvSpPr>
          <p:spPr>
            <a:xfrm>
              <a:off x="8693476" y="5473968"/>
              <a:ext cx="379849" cy="663009"/>
            </a:xfrm>
            <a:custGeom>
              <a:avLst/>
              <a:gdLst>
                <a:gd name="connsiteX0" fmla="*/ 0 w 379848"/>
                <a:gd name="connsiteY0" fmla="*/ 0 h 663009"/>
                <a:gd name="connsiteX1" fmla="*/ 382612 w 379848"/>
                <a:gd name="connsiteY1" fmla="*/ 613284 h 663009"/>
                <a:gd name="connsiteX2" fmla="*/ 30388 w 379848"/>
                <a:gd name="connsiteY2" fmla="*/ 669225 h 663009"/>
              </a:gdLst>
              <a:ahLst/>
              <a:cxnLst>
                <a:cxn ang="0">
                  <a:pos x="connsiteX0" y="connsiteY0"/>
                </a:cxn>
                <a:cxn ang="0">
                  <a:pos x="connsiteX1" y="connsiteY1"/>
                </a:cxn>
                <a:cxn ang="0">
                  <a:pos x="connsiteX2" y="connsiteY2"/>
                </a:cxn>
              </a:cxnLst>
              <a:rect l="l" t="t" r="r" b="b"/>
              <a:pathLst>
                <a:path w="379848" h="663009">
                  <a:moveTo>
                    <a:pt x="0" y="0"/>
                  </a:moveTo>
                  <a:lnTo>
                    <a:pt x="382612" y="613284"/>
                  </a:lnTo>
                  <a:lnTo>
                    <a:pt x="30388" y="669225"/>
                  </a:lnTo>
                  <a:close/>
                </a:path>
              </a:pathLst>
            </a:custGeom>
            <a:grpFill/>
            <a:ln w="6899" cap="flat">
              <a:solidFill>
                <a:srgbClr val="F5879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8" name="任意多边形: 形状 7"/>
            <p:cNvSpPr/>
            <p:nvPr/>
          </p:nvSpPr>
          <p:spPr>
            <a:xfrm>
              <a:off x="8873041" y="5313742"/>
              <a:ext cx="649196" cy="573227"/>
            </a:xfrm>
            <a:custGeom>
              <a:avLst/>
              <a:gdLst>
                <a:gd name="connsiteX0" fmla="*/ 541458 w 649196"/>
                <a:gd name="connsiteY0" fmla="*/ 577370 h 573226"/>
                <a:gd name="connsiteX1" fmla="*/ 0 w 649196"/>
                <a:gd name="connsiteY1" fmla="*/ 0 h 573226"/>
                <a:gd name="connsiteX2" fmla="*/ 654031 w 649196"/>
                <a:gd name="connsiteY2" fmla="*/ 160227 h 573226"/>
              </a:gdLst>
              <a:ahLst/>
              <a:cxnLst>
                <a:cxn ang="0">
                  <a:pos x="connsiteX0" y="connsiteY0"/>
                </a:cxn>
                <a:cxn ang="0">
                  <a:pos x="connsiteX1" y="connsiteY1"/>
                </a:cxn>
                <a:cxn ang="0">
                  <a:pos x="connsiteX2" y="connsiteY2"/>
                </a:cxn>
              </a:cxnLst>
              <a:rect l="l" t="t" r="r" b="b"/>
              <a:pathLst>
                <a:path w="649196" h="573226">
                  <a:moveTo>
                    <a:pt x="541458" y="577370"/>
                  </a:moveTo>
                  <a:lnTo>
                    <a:pt x="0" y="0"/>
                  </a:lnTo>
                  <a:lnTo>
                    <a:pt x="654031" y="160227"/>
                  </a:lnTo>
                  <a:close/>
                </a:path>
              </a:pathLst>
            </a:custGeom>
            <a:grpFill/>
            <a:ln w="6899" cap="flat">
              <a:solidFill>
                <a:srgbClr val="F5879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9" name="任意多边形: 形状 8"/>
            <p:cNvSpPr/>
            <p:nvPr/>
          </p:nvSpPr>
          <p:spPr>
            <a:xfrm>
              <a:off x="4459196" y="253463"/>
              <a:ext cx="656103" cy="573227"/>
            </a:xfrm>
            <a:custGeom>
              <a:avLst/>
              <a:gdLst>
                <a:gd name="connsiteX0" fmla="*/ 212715 w 656102"/>
                <a:gd name="connsiteY0" fmla="*/ 0 h 573226"/>
                <a:gd name="connsiteX1" fmla="*/ 657484 w 656102"/>
                <a:gd name="connsiteY1" fmla="*/ 577370 h 573226"/>
                <a:gd name="connsiteX2" fmla="*/ 0 w 656102"/>
                <a:gd name="connsiteY2" fmla="*/ 353605 h 573226"/>
              </a:gdLst>
              <a:ahLst/>
              <a:cxnLst>
                <a:cxn ang="0">
                  <a:pos x="connsiteX0" y="connsiteY0"/>
                </a:cxn>
                <a:cxn ang="0">
                  <a:pos x="connsiteX1" y="connsiteY1"/>
                </a:cxn>
                <a:cxn ang="0">
                  <a:pos x="connsiteX2" y="connsiteY2"/>
                </a:cxn>
              </a:cxnLst>
              <a:rect l="l" t="t" r="r" b="b"/>
              <a:pathLst>
                <a:path w="656102" h="573226">
                  <a:moveTo>
                    <a:pt x="212715" y="0"/>
                  </a:moveTo>
                  <a:lnTo>
                    <a:pt x="657484" y="577370"/>
                  </a:lnTo>
                  <a:lnTo>
                    <a:pt x="0" y="353605"/>
                  </a:lnTo>
                  <a:close/>
                </a:path>
              </a:pathLst>
            </a:custGeom>
            <a:grpFill/>
            <a:ln w="6899" cap="flat">
              <a:solidFill>
                <a:srgbClr val="F5879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0" name="任意多边形: 形状 9"/>
            <p:cNvSpPr/>
            <p:nvPr/>
          </p:nvSpPr>
          <p:spPr>
            <a:xfrm>
              <a:off x="5187815" y="0"/>
              <a:ext cx="414381" cy="794230"/>
            </a:xfrm>
            <a:custGeom>
              <a:avLst/>
              <a:gdLst>
                <a:gd name="connsiteX0" fmla="*/ 55941 w 414380"/>
                <a:gd name="connsiteY0" fmla="*/ 799064 h 794229"/>
                <a:gd name="connsiteX1" fmla="*/ 0 w 414380"/>
                <a:gd name="connsiteY1" fmla="*/ 0 h 794229"/>
                <a:gd name="connsiteX2" fmla="*/ 414381 w 414380"/>
                <a:gd name="connsiteY2" fmla="*/ 229981 h 794229"/>
              </a:gdLst>
              <a:ahLst/>
              <a:cxnLst>
                <a:cxn ang="0">
                  <a:pos x="connsiteX0" y="connsiteY0"/>
                </a:cxn>
                <a:cxn ang="0">
                  <a:pos x="connsiteX1" y="connsiteY1"/>
                </a:cxn>
                <a:cxn ang="0">
                  <a:pos x="connsiteX2" y="connsiteY2"/>
                </a:cxn>
              </a:cxnLst>
              <a:rect l="l" t="t" r="r" b="b"/>
              <a:pathLst>
                <a:path w="414380" h="794229">
                  <a:moveTo>
                    <a:pt x="55941" y="799064"/>
                  </a:moveTo>
                  <a:lnTo>
                    <a:pt x="0" y="0"/>
                  </a:lnTo>
                  <a:lnTo>
                    <a:pt x="414381" y="229981"/>
                  </a:lnTo>
                  <a:close/>
                </a:path>
              </a:pathLst>
            </a:custGeom>
            <a:grpFill/>
            <a:ln w="6899" cap="flat">
              <a:solidFill>
                <a:srgbClr val="F5879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1" name="任意多边形: 形状 10"/>
            <p:cNvSpPr/>
            <p:nvPr/>
          </p:nvSpPr>
          <p:spPr>
            <a:xfrm>
              <a:off x="2319610" y="3754979"/>
              <a:ext cx="393662" cy="393662"/>
            </a:xfrm>
            <a:custGeom>
              <a:avLst/>
              <a:gdLst>
                <a:gd name="connsiteX0" fmla="*/ 397805 w 393661"/>
                <a:gd name="connsiteY0" fmla="*/ 198903 h 393661"/>
                <a:gd name="connsiteX1" fmla="*/ 198903 w 393661"/>
                <a:gd name="connsiteY1" fmla="*/ 397805 h 393661"/>
                <a:gd name="connsiteX2" fmla="*/ 0 w 393661"/>
                <a:gd name="connsiteY2" fmla="*/ 198903 h 393661"/>
                <a:gd name="connsiteX3" fmla="*/ 198903 w 393661"/>
                <a:gd name="connsiteY3" fmla="*/ 0 h 393661"/>
                <a:gd name="connsiteX4" fmla="*/ 397805 w 393661"/>
                <a:gd name="connsiteY4" fmla="*/ 198903 h 3936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661" h="393661">
                  <a:moveTo>
                    <a:pt x="397805" y="198903"/>
                  </a:moveTo>
                  <a:cubicBezTo>
                    <a:pt x="397805" y="308754"/>
                    <a:pt x="308754" y="397805"/>
                    <a:pt x="198903" y="397805"/>
                  </a:cubicBezTo>
                  <a:cubicBezTo>
                    <a:pt x="89052" y="397805"/>
                    <a:pt x="0" y="308753"/>
                    <a:pt x="0" y="198903"/>
                  </a:cubicBezTo>
                  <a:cubicBezTo>
                    <a:pt x="0" y="89052"/>
                    <a:pt x="89052" y="0"/>
                    <a:pt x="198903" y="0"/>
                  </a:cubicBezTo>
                  <a:cubicBezTo>
                    <a:pt x="308754" y="0"/>
                    <a:pt x="397805" y="89052"/>
                    <a:pt x="397805" y="198903"/>
                  </a:cubicBezTo>
                  <a:close/>
                </a:path>
              </a:pathLst>
            </a:custGeom>
            <a:grpFill/>
            <a:ln w="161069" cap="flat">
              <a:solidFill>
                <a:srgbClr val="F5879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2" name="任意多边形: 形状 11"/>
            <p:cNvSpPr/>
            <p:nvPr/>
          </p:nvSpPr>
          <p:spPr>
            <a:xfrm>
              <a:off x="9472511" y="2294288"/>
              <a:ext cx="393662" cy="393662"/>
            </a:xfrm>
            <a:custGeom>
              <a:avLst/>
              <a:gdLst>
                <a:gd name="connsiteX0" fmla="*/ 397805 w 393661"/>
                <a:gd name="connsiteY0" fmla="*/ 198903 h 393661"/>
                <a:gd name="connsiteX1" fmla="*/ 198902 w 393661"/>
                <a:gd name="connsiteY1" fmla="*/ 397805 h 393661"/>
                <a:gd name="connsiteX2" fmla="*/ -1 w 393661"/>
                <a:gd name="connsiteY2" fmla="*/ 198903 h 393661"/>
                <a:gd name="connsiteX3" fmla="*/ 198902 w 393661"/>
                <a:gd name="connsiteY3" fmla="*/ 0 h 393661"/>
                <a:gd name="connsiteX4" fmla="*/ 397805 w 393661"/>
                <a:gd name="connsiteY4" fmla="*/ 198903 h 3936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661" h="393661">
                  <a:moveTo>
                    <a:pt x="397805" y="198903"/>
                  </a:moveTo>
                  <a:cubicBezTo>
                    <a:pt x="397805" y="308754"/>
                    <a:pt x="308754" y="397805"/>
                    <a:pt x="198902" y="397805"/>
                  </a:cubicBezTo>
                  <a:cubicBezTo>
                    <a:pt x="89052" y="397805"/>
                    <a:pt x="-1" y="308754"/>
                    <a:pt x="-1" y="198903"/>
                  </a:cubicBezTo>
                  <a:cubicBezTo>
                    <a:pt x="-1" y="89052"/>
                    <a:pt x="89051" y="0"/>
                    <a:pt x="198902" y="0"/>
                  </a:cubicBezTo>
                  <a:cubicBezTo>
                    <a:pt x="308753" y="0"/>
                    <a:pt x="397805" y="89052"/>
                    <a:pt x="397805" y="198903"/>
                  </a:cubicBezTo>
                  <a:close/>
                </a:path>
              </a:pathLst>
            </a:custGeom>
            <a:grpFill/>
            <a:ln w="161069" cap="flat">
              <a:solidFill>
                <a:srgbClr val="F5879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3" name="任意多边形: 形状 12"/>
            <p:cNvSpPr/>
            <p:nvPr/>
          </p:nvSpPr>
          <p:spPr>
            <a:xfrm>
              <a:off x="3133178" y="1466908"/>
              <a:ext cx="352224" cy="276254"/>
            </a:xfrm>
            <a:custGeom>
              <a:avLst/>
              <a:gdLst>
                <a:gd name="connsiteX0" fmla="*/ 0 w 352223"/>
                <a:gd name="connsiteY0" fmla="*/ 0 h 276253"/>
                <a:gd name="connsiteX1" fmla="*/ 354986 w 352223"/>
                <a:gd name="connsiteY1" fmla="*/ 279016 h 276253"/>
              </a:gdLst>
              <a:ahLst/>
              <a:cxnLst>
                <a:cxn ang="0">
                  <a:pos x="connsiteX0" y="connsiteY0"/>
                </a:cxn>
                <a:cxn ang="0">
                  <a:pos x="connsiteX1" y="connsiteY1"/>
                </a:cxn>
              </a:cxnLst>
              <a:rect l="l" t="t" r="r" b="b"/>
              <a:pathLst>
                <a:path w="352223" h="276253">
                  <a:moveTo>
                    <a:pt x="0" y="0"/>
                  </a:moveTo>
                  <a:lnTo>
                    <a:pt x="354986" y="279016"/>
                  </a:lnTo>
                </a:path>
              </a:pathLst>
            </a:custGeom>
            <a:grpFill/>
            <a:ln w="161069" cap="flat">
              <a:solidFill>
                <a:srgbClr val="F5879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4" name="任意多边形: 形状 13"/>
            <p:cNvSpPr/>
            <p:nvPr/>
          </p:nvSpPr>
          <p:spPr>
            <a:xfrm>
              <a:off x="2892837" y="1940683"/>
              <a:ext cx="414381" cy="103595"/>
            </a:xfrm>
            <a:custGeom>
              <a:avLst/>
              <a:gdLst>
                <a:gd name="connsiteX0" fmla="*/ 0 w 414380"/>
                <a:gd name="connsiteY0" fmla="*/ 0 h 103595"/>
                <a:gd name="connsiteX1" fmla="*/ 417834 w 414380"/>
                <a:gd name="connsiteY1" fmla="*/ 104977 h 103595"/>
              </a:gdLst>
              <a:ahLst/>
              <a:cxnLst>
                <a:cxn ang="0">
                  <a:pos x="connsiteX0" y="connsiteY0"/>
                </a:cxn>
                <a:cxn ang="0">
                  <a:pos x="connsiteX1" y="connsiteY1"/>
                </a:cxn>
              </a:cxnLst>
              <a:rect l="l" t="t" r="r" b="b"/>
              <a:pathLst>
                <a:path w="414380" h="103595">
                  <a:moveTo>
                    <a:pt x="0" y="0"/>
                  </a:moveTo>
                  <a:lnTo>
                    <a:pt x="417834" y="104977"/>
                  </a:lnTo>
                </a:path>
              </a:pathLst>
            </a:custGeom>
            <a:grpFill/>
            <a:ln w="161069" cap="flat">
              <a:solidFill>
                <a:srgbClr val="F5879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5" name="任意多边形: 形状 14"/>
            <p:cNvSpPr/>
            <p:nvPr/>
          </p:nvSpPr>
          <p:spPr>
            <a:xfrm>
              <a:off x="6281780" y="6357290"/>
              <a:ext cx="6906" cy="497257"/>
            </a:xfrm>
            <a:custGeom>
              <a:avLst/>
              <a:gdLst>
                <a:gd name="connsiteX0" fmla="*/ 0 w 0"/>
                <a:gd name="connsiteY0" fmla="*/ 0 h 497256"/>
                <a:gd name="connsiteX1" fmla="*/ 0 w 0"/>
                <a:gd name="connsiteY1" fmla="*/ 497947 h 497256"/>
              </a:gdLst>
              <a:ahLst/>
              <a:cxnLst>
                <a:cxn ang="0">
                  <a:pos x="connsiteX0" y="connsiteY0"/>
                </a:cxn>
                <a:cxn ang="0">
                  <a:pos x="connsiteX1" y="connsiteY1"/>
                </a:cxn>
              </a:cxnLst>
              <a:rect l="l" t="t" r="r" b="b"/>
              <a:pathLst>
                <a:path h="497256">
                  <a:moveTo>
                    <a:pt x="0" y="0"/>
                  </a:moveTo>
                  <a:lnTo>
                    <a:pt x="0" y="497947"/>
                  </a:lnTo>
                </a:path>
              </a:pathLst>
            </a:custGeom>
            <a:grpFill/>
            <a:ln w="161069" cap="flat">
              <a:solidFill>
                <a:srgbClr val="F5879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6" name="任意多边形: 形状 15"/>
            <p:cNvSpPr/>
            <p:nvPr/>
          </p:nvSpPr>
          <p:spPr>
            <a:xfrm>
              <a:off x="6462036" y="6370412"/>
              <a:ext cx="158846" cy="366036"/>
            </a:xfrm>
            <a:custGeom>
              <a:avLst/>
              <a:gdLst>
                <a:gd name="connsiteX0" fmla="*/ 0 w 158845"/>
                <a:gd name="connsiteY0" fmla="*/ 0 h 366036"/>
                <a:gd name="connsiteX1" fmla="*/ 165062 w 158845"/>
                <a:gd name="connsiteY1" fmla="*/ 372252 h 366036"/>
              </a:gdLst>
              <a:ahLst/>
              <a:cxnLst>
                <a:cxn ang="0">
                  <a:pos x="connsiteX0" y="connsiteY0"/>
                </a:cxn>
                <a:cxn ang="0">
                  <a:pos x="connsiteX1" y="connsiteY1"/>
                </a:cxn>
              </a:cxnLst>
              <a:rect l="l" t="t" r="r" b="b"/>
              <a:pathLst>
                <a:path w="158845" h="366036">
                  <a:moveTo>
                    <a:pt x="0" y="0"/>
                  </a:moveTo>
                  <a:lnTo>
                    <a:pt x="165062" y="372252"/>
                  </a:lnTo>
                </a:path>
              </a:pathLst>
            </a:custGeom>
            <a:grpFill/>
            <a:ln w="161069" cap="flat">
              <a:solidFill>
                <a:srgbClr val="F5879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7" name="任意多边形: 形状 16"/>
            <p:cNvSpPr/>
            <p:nvPr/>
          </p:nvSpPr>
          <p:spPr>
            <a:xfrm>
              <a:off x="7788745" y="399877"/>
              <a:ext cx="269347" cy="476538"/>
            </a:xfrm>
            <a:custGeom>
              <a:avLst/>
              <a:gdLst>
                <a:gd name="connsiteX0" fmla="*/ 0 w 269347"/>
                <a:gd name="connsiteY0" fmla="*/ 479991 h 476537"/>
                <a:gd name="connsiteX1" fmla="*/ 270729 w 269347"/>
                <a:gd name="connsiteY1" fmla="*/ 0 h 476537"/>
              </a:gdLst>
              <a:ahLst/>
              <a:cxnLst>
                <a:cxn ang="0">
                  <a:pos x="connsiteX0" y="connsiteY0"/>
                </a:cxn>
                <a:cxn ang="0">
                  <a:pos x="connsiteX1" y="connsiteY1"/>
                </a:cxn>
              </a:cxnLst>
              <a:rect l="l" t="t" r="r" b="b"/>
              <a:pathLst>
                <a:path w="269347" h="476537">
                  <a:moveTo>
                    <a:pt x="0" y="479991"/>
                  </a:moveTo>
                  <a:lnTo>
                    <a:pt x="270729" y="0"/>
                  </a:lnTo>
                </a:path>
              </a:pathLst>
            </a:custGeom>
            <a:grpFill/>
            <a:ln w="161069" cap="flat">
              <a:solidFill>
                <a:srgbClr val="F5879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8" name="任意多边形: 形状 17"/>
            <p:cNvSpPr/>
            <p:nvPr/>
          </p:nvSpPr>
          <p:spPr>
            <a:xfrm>
              <a:off x="8059473" y="709282"/>
              <a:ext cx="386755" cy="234816"/>
            </a:xfrm>
            <a:custGeom>
              <a:avLst/>
              <a:gdLst>
                <a:gd name="connsiteX0" fmla="*/ 0 w 386755"/>
                <a:gd name="connsiteY0" fmla="*/ 240341 h 234815"/>
                <a:gd name="connsiteX1" fmla="*/ 390208 w 386755"/>
                <a:gd name="connsiteY1" fmla="*/ 0 h 234815"/>
              </a:gdLst>
              <a:ahLst/>
              <a:cxnLst>
                <a:cxn ang="0">
                  <a:pos x="connsiteX0" y="connsiteY0"/>
                </a:cxn>
                <a:cxn ang="0">
                  <a:pos x="connsiteX1" y="connsiteY1"/>
                </a:cxn>
              </a:cxnLst>
              <a:rect l="l" t="t" r="r" b="b"/>
              <a:pathLst>
                <a:path w="386755" h="234815">
                  <a:moveTo>
                    <a:pt x="0" y="240341"/>
                  </a:moveTo>
                  <a:lnTo>
                    <a:pt x="390208" y="0"/>
                  </a:lnTo>
                </a:path>
              </a:pathLst>
            </a:custGeom>
            <a:grpFill/>
            <a:ln w="161069" cap="flat">
              <a:solidFill>
                <a:srgbClr val="F5879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sp>
        <p:nvSpPr>
          <p:cNvPr id="32" name="矩形 31"/>
          <p:cNvSpPr/>
          <p:nvPr/>
        </p:nvSpPr>
        <p:spPr>
          <a:xfrm>
            <a:off x="5918499" y="-477102"/>
            <a:ext cx="3566337" cy="2789123"/>
          </a:xfrm>
          <a:prstGeom prst="rect">
            <a:avLst/>
          </a:prstGeom>
          <a:blipFill>
            <a:blip r:embed="rId6">
              <a:alphaModFix amt="79000"/>
            </a:blip>
            <a:stretch>
              <a:fillRect b="-2439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22" name="图片 21"/>
          <p:cNvPicPr>
            <a:picLocks noChangeAspect="1"/>
          </p:cNvPicPr>
          <p:nvPr/>
        </p:nvPicPr>
        <p:blipFill rotWithShape="1">
          <a:blip r:embed="rId5" cstate="print">
            <a:extLst>
              <a:ext uri="{28A0092B-C50C-407E-A947-70E740481C1C}">
                <a14:useLocalDpi xmlns:a14="http://schemas.microsoft.com/office/drawing/2010/main" val="0"/>
              </a:ext>
            </a:extLst>
          </a:blip>
          <a:srcRect l="-4" r="-1"/>
          <a:stretch>
            <a:fillRect/>
          </a:stretch>
        </p:blipFill>
        <p:spPr>
          <a:xfrm rot="5400000">
            <a:off x="7431091" y="251684"/>
            <a:ext cx="6858001" cy="1808676"/>
          </a:xfrm>
          <a:prstGeom prst="rect">
            <a:avLst/>
          </a:prstGeom>
        </p:spPr>
      </p:pic>
      <p:pic>
        <p:nvPicPr>
          <p:cNvPr id="24" name="图片 2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37513" y="0"/>
            <a:ext cx="6666096" cy="4707590"/>
          </a:xfrm>
          <a:prstGeom prst="rect">
            <a:avLst/>
          </a:prstGeom>
        </p:spPr>
      </p:pic>
      <p:pic>
        <p:nvPicPr>
          <p:cNvPr id="25" name="图片 24"/>
          <p:cNvPicPr>
            <a:picLocks noChangeAspect="1"/>
          </p:cNvPicPr>
          <p:nvPr/>
        </p:nvPicPr>
        <p:blipFill rotWithShape="1">
          <a:blip r:embed="rId8" cstate="print">
            <a:extLst>
              <a:ext uri="{28A0092B-C50C-407E-A947-70E740481C1C}">
                <a14:useLocalDpi xmlns:a14="http://schemas.microsoft.com/office/drawing/2010/main" val="0"/>
              </a:ext>
            </a:extLst>
          </a:blip>
          <a:srcRect l="-4" r="-1"/>
          <a:stretch>
            <a:fillRect/>
          </a:stretch>
        </p:blipFill>
        <p:spPr>
          <a:xfrm rot="5400000">
            <a:off x="5652785" y="17899"/>
            <a:ext cx="5074447" cy="1338295"/>
          </a:xfrm>
          <a:prstGeom prst="rect">
            <a:avLst/>
          </a:prstGeom>
        </p:spPr>
      </p:pic>
      <p:sp>
        <p:nvSpPr>
          <p:cNvPr id="31" name="矩形 30"/>
          <p:cNvSpPr/>
          <p:nvPr/>
        </p:nvSpPr>
        <p:spPr>
          <a:xfrm>
            <a:off x="9955753" y="4447658"/>
            <a:ext cx="2382274" cy="2130672"/>
          </a:xfrm>
          <a:prstGeom prst="rect">
            <a:avLst/>
          </a:prstGeom>
          <a:blipFill dpi="0" rotWithShape="1">
            <a:blip r:embed="rId9">
              <a:alphaModFix amt="79000"/>
            </a:blip>
            <a:srcRect/>
            <a:stretch>
              <a:fillRect b="-2439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23" name="Picture 22"/>
          <p:cNvPicPr>
            <a:picLocks noChangeAspect="1"/>
          </p:cNvPicPr>
          <p:nvPr/>
        </p:nvPicPr>
        <p:blipFill>
          <a:blip r:embed="rId10"/>
          <a:stretch>
            <a:fillRect/>
          </a:stretch>
        </p:blipFill>
        <p:spPr>
          <a:xfrm>
            <a:off x="1995217" y="2293017"/>
            <a:ext cx="7023201" cy="2780017"/>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6" presetClass="entr" presetSubtype="3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circle(out)">
                                      <p:cBhvr>
                                        <p:cTn id="11" dur="1250"/>
                                        <p:tgtEl>
                                          <p:spTgt spid="2"/>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barn(inVertical)">
                                      <p:cBhvr>
                                        <p:cTn id="2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671551" y="-1355722"/>
            <a:ext cx="6857692" cy="9731541"/>
          </a:xfrm>
          <a:prstGeom prst="rect">
            <a:avLst/>
          </a:prstGeom>
        </p:spPr>
      </p:pic>
      <p:pic>
        <p:nvPicPr>
          <p:cNvPr id="17" name="图片 16"/>
          <p:cNvPicPr>
            <a:picLocks noChangeAspect="1"/>
          </p:cNvPicPr>
          <p:nvPr/>
        </p:nvPicPr>
        <p:blipFill rotWithShape="1">
          <a:blip r:embed="rId4" cstate="print">
            <a:extLst>
              <a:ext uri="{28A0092B-C50C-407E-A947-70E740481C1C}">
                <a14:useLocalDpi xmlns:a14="http://schemas.microsoft.com/office/drawing/2010/main" val="0"/>
              </a:ext>
            </a:extLst>
          </a:blip>
          <a:srcRect/>
          <a:stretch>
            <a:fillRect/>
          </a:stretch>
        </p:blipFill>
        <p:spPr>
          <a:xfrm>
            <a:off x="11197756" y="5074440"/>
            <a:ext cx="1632144" cy="1508139"/>
          </a:xfrm>
          <a:prstGeom prst="rect">
            <a:avLst/>
          </a:prstGeom>
        </p:spPr>
      </p:pic>
      <p:pic>
        <p:nvPicPr>
          <p:cNvPr id="20" name="图片 19"/>
          <p:cNvPicPr>
            <a:picLocks noChangeAspect="1"/>
          </p:cNvPicPr>
          <p:nvPr/>
        </p:nvPicPr>
        <p:blipFill rotWithShape="1">
          <a:blip r:embed="rId5" cstate="print">
            <a:extLst>
              <a:ext uri="{28A0092B-C50C-407E-A947-70E740481C1C}">
                <a14:useLocalDpi xmlns:a14="http://schemas.microsoft.com/office/drawing/2010/main" val="0"/>
              </a:ext>
            </a:extLst>
          </a:blip>
          <a:srcRect l="-4" r="-1"/>
          <a:stretch>
            <a:fillRect/>
          </a:stretch>
        </p:blipFill>
        <p:spPr>
          <a:xfrm rot="5400000">
            <a:off x="-3364366" y="3505351"/>
            <a:ext cx="6858001" cy="1808676"/>
          </a:xfrm>
          <a:prstGeom prst="rect">
            <a:avLst/>
          </a:prstGeom>
        </p:spPr>
      </p:pic>
      <p:pic>
        <p:nvPicPr>
          <p:cNvPr id="18" name="图片 17"/>
          <p:cNvPicPr>
            <a:picLocks noChangeAspect="1"/>
          </p:cNvPicPr>
          <p:nvPr/>
        </p:nvPicPr>
        <p:blipFill rotWithShape="1">
          <a:blip r:embed="rId5" cstate="print">
            <a:extLst>
              <a:ext uri="{28A0092B-C50C-407E-A947-70E740481C1C}">
                <a14:useLocalDpi xmlns:a14="http://schemas.microsoft.com/office/drawing/2010/main" val="0"/>
              </a:ext>
            </a:extLst>
          </a:blip>
          <a:srcRect l="-4" r="-1"/>
          <a:stretch>
            <a:fillRect/>
          </a:stretch>
        </p:blipFill>
        <p:spPr>
          <a:xfrm rot="5400000">
            <a:off x="-657362" y="2997789"/>
            <a:ext cx="6858001" cy="1808676"/>
          </a:xfrm>
          <a:prstGeom prst="rect">
            <a:avLst/>
          </a:prstGeom>
        </p:spPr>
      </p:pic>
      <p:pic>
        <p:nvPicPr>
          <p:cNvPr id="16" name="图片 15"/>
          <p:cNvPicPr>
            <a:picLocks noChangeAspect="1"/>
          </p:cNvPicPr>
          <p:nvPr/>
        </p:nvPicPr>
        <p:blipFill rotWithShape="1">
          <a:blip r:embed="rId6" cstate="print">
            <a:extLst>
              <a:ext uri="{28A0092B-C50C-407E-A947-70E740481C1C}">
                <a14:useLocalDpi xmlns:a14="http://schemas.microsoft.com/office/drawing/2010/main" val="0"/>
              </a:ext>
            </a:extLst>
          </a:blip>
          <a:srcRect t="-1083"/>
          <a:stretch>
            <a:fillRect/>
          </a:stretch>
        </p:blipFill>
        <p:spPr>
          <a:xfrm>
            <a:off x="10639560" y="5753847"/>
            <a:ext cx="1692886" cy="1564266"/>
          </a:xfrm>
          <a:prstGeom prst="rect">
            <a:avLst/>
          </a:prstGeom>
        </p:spPr>
      </p:pic>
      <p:pic>
        <p:nvPicPr>
          <p:cNvPr id="37" name="图片 36"/>
          <p:cNvPicPr>
            <a:picLocks noChangeAspect="1"/>
          </p:cNvPicPr>
          <p:nvPr/>
        </p:nvPicPr>
        <p:blipFill rotWithShape="1">
          <a:blip r:embed="rId5" cstate="print">
            <a:extLst>
              <a:ext uri="{28A0092B-C50C-407E-A947-70E740481C1C}">
                <a14:useLocalDpi xmlns:a14="http://schemas.microsoft.com/office/drawing/2010/main" val="0"/>
              </a:ext>
            </a:extLst>
          </a:blip>
          <a:srcRect l="-4" r="-1"/>
          <a:stretch>
            <a:fillRect/>
          </a:stretch>
        </p:blipFill>
        <p:spPr>
          <a:xfrm rot="5400000">
            <a:off x="-2366714" y="2745090"/>
            <a:ext cx="6858001" cy="1808676"/>
          </a:xfrm>
          <a:prstGeom prst="rect">
            <a:avLst/>
          </a:prstGeom>
        </p:spPr>
      </p:pic>
      <p:grpSp>
        <p:nvGrpSpPr>
          <p:cNvPr id="44" name="组合 43"/>
          <p:cNvGrpSpPr/>
          <p:nvPr/>
        </p:nvGrpSpPr>
        <p:grpSpPr>
          <a:xfrm>
            <a:off x="4257676" y="1618771"/>
            <a:ext cx="6610204" cy="4521363"/>
            <a:chOff x="3727084" y="1404845"/>
            <a:chExt cx="6201009" cy="5044527"/>
          </a:xfrm>
        </p:grpSpPr>
        <p:sp>
          <p:nvSpPr>
            <p:cNvPr id="24" name="思想气泡: 云 23"/>
            <p:cNvSpPr/>
            <p:nvPr/>
          </p:nvSpPr>
          <p:spPr>
            <a:xfrm rot="788974">
              <a:off x="4045539" y="1718277"/>
              <a:ext cx="5564101" cy="4526402"/>
            </a:xfrm>
            <a:prstGeom prst="cloudCallout">
              <a:avLst>
                <a:gd name="adj1" fmla="val -12729"/>
                <a:gd name="adj2" fmla="val 29461"/>
              </a:avLst>
            </a:prstGeom>
            <a:solidFill>
              <a:srgbClr val="F58791"/>
            </a:solidFill>
            <a:ln>
              <a:solidFill>
                <a:srgbClr val="F587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2" name="思想气泡: 云 41"/>
            <p:cNvSpPr/>
            <p:nvPr/>
          </p:nvSpPr>
          <p:spPr>
            <a:xfrm rot="788974">
              <a:off x="3727084" y="1404845"/>
              <a:ext cx="6201009" cy="5044527"/>
            </a:xfrm>
            <a:prstGeom prst="cloudCallout">
              <a:avLst>
                <a:gd name="adj1" fmla="val -43071"/>
                <a:gd name="adj2" fmla="val 29167"/>
              </a:avLst>
            </a:prstGeom>
            <a:noFill/>
            <a:ln w="79375">
              <a:solidFill>
                <a:srgbClr val="FBFF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sp>
        <p:nvSpPr>
          <p:cNvPr id="29" name="文本框 28"/>
          <p:cNvSpPr txBox="1"/>
          <p:nvPr/>
        </p:nvSpPr>
        <p:spPr>
          <a:xfrm rot="332583">
            <a:off x="1910541" y="2395650"/>
            <a:ext cx="2810385" cy="264687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6600" b="1" i="0" u="none" strike="noStrike" kern="1200" cap="none" spc="0" normalizeH="0" baseline="0" noProof="0" dirty="0">
                <a:ln w="82550">
                  <a:solidFill>
                    <a:srgbClr val="F58791"/>
                  </a:solidFill>
                </a:ln>
                <a:solidFill>
                  <a:prstClr val="white"/>
                </a:solidFill>
                <a:effectLst/>
                <a:uLnTx/>
                <a:uFillTx/>
                <a:latin typeface="字魂7号-温暖童稚体" panose="00000500000000000000" pitchFamily="2" charset="-122"/>
                <a:ea typeface="字魂7号-温暖童稚体" panose="00000500000000000000" pitchFamily="2" charset="-122"/>
                <a:cs typeface="+mn-cs"/>
              </a:rPr>
              <a:t>01</a:t>
            </a:r>
            <a:endParaRPr kumimoji="0" lang="zh-CN" altLang="en-US" sz="16600" b="1" i="0" u="none" strike="noStrike" kern="1200" cap="none" spc="0" normalizeH="0" baseline="0" noProof="0" dirty="0">
              <a:ln w="82550">
                <a:solidFill>
                  <a:srgbClr val="F58791"/>
                </a:solidFill>
              </a:ln>
              <a:solidFill>
                <a:prstClr val="white"/>
              </a:solidFill>
              <a:effectLst/>
              <a:uLnTx/>
              <a:uFillTx/>
              <a:latin typeface="字魂7号-温暖童稚体" panose="00000500000000000000" pitchFamily="2" charset="-122"/>
              <a:ea typeface="字魂7号-温暖童稚体" panose="00000500000000000000" pitchFamily="2" charset="-122"/>
              <a:cs typeface="+mn-cs"/>
            </a:endParaRPr>
          </a:p>
        </p:txBody>
      </p:sp>
      <p:sp>
        <p:nvSpPr>
          <p:cNvPr id="25" name="矩形 24"/>
          <p:cNvSpPr/>
          <p:nvPr/>
        </p:nvSpPr>
        <p:spPr>
          <a:xfrm flipH="1">
            <a:off x="9217836" y="4774535"/>
            <a:ext cx="2745009" cy="2449149"/>
          </a:xfrm>
          <a:prstGeom prst="rect">
            <a:avLst/>
          </a:prstGeom>
          <a:blipFill dpi="0" rotWithShape="1">
            <a:blip r:embed="rId7"/>
            <a:srcRect/>
            <a:stretch>
              <a:fillRect l="-27998" t="-38084" r="-40500" b="-3369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grpSp>
        <p:nvGrpSpPr>
          <p:cNvPr id="52" name="组合 51"/>
          <p:cNvGrpSpPr/>
          <p:nvPr/>
        </p:nvGrpSpPr>
        <p:grpSpPr>
          <a:xfrm>
            <a:off x="-1190313" y="-2723518"/>
            <a:ext cx="14197880" cy="5802020"/>
            <a:chOff x="-1281005" y="-2959342"/>
            <a:chExt cx="14197880" cy="5802020"/>
          </a:xfrm>
        </p:grpSpPr>
        <p:grpSp>
          <p:nvGrpSpPr>
            <p:cNvPr id="22" name="组合 21"/>
            <p:cNvGrpSpPr/>
            <p:nvPr/>
          </p:nvGrpSpPr>
          <p:grpSpPr>
            <a:xfrm>
              <a:off x="439213" y="-2959342"/>
              <a:ext cx="5376255" cy="5802020"/>
              <a:chOff x="8777255" y="-1107494"/>
              <a:chExt cx="4165673" cy="4495567"/>
            </a:xfrm>
          </p:grpSpPr>
          <p:pic>
            <p:nvPicPr>
              <p:cNvPr id="30" name="图片 2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196622" y="-1107494"/>
                <a:ext cx="3746306" cy="4495567"/>
              </a:xfrm>
              <a:prstGeom prst="rect">
                <a:avLst/>
              </a:prstGeom>
            </p:spPr>
          </p:pic>
          <p:pic>
            <p:nvPicPr>
              <p:cNvPr id="33" name="图片 3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8777255" y="-579428"/>
                <a:ext cx="2336325" cy="2803590"/>
              </a:xfrm>
              <a:prstGeom prst="rect">
                <a:avLst/>
              </a:prstGeom>
            </p:spPr>
          </p:pic>
        </p:grpSp>
        <p:pic>
          <p:nvPicPr>
            <p:cNvPr id="38" name="图片 3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81005" y="-2132597"/>
              <a:ext cx="3331668" cy="3998002"/>
            </a:xfrm>
            <a:prstGeom prst="rect">
              <a:avLst/>
            </a:prstGeom>
          </p:spPr>
        </p:pic>
        <p:pic>
          <p:nvPicPr>
            <p:cNvPr id="46" name="图片 4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585207" y="-1878151"/>
              <a:ext cx="3331668" cy="3998002"/>
            </a:xfrm>
            <a:prstGeom prst="rect">
              <a:avLst/>
            </a:prstGeom>
          </p:spPr>
        </p:pic>
        <p:pic>
          <p:nvPicPr>
            <p:cNvPr id="47" name="图片 4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278613" y="-1528521"/>
              <a:ext cx="2372429" cy="2846915"/>
            </a:xfrm>
            <a:prstGeom prst="rect">
              <a:avLst/>
            </a:prstGeom>
          </p:spPr>
        </p:pic>
        <p:grpSp>
          <p:nvGrpSpPr>
            <p:cNvPr id="48" name="组合 47"/>
            <p:cNvGrpSpPr/>
            <p:nvPr/>
          </p:nvGrpSpPr>
          <p:grpSpPr>
            <a:xfrm>
              <a:off x="4837446" y="-1914234"/>
              <a:ext cx="3352818" cy="3618339"/>
              <a:chOff x="8777255" y="-1107494"/>
              <a:chExt cx="4165673" cy="4495567"/>
            </a:xfrm>
          </p:grpSpPr>
          <p:pic>
            <p:nvPicPr>
              <p:cNvPr id="49" name="图片 4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196622" y="-1107494"/>
                <a:ext cx="3746306" cy="4495567"/>
              </a:xfrm>
              <a:prstGeom prst="rect">
                <a:avLst/>
              </a:prstGeom>
            </p:spPr>
          </p:pic>
          <p:pic>
            <p:nvPicPr>
              <p:cNvPr id="50" name="图片 4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8777255" y="-579428"/>
                <a:ext cx="2336325" cy="2803590"/>
              </a:xfrm>
              <a:prstGeom prst="rect">
                <a:avLst/>
              </a:prstGeom>
            </p:spPr>
          </p:pic>
        </p:grpSp>
        <p:pic>
          <p:nvPicPr>
            <p:cNvPr id="51" name="图片 5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8582195" y="-1518382"/>
              <a:ext cx="3422671" cy="4107206"/>
            </a:xfrm>
            <a:prstGeom prst="rect">
              <a:avLst/>
            </a:prstGeom>
          </p:spPr>
        </p:pic>
      </p:grpSp>
      <p:pic>
        <p:nvPicPr>
          <p:cNvPr id="2" name="Picture 1"/>
          <p:cNvPicPr>
            <a:picLocks noChangeAspect="1"/>
          </p:cNvPicPr>
          <p:nvPr/>
        </p:nvPicPr>
        <p:blipFill>
          <a:blip r:embed="rId10"/>
          <a:stretch>
            <a:fillRect/>
          </a:stretch>
        </p:blipFill>
        <p:spPr>
          <a:xfrm>
            <a:off x="5238552" y="2349481"/>
            <a:ext cx="4572396" cy="3359187"/>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22" presetClass="entr" presetSubtype="8"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left)">
                                      <p:cBhvr>
                                        <p:cTn id="10" dur="500"/>
                                        <p:tgtEl>
                                          <p:spTgt spid="17"/>
                                        </p:tgtEl>
                                      </p:cBhvr>
                                    </p:animEffect>
                                  </p:childTnLst>
                                </p:cTn>
                              </p:par>
                              <p:par>
                                <p:cTn id="11" presetID="22" presetClass="entr" presetSubtype="8"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left)">
                                      <p:cBhvr>
                                        <p:cTn id="13" dur="500"/>
                                        <p:tgtEl>
                                          <p:spTgt spid="20"/>
                                        </p:tgtEl>
                                      </p:cBhvr>
                                    </p:animEffect>
                                  </p:childTnLst>
                                </p:cTn>
                              </p:par>
                            </p:childTnLst>
                          </p:cTn>
                        </p:par>
                        <p:par>
                          <p:cTn id="14" fill="hold">
                            <p:stCondLst>
                              <p:cond delay="500"/>
                            </p:stCondLst>
                            <p:childTnLst>
                              <p:par>
                                <p:cTn id="15" presetID="2" presetClass="entr" presetSubtype="8"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000"/>
                            </p:stCondLst>
                            <p:childTnLst>
                              <p:par>
                                <p:cTn id="20" presetID="2" presetClass="entr" presetSubtype="4"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additive="base">
                                        <p:cTn id="22" dur="500" fill="hold"/>
                                        <p:tgtEl>
                                          <p:spTgt spid="29"/>
                                        </p:tgtEl>
                                        <p:attrNameLst>
                                          <p:attrName>ppt_x</p:attrName>
                                        </p:attrNameLst>
                                      </p:cBhvr>
                                      <p:tavLst>
                                        <p:tav tm="0">
                                          <p:val>
                                            <p:strVal val="#ppt_x"/>
                                          </p:val>
                                        </p:tav>
                                        <p:tav tm="100000">
                                          <p:val>
                                            <p:strVal val="#ppt_x"/>
                                          </p:val>
                                        </p:tav>
                                      </p:tavLst>
                                    </p:anim>
                                    <p:anim calcmode="lin" valueType="num">
                                      <p:cBhvr additive="base">
                                        <p:cTn id="23"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思想气泡: 云 1"/>
          <p:cNvSpPr/>
          <p:nvPr/>
        </p:nvSpPr>
        <p:spPr>
          <a:xfrm>
            <a:off x="2713121" y="215665"/>
            <a:ext cx="9218154" cy="5767474"/>
          </a:xfrm>
          <a:prstGeom prst="cloudCallout">
            <a:avLst>
              <a:gd name="adj1" fmla="val 40503"/>
              <a:gd name="adj2" fmla="val 30172"/>
            </a:avLst>
          </a:prstGeom>
          <a:solidFill>
            <a:srgbClr val="FFFFFF"/>
          </a:solidFill>
          <a:ln w="69850" cmpd="sng">
            <a:solidFill>
              <a:srgbClr val="F5879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nvGrpSpPr>
          <p:cNvPr id="29" name="组合 28"/>
          <p:cNvGrpSpPr/>
          <p:nvPr/>
        </p:nvGrpSpPr>
        <p:grpSpPr>
          <a:xfrm>
            <a:off x="7770157" y="-2562508"/>
            <a:ext cx="6064551" cy="6544823"/>
            <a:chOff x="8777255" y="-1107494"/>
            <a:chExt cx="4165673" cy="4495567"/>
          </a:xfrm>
        </p:grpSpPr>
        <p:pic>
          <p:nvPicPr>
            <p:cNvPr id="30" name="图片 2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6622" y="-1107494"/>
              <a:ext cx="3746306" cy="4495567"/>
            </a:xfrm>
            <a:prstGeom prst="rect">
              <a:avLst/>
            </a:prstGeom>
          </p:spPr>
        </p:pic>
        <p:pic>
          <p:nvPicPr>
            <p:cNvPr id="31" name="图片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8777255" y="-579428"/>
              <a:ext cx="2336325" cy="2803590"/>
            </a:xfrm>
            <a:prstGeom prst="rect">
              <a:avLst/>
            </a:prstGeom>
          </p:spPr>
        </p:pic>
      </p:grpSp>
      <p:pic>
        <p:nvPicPr>
          <p:cNvPr id="11" name="Picture 10" descr="A couple of figurines next to a cake&#10;&#10;Description automatically generated with low confidenc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8346" y="3180527"/>
            <a:ext cx="4486391" cy="3480047"/>
          </a:xfrm>
          <a:prstGeom prst="rect">
            <a:avLst/>
          </a:prstGeom>
        </p:spPr>
      </p:pic>
      <p:pic>
        <p:nvPicPr>
          <p:cNvPr id="32" name="Picture 31"/>
          <p:cNvPicPr>
            <a:picLocks noChangeAspect="1"/>
          </p:cNvPicPr>
          <p:nvPr/>
        </p:nvPicPr>
        <p:blipFill>
          <a:blip r:embed="rId5"/>
          <a:stretch>
            <a:fillRect/>
          </a:stretch>
        </p:blipFill>
        <p:spPr>
          <a:xfrm>
            <a:off x="4741718" y="1245421"/>
            <a:ext cx="4804064" cy="1566808"/>
          </a:xfrm>
          <a:prstGeom prst="rect">
            <a:avLst/>
          </a:prstGeom>
        </p:spPr>
      </p:pic>
      <p:pic>
        <p:nvPicPr>
          <p:cNvPr id="33" name="Picture 32"/>
          <p:cNvPicPr>
            <a:picLocks noChangeAspect="1"/>
          </p:cNvPicPr>
          <p:nvPr/>
        </p:nvPicPr>
        <p:blipFill>
          <a:blip r:embed="rId6"/>
          <a:stretch>
            <a:fillRect/>
          </a:stretch>
        </p:blipFill>
        <p:spPr>
          <a:xfrm>
            <a:off x="4638450" y="2700812"/>
            <a:ext cx="5182049" cy="2237426"/>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1500"/>
                                        <p:tgtEl>
                                          <p:spTgt spid="2"/>
                                        </p:tgtEl>
                                      </p:cBhvr>
                                    </p:animEffect>
                                  </p:childTnLst>
                                </p:cTn>
                              </p:par>
                            </p:childTnLst>
                          </p:cTn>
                        </p:par>
                        <p:par>
                          <p:cTn id="8" fill="hold">
                            <p:stCondLst>
                              <p:cond delay="1500"/>
                            </p:stCondLst>
                            <p:childTnLst>
                              <p:par>
                                <p:cTn id="9" presetID="22" presetClass="entr" presetSubtype="1"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wipe(up)">
                                      <p:cBhvr>
                                        <p:cTn id="11" dur="500"/>
                                        <p:tgtEl>
                                          <p:spTgt spid="2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fade">
                                      <p:cBhvr>
                                        <p:cTn id="16" dur="500"/>
                                        <p:tgtEl>
                                          <p:spTgt spid="32"/>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barn(inVertical)">
                                      <p:cBhvr>
                                        <p:cTn id="2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Rounded Corners 1"/>
          <p:cNvSpPr/>
          <p:nvPr/>
        </p:nvSpPr>
        <p:spPr>
          <a:xfrm>
            <a:off x="1589087" y="473941"/>
            <a:ext cx="9527019" cy="1366839"/>
          </a:xfrm>
          <a:custGeom>
            <a:avLst/>
            <a:gdLst>
              <a:gd name="connsiteX0" fmla="*/ 0 w 9527019"/>
              <a:gd name="connsiteY0" fmla="*/ 227811 h 1366839"/>
              <a:gd name="connsiteX1" fmla="*/ 227811 w 9527019"/>
              <a:gd name="connsiteY1" fmla="*/ 0 h 1366839"/>
              <a:gd name="connsiteX2" fmla="*/ 744183 w 9527019"/>
              <a:gd name="connsiteY2" fmla="*/ 0 h 1366839"/>
              <a:gd name="connsiteX3" fmla="*/ 1169841 w 9527019"/>
              <a:gd name="connsiteY3" fmla="*/ 0 h 1366839"/>
              <a:gd name="connsiteX4" fmla="*/ 1958354 w 9527019"/>
              <a:gd name="connsiteY4" fmla="*/ 0 h 1366839"/>
              <a:gd name="connsiteX5" fmla="*/ 2837582 w 9527019"/>
              <a:gd name="connsiteY5" fmla="*/ 0 h 1366839"/>
              <a:gd name="connsiteX6" fmla="*/ 3626096 w 9527019"/>
              <a:gd name="connsiteY6" fmla="*/ 0 h 1366839"/>
              <a:gd name="connsiteX7" fmla="*/ 4233182 w 9527019"/>
              <a:gd name="connsiteY7" fmla="*/ 0 h 1366839"/>
              <a:gd name="connsiteX8" fmla="*/ 4840267 w 9527019"/>
              <a:gd name="connsiteY8" fmla="*/ 0 h 1366839"/>
              <a:gd name="connsiteX9" fmla="*/ 5356639 w 9527019"/>
              <a:gd name="connsiteY9" fmla="*/ 0 h 1366839"/>
              <a:gd name="connsiteX10" fmla="*/ 6054439 w 9527019"/>
              <a:gd name="connsiteY10" fmla="*/ 0 h 1366839"/>
              <a:gd name="connsiteX11" fmla="*/ 6752239 w 9527019"/>
              <a:gd name="connsiteY11" fmla="*/ 0 h 1366839"/>
              <a:gd name="connsiteX12" fmla="*/ 7177897 w 9527019"/>
              <a:gd name="connsiteY12" fmla="*/ 0 h 1366839"/>
              <a:gd name="connsiteX13" fmla="*/ 7875696 w 9527019"/>
              <a:gd name="connsiteY13" fmla="*/ 0 h 1366839"/>
              <a:gd name="connsiteX14" fmla="*/ 8664210 w 9527019"/>
              <a:gd name="connsiteY14" fmla="*/ 0 h 1366839"/>
              <a:gd name="connsiteX15" fmla="*/ 9299208 w 9527019"/>
              <a:gd name="connsiteY15" fmla="*/ 0 h 1366839"/>
              <a:gd name="connsiteX16" fmla="*/ 9527019 w 9527019"/>
              <a:gd name="connsiteY16" fmla="*/ 227811 h 1366839"/>
              <a:gd name="connsiteX17" fmla="*/ 9527019 w 9527019"/>
              <a:gd name="connsiteY17" fmla="*/ 656083 h 1366839"/>
              <a:gd name="connsiteX18" fmla="*/ 9527019 w 9527019"/>
              <a:gd name="connsiteY18" fmla="*/ 1139028 h 1366839"/>
              <a:gd name="connsiteX19" fmla="*/ 9299208 w 9527019"/>
              <a:gd name="connsiteY19" fmla="*/ 1366839 h 1366839"/>
              <a:gd name="connsiteX20" fmla="*/ 8692122 w 9527019"/>
              <a:gd name="connsiteY20" fmla="*/ 1366839 h 1366839"/>
              <a:gd name="connsiteX21" fmla="*/ 8085036 w 9527019"/>
              <a:gd name="connsiteY21" fmla="*/ 1366839 h 1366839"/>
              <a:gd name="connsiteX22" fmla="*/ 7205809 w 9527019"/>
              <a:gd name="connsiteY22" fmla="*/ 1366839 h 1366839"/>
              <a:gd name="connsiteX23" fmla="*/ 6689437 w 9527019"/>
              <a:gd name="connsiteY23" fmla="*/ 1366839 h 1366839"/>
              <a:gd name="connsiteX24" fmla="*/ 5991637 w 9527019"/>
              <a:gd name="connsiteY24" fmla="*/ 1366839 h 1366839"/>
              <a:gd name="connsiteX25" fmla="*/ 5565979 w 9527019"/>
              <a:gd name="connsiteY25" fmla="*/ 1366839 h 1366839"/>
              <a:gd name="connsiteX26" fmla="*/ 5140321 w 9527019"/>
              <a:gd name="connsiteY26" fmla="*/ 1366839 h 1366839"/>
              <a:gd name="connsiteX27" fmla="*/ 4714664 w 9527019"/>
              <a:gd name="connsiteY27" fmla="*/ 1366839 h 1366839"/>
              <a:gd name="connsiteX28" fmla="*/ 4016864 w 9527019"/>
              <a:gd name="connsiteY28" fmla="*/ 1366839 h 1366839"/>
              <a:gd name="connsiteX29" fmla="*/ 3591206 w 9527019"/>
              <a:gd name="connsiteY29" fmla="*/ 1366839 h 1366839"/>
              <a:gd name="connsiteX30" fmla="*/ 2711978 w 9527019"/>
              <a:gd name="connsiteY30" fmla="*/ 1366839 h 1366839"/>
              <a:gd name="connsiteX31" fmla="*/ 2014178 w 9527019"/>
              <a:gd name="connsiteY31" fmla="*/ 1366839 h 1366839"/>
              <a:gd name="connsiteX32" fmla="*/ 1407093 w 9527019"/>
              <a:gd name="connsiteY32" fmla="*/ 1366839 h 1366839"/>
              <a:gd name="connsiteX33" fmla="*/ 890721 w 9527019"/>
              <a:gd name="connsiteY33" fmla="*/ 1366839 h 1366839"/>
              <a:gd name="connsiteX34" fmla="*/ 227811 w 9527019"/>
              <a:gd name="connsiteY34" fmla="*/ 1366839 h 1366839"/>
              <a:gd name="connsiteX35" fmla="*/ 0 w 9527019"/>
              <a:gd name="connsiteY35" fmla="*/ 1139028 h 1366839"/>
              <a:gd name="connsiteX36" fmla="*/ 0 w 9527019"/>
              <a:gd name="connsiteY36" fmla="*/ 692532 h 1366839"/>
              <a:gd name="connsiteX37" fmla="*/ 0 w 9527019"/>
              <a:gd name="connsiteY37" fmla="*/ 227811 h 1366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9527019" h="1366839" fill="none" extrusionOk="0">
                <a:moveTo>
                  <a:pt x="0" y="227811"/>
                </a:moveTo>
                <a:cubicBezTo>
                  <a:pt x="-29136" y="95063"/>
                  <a:pt x="92580" y="2282"/>
                  <a:pt x="227811" y="0"/>
                </a:cubicBezTo>
                <a:cubicBezTo>
                  <a:pt x="382544" y="-6710"/>
                  <a:pt x="602965" y="1659"/>
                  <a:pt x="744183" y="0"/>
                </a:cubicBezTo>
                <a:cubicBezTo>
                  <a:pt x="885401" y="-1659"/>
                  <a:pt x="980237" y="4734"/>
                  <a:pt x="1169841" y="0"/>
                </a:cubicBezTo>
                <a:cubicBezTo>
                  <a:pt x="1359445" y="-4734"/>
                  <a:pt x="1771454" y="-7273"/>
                  <a:pt x="1958354" y="0"/>
                </a:cubicBezTo>
                <a:cubicBezTo>
                  <a:pt x="2145254" y="7273"/>
                  <a:pt x="2443206" y="11793"/>
                  <a:pt x="2837582" y="0"/>
                </a:cubicBezTo>
                <a:cubicBezTo>
                  <a:pt x="3231958" y="-11793"/>
                  <a:pt x="3310405" y="-16961"/>
                  <a:pt x="3626096" y="0"/>
                </a:cubicBezTo>
                <a:cubicBezTo>
                  <a:pt x="3941787" y="16961"/>
                  <a:pt x="4015651" y="22123"/>
                  <a:pt x="4233182" y="0"/>
                </a:cubicBezTo>
                <a:cubicBezTo>
                  <a:pt x="4450713" y="-22123"/>
                  <a:pt x="4670614" y="2323"/>
                  <a:pt x="4840267" y="0"/>
                </a:cubicBezTo>
                <a:cubicBezTo>
                  <a:pt x="5009920" y="-2323"/>
                  <a:pt x="5221683" y="-4844"/>
                  <a:pt x="5356639" y="0"/>
                </a:cubicBezTo>
                <a:cubicBezTo>
                  <a:pt x="5491595" y="4844"/>
                  <a:pt x="5844702" y="19134"/>
                  <a:pt x="6054439" y="0"/>
                </a:cubicBezTo>
                <a:cubicBezTo>
                  <a:pt x="6264176" y="-19134"/>
                  <a:pt x="6442117" y="-1582"/>
                  <a:pt x="6752239" y="0"/>
                </a:cubicBezTo>
                <a:cubicBezTo>
                  <a:pt x="7062361" y="1582"/>
                  <a:pt x="7060804" y="-1910"/>
                  <a:pt x="7177897" y="0"/>
                </a:cubicBezTo>
                <a:cubicBezTo>
                  <a:pt x="7294990" y="1910"/>
                  <a:pt x="7617448" y="-11278"/>
                  <a:pt x="7875696" y="0"/>
                </a:cubicBezTo>
                <a:cubicBezTo>
                  <a:pt x="8133944" y="11278"/>
                  <a:pt x="8348455" y="-15699"/>
                  <a:pt x="8664210" y="0"/>
                </a:cubicBezTo>
                <a:cubicBezTo>
                  <a:pt x="8979965" y="15699"/>
                  <a:pt x="9043555" y="1324"/>
                  <a:pt x="9299208" y="0"/>
                </a:cubicBezTo>
                <a:cubicBezTo>
                  <a:pt x="9420289" y="27810"/>
                  <a:pt x="9536501" y="92377"/>
                  <a:pt x="9527019" y="227811"/>
                </a:cubicBezTo>
                <a:cubicBezTo>
                  <a:pt x="9545053" y="382538"/>
                  <a:pt x="9533603" y="529344"/>
                  <a:pt x="9527019" y="656083"/>
                </a:cubicBezTo>
                <a:cubicBezTo>
                  <a:pt x="9520435" y="782822"/>
                  <a:pt x="9547404" y="1035816"/>
                  <a:pt x="9527019" y="1139028"/>
                </a:cubicBezTo>
                <a:cubicBezTo>
                  <a:pt x="9523913" y="1267849"/>
                  <a:pt x="9420022" y="1346213"/>
                  <a:pt x="9299208" y="1366839"/>
                </a:cubicBezTo>
                <a:cubicBezTo>
                  <a:pt x="9043711" y="1344502"/>
                  <a:pt x="8857440" y="1349829"/>
                  <a:pt x="8692122" y="1366839"/>
                </a:cubicBezTo>
                <a:cubicBezTo>
                  <a:pt x="8526804" y="1383849"/>
                  <a:pt x="8334842" y="1395094"/>
                  <a:pt x="8085036" y="1366839"/>
                </a:cubicBezTo>
                <a:cubicBezTo>
                  <a:pt x="7835230" y="1338584"/>
                  <a:pt x="7382757" y="1381169"/>
                  <a:pt x="7205809" y="1366839"/>
                </a:cubicBezTo>
                <a:cubicBezTo>
                  <a:pt x="7028861" y="1352509"/>
                  <a:pt x="6855901" y="1375422"/>
                  <a:pt x="6689437" y="1366839"/>
                </a:cubicBezTo>
                <a:cubicBezTo>
                  <a:pt x="6522973" y="1358256"/>
                  <a:pt x="6162796" y="1375232"/>
                  <a:pt x="5991637" y="1366839"/>
                </a:cubicBezTo>
                <a:cubicBezTo>
                  <a:pt x="5820478" y="1358446"/>
                  <a:pt x="5731903" y="1369904"/>
                  <a:pt x="5565979" y="1366839"/>
                </a:cubicBezTo>
                <a:cubicBezTo>
                  <a:pt x="5400055" y="1363774"/>
                  <a:pt x="5312797" y="1378870"/>
                  <a:pt x="5140321" y="1366839"/>
                </a:cubicBezTo>
                <a:cubicBezTo>
                  <a:pt x="4967845" y="1354808"/>
                  <a:pt x="4843082" y="1359636"/>
                  <a:pt x="4714664" y="1366839"/>
                </a:cubicBezTo>
                <a:cubicBezTo>
                  <a:pt x="4586246" y="1374042"/>
                  <a:pt x="4251587" y="1384795"/>
                  <a:pt x="4016864" y="1366839"/>
                </a:cubicBezTo>
                <a:cubicBezTo>
                  <a:pt x="3782141" y="1348883"/>
                  <a:pt x="3735045" y="1379246"/>
                  <a:pt x="3591206" y="1366839"/>
                </a:cubicBezTo>
                <a:cubicBezTo>
                  <a:pt x="3447367" y="1354432"/>
                  <a:pt x="3127379" y="1348511"/>
                  <a:pt x="2711978" y="1366839"/>
                </a:cubicBezTo>
                <a:cubicBezTo>
                  <a:pt x="2296577" y="1385167"/>
                  <a:pt x="2246080" y="1378141"/>
                  <a:pt x="2014178" y="1366839"/>
                </a:cubicBezTo>
                <a:cubicBezTo>
                  <a:pt x="1782276" y="1355537"/>
                  <a:pt x="1659580" y="1356485"/>
                  <a:pt x="1407093" y="1366839"/>
                </a:cubicBezTo>
                <a:cubicBezTo>
                  <a:pt x="1154606" y="1377193"/>
                  <a:pt x="1101989" y="1349772"/>
                  <a:pt x="890721" y="1366839"/>
                </a:cubicBezTo>
                <a:cubicBezTo>
                  <a:pt x="679453" y="1383906"/>
                  <a:pt x="550851" y="1394570"/>
                  <a:pt x="227811" y="1366839"/>
                </a:cubicBezTo>
                <a:cubicBezTo>
                  <a:pt x="102665" y="1363727"/>
                  <a:pt x="2243" y="1247639"/>
                  <a:pt x="0" y="1139028"/>
                </a:cubicBezTo>
                <a:cubicBezTo>
                  <a:pt x="3651" y="983267"/>
                  <a:pt x="-20441" y="788483"/>
                  <a:pt x="0" y="692532"/>
                </a:cubicBezTo>
                <a:cubicBezTo>
                  <a:pt x="20441" y="596581"/>
                  <a:pt x="16095" y="459707"/>
                  <a:pt x="0" y="227811"/>
                </a:cubicBezTo>
                <a:close/>
              </a:path>
              <a:path w="9527019" h="1366839" stroke="0" extrusionOk="0">
                <a:moveTo>
                  <a:pt x="0" y="227811"/>
                </a:moveTo>
                <a:cubicBezTo>
                  <a:pt x="-1019" y="105303"/>
                  <a:pt x="71353" y="5866"/>
                  <a:pt x="227811" y="0"/>
                </a:cubicBezTo>
                <a:cubicBezTo>
                  <a:pt x="485713" y="-15171"/>
                  <a:pt x="493448" y="-25594"/>
                  <a:pt x="744183" y="0"/>
                </a:cubicBezTo>
                <a:cubicBezTo>
                  <a:pt x="994918" y="25594"/>
                  <a:pt x="1028990" y="8144"/>
                  <a:pt x="1260555" y="0"/>
                </a:cubicBezTo>
                <a:cubicBezTo>
                  <a:pt x="1492120" y="-8144"/>
                  <a:pt x="1629791" y="28215"/>
                  <a:pt x="1867640" y="0"/>
                </a:cubicBezTo>
                <a:cubicBezTo>
                  <a:pt x="2105489" y="-28215"/>
                  <a:pt x="2507771" y="38625"/>
                  <a:pt x="2746868" y="0"/>
                </a:cubicBezTo>
                <a:cubicBezTo>
                  <a:pt x="2985965" y="-38625"/>
                  <a:pt x="3398168" y="-7756"/>
                  <a:pt x="3626096" y="0"/>
                </a:cubicBezTo>
                <a:cubicBezTo>
                  <a:pt x="3854024" y="7756"/>
                  <a:pt x="4029480" y="8420"/>
                  <a:pt x="4142468" y="0"/>
                </a:cubicBezTo>
                <a:cubicBezTo>
                  <a:pt x="4255456" y="-8420"/>
                  <a:pt x="4598442" y="-40136"/>
                  <a:pt x="5021695" y="0"/>
                </a:cubicBezTo>
                <a:cubicBezTo>
                  <a:pt x="5444948" y="40136"/>
                  <a:pt x="5252035" y="14598"/>
                  <a:pt x="5447353" y="0"/>
                </a:cubicBezTo>
                <a:cubicBezTo>
                  <a:pt x="5642671" y="-14598"/>
                  <a:pt x="5759352" y="5243"/>
                  <a:pt x="5963725" y="0"/>
                </a:cubicBezTo>
                <a:cubicBezTo>
                  <a:pt x="6168098" y="-5243"/>
                  <a:pt x="6436407" y="20525"/>
                  <a:pt x="6661525" y="0"/>
                </a:cubicBezTo>
                <a:cubicBezTo>
                  <a:pt x="6886643" y="-20525"/>
                  <a:pt x="7015398" y="19724"/>
                  <a:pt x="7268611" y="0"/>
                </a:cubicBezTo>
                <a:cubicBezTo>
                  <a:pt x="7521824" y="-19724"/>
                  <a:pt x="7742689" y="-3970"/>
                  <a:pt x="7966410" y="0"/>
                </a:cubicBezTo>
                <a:cubicBezTo>
                  <a:pt x="8190131" y="3970"/>
                  <a:pt x="8238251" y="15022"/>
                  <a:pt x="8482782" y="0"/>
                </a:cubicBezTo>
                <a:cubicBezTo>
                  <a:pt x="8727313" y="-15022"/>
                  <a:pt x="8953432" y="-30676"/>
                  <a:pt x="9299208" y="0"/>
                </a:cubicBezTo>
                <a:cubicBezTo>
                  <a:pt x="9452626" y="8373"/>
                  <a:pt x="9536022" y="127210"/>
                  <a:pt x="9527019" y="227811"/>
                </a:cubicBezTo>
                <a:cubicBezTo>
                  <a:pt x="9543061" y="332803"/>
                  <a:pt x="9518787" y="454020"/>
                  <a:pt x="9527019" y="656083"/>
                </a:cubicBezTo>
                <a:cubicBezTo>
                  <a:pt x="9535251" y="858146"/>
                  <a:pt x="9517525" y="962850"/>
                  <a:pt x="9527019" y="1139028"/>
                </a:cubicBezTo>
                <a:cubicBezTo>
                  <a:pt x="9534932" y="1282694"/>
                  <a:pt x="9439216" y="1339071"/>
                  <a:pt x="9299208" y="1366839"/>
                </a:cubicBezTo>
                <a:cubicBezTo>
                  <a:pt x="9063574" y="1372451"/>
                  <a:pt x="8895593" y="1343814"/>
                  <a:pt x="8782836" y="1366839"/>
                </a:cubicBezTo>
                <a:cubicBezTo>
                  <a:pt x="8670079" y="1389864"/>
                  <a:pt x="8528815" y="1387648"/>
                  <a:pt x="8357178" y="1366839"/>
                </a:cubicBezTo>
                <a:cubicBezTo>
                  <a:pt x="8185541" y="1346030"/>
                  <a:pt x="8115607" y="1346956"/>
                  <a:pt x="7931520" y="1366839"/>
                </a:cubicBezTo>
                <a:cubicBezTo>
                  <a:pt x="7747433" y="1386722"/>
                  <a:pt x="7241822" y="1402960"/>
                  <a:pt x="7052293" y="1366839"/>
                </a:cubicBezTo>
                <a:cubicBezTo>
                  <a:pt x="6862764" y="1330718"/>
                  <a:pt x="6625897" y="1391670"/>
                  <a:pt x="6445207" y="1366839"/>
                </a:cubicBezTo>
                <a:cubicBezTo>
                  <a:pt x="6264517" y="1342008"/>
                  <a:pt x="5938600" y="1360703"/>
                  <a:pt x="5656693" y="1366839"/>
                </a:cubicBezTo>
                <a:cubicBezTo>
                  <a:pt x="5374786" y="1372975"/>
                  <a:pt x="5316775" y="1342876"/>
                  <a:pt x="5140321" y="1366839"/>
                </a:cubicBezTo>
                <a:cubicBezTo>
                  <a:pt x="4963867" y="1390802"/>
                  <a:pt x="4718835" y="1336701"/>
                  <a:pt x="4533236" y="1366839"/>
                </a:cubicBezTo>
                <a:cubicBezTo>
                  <a:pt x="4347637" y="1396977"/>
                  <a:pt x="4157902" y="1352758"/>
                  <a:pt x="3835436" y="1366839"/>
                </a:cubicBezTo>
                <a:cubicBezTo>
                  <a:pt x="3512970" y="1380920"/>
                  <a:pt x="3292752" y="1397763"/>
                  <a:pt x="3046922" y="1366839"/>
                </a:cubicBezTo>
                <a:cubicBezTo>
                  <a:pt x="2801092" y="1335915"/>
                  <a:pt x="2587518" y="1328327"/>
                  <a:pt x="2258408" y="1366839"/>
                </a:cubicBezTo>
                <a:cubicBezTo>
                  <a:pt x="1929298" y="1405351"/>
                  <a:pt x="1852530" y="1398637"/>
                  <a:pt x="1560609" y="1366839"/>
                </a:cubicBezTo>
                <a:cubicBezTo>
                  <a:pt x="1268688" y="1335041"/>
                  <a:pt x="1324433" y="1362141"/>
                  <a:pt x="1134951" y="1366839"/>
                </a:cubicBezTo>
                <a:cubicBezTo>
                  <a:pt x="945469" y="1371537"/>
                  <a:pt x="657788" y="1369508"/>
                  <a:pt x="227811" y="1366839"/>
                </a:cubicBezTo>
                <a:cubicBezTo>
                  <a:pt x="119541" y="1368711"/>
                  <a:pt x="-13913" y="1279720"/>
                  <a:pt x="0" y="1139028"/>
                </a:cubicBezTo>
                <a:cubicBezTo>
                  <a:pt x="11672" y="1027071"/>
                  <a:pt x="-5699" y="865871"/>
                  <a:pt x="0" y="710756"/>
                </a:cubicBezTo>
                <a:cubicBezTo>
                  <a:pt x="5699" y="555641"/>
                  <a:pt x="16992" y="339554"/>
                  <a:pt x="0" y="227811"/>
                </a:cubicBezTo>
                <a:close/>
              </a:path>
            </a:pathLst>
          </a:custGeom>
          <a:ln w="38100"/>
        </p:spPr>
        <p:style>
          <a:lnRef idx="2">
            <a:schemeClr val="accent6"/>
          </a:lnRef>
          <a:fillRef idx="1">
            <a:schemeClr val="lt1"/>
          </a:fillRef>
          <a:effectRef idx="0">
            <a:schemeClr val="accent6"/>
          </a:effectRef>
          <a:fontRef idx="minor">
            <a:schemeClr val="dk1"/>
          </a:fontRef>
        </p:style>
        <p:txBody>
          <a:bodyPr rtlCol="0" anchor="ctr"/>
          <a:lstStyle/>
          <a:p>
            <a:pPr algn="ctr" defTabSz="914400"/>
            <a:r>
              <a:rPr lang="en-US" sz="3600" b="1" dirty="0" err="1">
                <a:solidFill>
                  <a:prstClr val="black"/>
                </a:solidFill>
                <a:latin typeface="Calibri" panose="020F0502020204030204"/>
              </a:rPr>
              <a:t>Câu</a:t>
            </a:r>
            <a:r>
              <a:rPr lang="en-US" sz="3600" b="1" dirty="0">
                <a:solidFill>
                  <a:prstClr val="black"/>
                </a:solidFill>
                <a:latin typeface="Calibri" panose="020F0502020204030204"/>
              </a:rPr>
              <a:t> 1: Ở </a:t>
            </a:r>
            <a:r>
              <a:rPr lang="en-US" sz="3600" b="1" dirty="0" err="1">
                <a:solidFill>
                  <a:prstClr val="black"/>
                </a:solidFill>
                <a:latin typeface="Calibri" panose="020F0502020204030204"/>
              </a:rPr>
              <a:t>cấp</a:t>
            </a:r>
            <a:r>
              <a:rPr lang="en-US" sz="3600" b="1" dirty="0">
                <a:solidFill>
                  <a:prstClr val="black"/>
                </a:solidFill>
                <a:latin typeface="Calibri" panose="020F0502020204030204"/>
              </a:rPr>
              <a:t> </a:t>
            </a:r>
            <a:r>
              <a:rPr lang="en-US" sz="3600" b="1" dirty="0" err="1">
                <a:solidFill>
                  <a:prstClr val="black"/>
                </a:solidFill>
                <a:latin typeface="Calibri" panose="020F0502020204030204"/>
              </a:rPr>
              <a:t>gió</a:t>
            </a:r>
            <a:r>
              <a:rPr lang="en-US" sz="3600" b="1" dirty="0">
                <a:solidFill>
                  <a:prstClr val="black"/>
                </a:solidFill>
                <a:latin typeface="Calibri" panose="020F0502020204030204"/>
              </a:rPr>
              <a:t> 0-3, </a:t>
            </a:r>
            <a:r>
              <a:rPr lang="en-US" sz="3600" b="1" dirty="0" err="1">
                <a:solidFill>
                  <a:prstClr val="black"/>
                </a:solidFill>
                <a:latin typeface="Calibri" panose="020F0502020204030204"/>
              </a:rPr>
              <a:t>tác</a:t>
            </a:r>
            <a:r>
              <a:rPr lang="en-US" sz="3600" b="1" dirty="0">
                <a:solidFill>
                  <a:prstClr val="black"/>
                </a:solidFill>
                <a:latin typeface="Calibri" panose="020F0502020204030204"/>
              </a:rPr>
              <a:t> </a:t>
            </a:r>
            <a:r>
              <a:rPr lang="en-US" sz="3600" b="1" dirty="0" err="1">
                <a:solidFill>
                  <a:prstClr val="black"/>
                </a:solidFill>
                <a:latin typeface="Calibri" panose="020F0502020204030204"/>
              </a:rPr>
              <a:t>động</a:t>
            </a:r>
            <a:r>
              <a:rPr lang="en-US" sz="3600" b="1" dirty="0">
                <a:solidFill>
                  <a:prstClr val="black"/>
                </a:solidFill>
                <a:latin typeface="Calibri" panose="020F0502020204030204"/>
              </a:rPr>
              <a:t> </a:t>
            </a:r>
            <a:r>
              <a:rPr lang="en-US" sz="3600" b="1" dirty="0" err="1">
                <a:solidFill>
                  <a:prstClr val="black"/>
                </a:solidFill>
                <a:latin typeface="Calibri" panose="020F0502020204030204"/>
              </a:rPr>
              <a:t>gió</a:t>
            </a:r>
            <a:r>
              <a:rPr lang="en-US" sz="3600" b="1" dirty="0">
                <a:solidFill>
                  <a:prstClr val="black"/>
                </a:solidFill>
                <a:latin typeface="Calibri" panose="020F0502020204030204"/>
              </a:rPr>
              <a:t> </a:t>
            </a:r>
            <a:r>
              <a:rPr lang="en-US" sz="3600" b="1" dirty="0" err="1">
                <a:solidFill>
                  <a:prstClr val="black"/>
                </a:solidFill>
                <a:latin typeface="Calibri" panose="020F0502020204030204"/>
              </a:rPr>
              <a:t>như</a:t>
            </a:r>
            <a:r>
              <a:rPr lang="en-US" sz="3600" b="1" dirty="0">
                <a:solidFill>
                  <a:prstClr val="black"/>
                </a:solidFill>
                <a:latin typeface="Calibri" panose="020F0502020204030204"/>
              </a:rPr>
              <a:t> </a:t>
            </a:r>
            <a:r>
              <a:rPr lang="en-US" sz="3600" b="1" dirty="0" err="1">
                <a:solidFill>
                  <a:prstClr val="black"/>
                </a:solidFill>
                <a:latin typeface="Calibri" panose="020F0502020204030204"/>
              </a:rPr>
              <a:t>thế</a:t>
            </a:r>
            <a:r>
              <a:rPr lang="en-US" sz="3600" b="1" dirty="0">
                <a:solidFill>
                  <a:prstClr val="black"/>
                </a:solidFill>
                <a:latin typeface="Calibri" panose="020F0502020204030204"/>
              </a:rPr>
              <a:t> </a:t>
            </a:r>
            <a:r>
              <a:rPr lang="en-US" sz="3600" b="1" dirty="0" err="1">
                <a:solidFill>
                  <a:prstClr val="black"/>
                </a:solidFill>
                <a:latin typeface="Calibri" panose="020F0502020204030204"/>
              </a:rPr>
              <a:t>nào</a:t>
            </a:r>
            <a:r>
              <a:rPr lang="en-US" sz="3600" b="1" dirty="0">
                <a:solidFill>
                  <a:prstClr val="black"/>
                </a:solidFill>
                <a:latin typeface="Calibri" panose="020F0502020204030204"/>
              </a:rPr>
              <a:t>?</a:t>
            </a:r>
          </a:p>
        </p:txBody>
      </p:sp>
      <p:sp>
        <p:nvSpPr>
          <p:cNvPr id="3" name="Flowchart: Terminator 2"/>
          <p:cNvSpPr/>
          <p:nvPr/>
        </p:nvSpPr>
        <p:spPr>
          <a:xfrm>
            <a:off x="536949" y="2593333"/>
            <a:ext cx="3142087" cy="1163783"/>
          </a:xfrm>
          <a:custGeom>
            <a:avLst/>
            <a:gdLst>
              <a:gd name="connsiteX0" fmla="*/ 505497 w 3142087"/>
              <a:gd name="connsiteY0" fmla="*/ 0 h 1163783"/>
              <a:gd name="connsiteX1" fmla="*/ 995648 w 3142087"/>
              <a:gd name="connsiteY1" fmla="*/ 0 h 1163783"/>
              <a:gd name="connsiteX2" fmla="*/ 1571043 w 3142087"/>
              <a:gd name="connsiteY2" fmla="*/ 0 h 1163783"/>
              <a:gd name="connsiteX3" fmla="*/ 2039883 w 3142087"/>
              <a:gd name="connsiteY3" fmla="*/ 0 h 1163783"/>
              <a:gd name="connsiteX4" fmla="*/ 2636589 w 3142087"/>
              <a:gd name="connsiteY4" fmla="*/ 0 h 1163783"/>
              <a:gd name="connsiteX5" fmla="*/ 3142086 w 3142087"/>
              <a:gd name="connsiteY5" fmla="*/ 581891 h 1163783"/>
              <a:gd name="connsiteX6" fmla="*/ 2636589 w 3142087"/>
              <a:gd name="connsiteY6" fmla="*/ 1163783 h 1163783"/>
              <a:gd name="connsiteX7" fmla="*/ 2125127 w 3142087"/>
              <a:gd name="connsiteY7" fmla="*/ 1163783 h 1163783"/>
              <a:gd name="connsiteX8" fmla="*/ 1613665 w 3142087"/>
              <a:gd name="connsiteY8" fmla="*/ 1163783 h 1163783"/>
              <a:gd name="connsiteX9" fmla="*/ 1102203 w 3142087"/>
              <a:gd name="connsiteY9" fmla="*/ 1163783 h 1163783"/>
              <a:gd name="connsiteX10" fmla="*/ 505497 w 3142087"/>
              <a:gd name="connsiteY10" fmla="*/ 1163783 h 1163783"/>
              <a:gd name="connsiteX11" fmla="*/ 0 w 3142087"/>
              <a:gd name="connsiteY11" fmla="*/ 581891 h 1163783"/>
              <a:gd name="connsiteX12" fmla="*/ 505497 w 3142087"/>
              <a:gd name="connsiteY12" fmla="*/ 0 h 1163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42087" h="1163783" fill="none" extrusionOk="0">
                <a:moveTo>
                  <a:pt x="505497" y="0"/>
                </a:moveTo>
                <a:cubicBezTo>
                  <a:pt x="742405" y="-1621"/>
                  <a:pt x="897113" y="24552"/>
                  <a:pt x="995648" y="0"/>
                </a:cubicBezTo>
                <a:cubicBezTo>
                  <a:pt x="1094183" y="-24552"/>
                  <a:pt x="1440614" y="18088"/>
                  <a:pt x="1571043" y="0"/>
                </a:cubicBezTo>
                <a:cubicBezTo>
                  <a:pt x="1701472" y="-18088"/>
                  <a:pt x="1901137" y="46837"/>
                  <a:pt x="2039883" y="0"/>
                </a:cubicBezTo>
                <a:cubicBezTo>
                  <a:pt x="2178629" y="-46837"/>
                  <a:pt x="2483559" y="8167"/>
                  <a:pt x="2636589" y="0"/>
                </a:cubicBezTo>
                <a:cubicBezTo>
                  <a:pt x="2896600" y="-16364"/>
                  <a:pt x="3182092" y="271404"/>
                  <a:pt x="3142086" y="581891"/>
                </a:cubicBezTo>
                <a:cubicBezTo>
                  <a:pt x="3183211" y="931379"/>
                  <a:pt x="2939214" y="1100771"/>
                  <a:pt x="2636589" y="1163783"/>
                </a:cubicBezTo>
                <a:cubicBezTo>
                  <a:pt x="2413085" y="1167883"/>
                  <a:pt x="2377739" y="1112613"/>
                  <a:pt x="2125127" y="1163783"/>
                </a:cubicBezTo>
                <a:cubicBezTo>
                  <a:pt x="1872515" y="1214953"/>
                  <a:pt x="1783901" y="1155770"/>
                  <a:pt x="1613665" y="1163783"/>
                </a:cubicBezTo>
                <a:cubicBezTo>
                  <a:pt x="1443429" y="1171796"/>
                  <a:pt x="1229523" y="1133102"/>
                  <a:pt x="1102203" y="1163783"/>
                </a:cubicBezTo>
                <a:cubicBezTo>
                  <a:pt x="974883" y="1194464"/>
                  <a:pt x="629248" y="1096029"/>
                  <a:pt x="505497" y="1163783"/>
                </a:cubicBezTo>
                <a:cubicBezTo>
                  <a:pt x="240980" y="1239313"/>
                  <a:pt x="-88908" y="929780"/>
                  <a:pt x="0" y="581891"/>
                </a:cubicBezTo>
                <a:cubicBezTo>
                  <a:pt x="-18237" y="242154"/>
                  <a:pt x="188067" y="2611"/>
                  <a:pt x="505497" y="0"/>
                </a:cubicBezTo>
                <a:close/>
              </a:path>
              <a:path w="3142087" h="1163783" stroke="0" extrusionOk="0">
                <a:moveTo>
                  <a:pt x="505497" y="0"/>
                </a:moveTo>
                <a:cubicBezTo>
                  <a:pt x="765455" y="-7985"/>
                  <a:pt x="822949" y="32459"/>
                  <a:pt x="1038270" y="0"/>
                </a:cubicBezTo>
                <a:cubicBezTo>
                  <a:pt x="1253591" y="-32459"/>
                  <a:pt x="1343451" y="51248"/>
                  <a:pt x="1571043" y="0"/>
                </a:cubicBezTo>
                <a:cubicBezTo>
                  <a:pt x="1798635" y="-51248"/>
                  <a:pt x="1826246" y="1426"/>
                  <a:pt x="2039883" y="0"/>
                </a:cubicBezTo>
                <a:cubicBezTo>
                  <a:pt x="2253520" y="-1426"/>
                  <a:pt x="2447590" y="50634"/>
                  <a:pt x="2636589" y="0"/>
                </a:cubicBezTo>
                <a:cubicBezTo>
                  <a:pt x="2935453" y="-17051"/>
                  <a:pt x="3125441" y="253681"/>
                  <a:pt x="3142086" y="581891"/>
                </a:cubicBezTo>
                <a:cubicBezTo>
                  <a:pt x="3112975" y="880170"/>
                  <a:pt x="2927158" y="1155482"/>
                  <a:pt x="2636589" y="1163783"/>
                </a:cubicBezTo>
                <a:cubicBezTo>
                  <a:pt x="2408520" y="1221482"/>
                  <a:pt x="2252689" y="1131421"/>
                  <a:pt x="2082505" y="1163783"/>
                </a:cubicBezTo>
                <a:cubicBezTo>
                  <a:pt x="1912321" y="1196145"/>
                  <a:pt x="1796272" y="1102229"/>
                  <a:pt x="1528421" y="1163783"/>
                </a:cubicBezTo>
                <a:cubicBezTo>
                  <a:pt x="1260570" y="1225337"/>
                  <a:pt x="1125275" y="1157949"/>
                  <a:pt x="995648" y="1163783"/>
                </a:cubicBezTo>
                <a:cubicBezTo>
                  <a:pt x="866021" y="1169617"/>
                  <a:pt x="669323" y="1135248"/>
                  <a:pt x="505497" y="1163783"/>
                </a:cubicBezTo>
                <a:cubicBezTo>
                  <a:pt x="248650" y="1166936"/>
                  <a:pt x="-25257" y="820511"/>
                  <a:pt x="0" y="581891"/>
                </a:cubicBezTo>
                <a:cubicBezTo>
                  <a:pt x="-60386" y="250083"/>
                  <a:pt x="167064" y="-54286"/>
                  <a:pt x="505497" y="0"/>
                </a:cubicBezTo>
                <a:close/>
              </a:path>
            </a:pathLst>
          </a:custGeom>
          <a:solidFill>
            <a:srgbClr val="FFFFCC"/>
          </a:solidFill>
          <a:ln w="19050">
            <a:solidFill>
              <a:schemeClr val="tx1"/>
            </a:solidFill>
            <a:prstDash val="lgDashDot"/>
          </a:ln>
        </p:spPr>
        <p:style>
          <a:lnRef idx="1">
            <a:schemeClr val="accent6"/>
          </a:lnRef>
          <a:fillRef idx="2">
            <a:schemeClr val="accent6"/>
          </a:fillRef>
          <a:effectRef idx="1">
            <a:schemeClr val="accent6"/>
          </a:effectRef>
          <a:fontRef idx="minor">
            <a:schemeClr val="dk1"/>
          </a:fontRef>
        </p:style>
        <p:txBody>
          <a:bodyPr rtlCol="0" anchor="ctr"/>
          <a:lstStyle/>
          <a:p>
            <a:pPr algn="ctr" defTabSz="914400"/>
            <a:r>
              <a:rPr lang="en-US" sz="3200" dirty="0">
                <a:solidFill>
                  <a:prstClr val="black"/>
                </a:solidFill>
                <a:latin typeface="Calibri" panose="020F0502020204030204"/>
              </a:rPr>
              <a:t>A. </a:t>
            </a:r>
            <a:r>
              <a:rPr lang="en-US" sz="3200" dirty="0" err="1">
                <a:solidFill>
                  <a:prstClr val="black"/>
                </a:solidFill>
                <a:latin typeface="Calibri" panose="020F0502020204030204"/>
              </a:rPr>
              <a:t>Gió</a:t>
            </a:r>
            <a:r>
              <a:rPr lang="en-US" sz="3200" dirty="0">
                <a:solidFill>
                  <a:prstClr val="black"/>
                </a:solidFill>
                <a:latin typeface="Calibri" panose="020F0502020204030204"/>
              </a:rPr>
              <a:t> </a:t>
            </a:r>
            <a:r>
              <a:rPr lang="en-US" sz="3200" dirty="0" err="1">
                <a:solidFill>
                  <a:prstClr val="black"/>
                </a:solidFill>
                <a:latin typeface="Calibri" panose="020F0502020204030204"/>
              </a:rPr>
              <a:t>nhẹ</a:t>
            </a:r>
            <a:endParaRPr lang="en-US" sz="3200" dirty="0">
              <a:solidFill>
                <a:prstClr val="black"/>
              </a:solidFill>
              <a:latin typeface="Calibri" panose="020F0502020204030204"/>
            </a:endParaRPr>
          </a:p>
        </p:txBody>
      </p:sp>
      <p:sp>
        <p:nvSpPr>
          <p:cNvPr id="6" name="Flowchart: Terminator 5"/>
          <p:cNvSpPr/>
          <p:nvPr/>
        </p:nvSpPr>
        <p:spPr>
          <a:xfrm>
            <a:off x="4502833" y="2539357"/>
            <a:ext cx="3142087" cy="1163783"/>
          </a:xfrm>
          <a:custGeom>
            <a:avLst/>
            <a:gdLst>
              <a:gd name="connsiteX0" fmla="*/ 505497 w 3142087"/>
              <a:gd name="connsiteY0" fmla="*/ 0 h 1163783"/>
              <a:gd name="connsiteX1" fmla="*/ 995648 w 3142087"/>
              <a:gd name="connsiteY1" fmla="*/ 0 h 1163783"/>
              <a:gd name="connsiteX2" fmla="*/ 1571043 w 3142087"/>
              <a:gd name="connsiteY2" fmla="*/ 0 h 1163783"/>
              <a:gd name="connsiteX3" fmla="*/ 2039883 w 3142087"/>
              <a:gd name="connsiteY3" fmla="*/ 0 h 1163783"/>
              <a:gd name="connsiteX4" fmla="*/ 2636589 w 3142087"/>
              <a:gd name="connsiteY4" fmla="*/ 0 h 1163783"/>
              <a:gd name="connsiteX5" fmla="*/ 3142086 w 3142087"/>
              <a:gd name="connsiteY5" fmla="*/ 581891 h 1163783"/>
              <a:gd name="connsiteX6" fmla="*/ 2636589 w 3142087"/>
              <a:gd name="connsiteY6" fmla="*/ 1163783 h 1163783"/>
              <a:gd name="connsiteX7" fmla="*/ 2125127 w 3142087"/>
              <a:gd name="connsiteY7" fmla="*/ 1163783 h 1163783"/>
              <a:gd name="connsiteX8" fmla="*/ 1613665 w 3142087"/>
              <a:gd name="connsiteY8" fmla="*/ 1163783 h 1163783"/>
              <a:gd name="connsiteX9" fmla="*/ 1102203 w 3142087"/>
              <a:gd name="connsiteY9" fmla="*/ 1163783 h 1163783"/>
              <a:gd name="connsiteX10" fmla="*/ 505497 w 3142087"/>
              <a:gd name="connsiteY10" fmla="*/ 1163783 h 1163783"/>
              <a:gd name="connsiteX11" fmla="*/ 0 w 3142087"/>
              <a:gd name="connsiteY11" fmla="*/ 581891 h 1163783"/>
              <a:gd name="connsiteX12" fmla="*/ 505497 w 3142087"/>
              <a:gd name="connsiteY12" fmla="*/ 0 h 1163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42087" h="1163783" fill="none" extrusionOk="0">
                <a:moveTo>
                  <a:pt x="505497" y="0"/>
                </a:moveTo>
                <a:cubicBezTo>
                  <a:pt x="742405" y="-1621"/>
                  <a:pt x="897113" y="24552"/>
                  <a:pt x="995648" y="0"/>
                </a:cubicBezTo>
                <a:cubicBezTo>
                  <a:pt x="1094183" y="-24552"/>
                  <a:pt x="1440614" y="18088"/>
                  <a:pt x="1571043" y="0"/>
                </a:cubicBezTo>
                <a:cubicBezTo>
                  <a:pt x="1701472" y="-18088"/>
                  <a:pt x="1901137" y="46837"/>
                  <a:pt x="2039883" y="0"/>
                </a:cubicBezTo>
                <a:cubicBezTo>
                  <a:pt x="2178629" y="-46837"/>
                  <a:pt x="2483559" y="8167"/>
                  <a:pt x="2636589" y="0"/>
                </a:cubicBezTo>
                <a:cubicBezTo>
                  <a:pt x="2896600" y="-16364"/>
                  <a:pt x="3182092" y="271404"/>
                  <a:pt x="3142086" y="581891"/>
                </a:cubicBezTo>
                <a:cubicBezTo>
                  <a:pt x="3183211" y="931379"/>
                  <a:pt x="2939214" y="1100771"/>
                  <a:pt x="2636589" y="1163783"/>
                </a:cubicBezTo>
                <a:cubicBezTo>
                  <a:pt x="2413085" y="1167883"/>
                  <a:pt x="2377739" y="1112613"/>
                  <a:pt x="2125127" y="1163783"/>
                </a:cubicBezTo>
                <a:cubicBezTo>
                  <a:pt x="1872515" y="1214953"/>
                  <a:pt x="1783901" y="1155770"/>
                  <a:pt x="1613665" y="1163783"/>
                </a:cubicBezTo>
                <a:cubicBezTo>
                  <a:pt x="1443429" y="1171796"/>
                  <a:pt x="1229523" y="1133102"/>
                  <a:pt x="1102203" y="1163783"/>
                </a:cubicBezTo>
                <a:cubicBezTo>
                  <a:pt x="974883" y="1194464"/>
                  <a:pt x="629248" y="1096029"/>
                  <a:pt x="505497" y="1163783"/>
                </a:cubicBezTo>
                <a:cubicBezTo>
                  <a:pt x="240980" y="1239313"/>
                  <a:pt x="-88908" y="929780"/>
                  <a:pt x="0" y="581891"/>
                </a:cubicBezTo>
                <a:cubicBezTo>
                  <a:pt x="-18237" y="242154"/>
                  <a:pt x="188067" y="2611"/>
                  <a:pt x="505497" y="0"/>
                </a:cubicBezTo>
                <a:close/>
              </a:path>
              <a:path w="3142087" h="1163783" stroke="0" extrusionOk="0">
                <a:moveTo>
                  <a:pt x="505497" y="0"/>
                </a:moveTo>
                <a:cubicBezTo>
                  <a:pt x="765455" y="-7985"/>
                  <a:pt x="822949" y="32459"/>
                  <a:pt x="1038270" y="0"/>
                </a:cubicBezTo>
                <a:cubicBezTo>
                  <a:pt x="1253591" y="-32459"/>
                  <a:pt x="1343451" y="51248"/>
                  <a:pt x="1571043" y="0"/>
                </a:cubicBezTo>
                <a:cubicBezTo>
                  <a:pt x="1798635" y="-51248"/>
                  <a:pt x="1826246" y="1426"/>
                  <a:pt x="2039883" y="0"/>
                </a:cubicBezTo>
                <a:cubicBezTo>
                  <a:pt x="2253520" y="-1426"/>
                  <a:pt x="2447590" y="50634"/>
                  <a:pt x="2636589" y="0"/>
                </a:cubicBezTo>
                <a:cubicBezTo>
                  <a:pt x="2935453" y="-17051"/>
                  <a:pt x="3125441" y="253681"/>
                  <a:pt x="3142086" y="581891"/>
                </a:cubicBezTo>
                <a:cubicBezTo>
                  <a:pt x="3112975" y="880170"/>
                  <a:pt x="2927158" y="1155482"/>
                  <a:pt x="2636589" y="1163783"/>
                </a:cubicBezTo>
                <a:cubicBezTo>
                  <a:pt x="2408520" y="1221482"/>
                  <a:pt x="2252689" y="1131421"/>
                  <a:pt x="2082505" y="1163783"/>
                </a:cubicBezTo>
                <a:cubicBezTo>
                  <a:pt x="1912321" y="1196145"/>
                  <a:pt x="1796272" y="1102229"/>
                  <a:pt x="1528421" y="1163783"/>
                </a:cubicBezTo>
                <a:cubicBezTo>
                  <a:pt x="1260570" y="1225337"/>
                  <a:pt x="1125275" y="1157949"/>
                  <a:pt x="995648" y="1163783"/>
                </a:cubicBezTo>
                <a:cubicBezTo>
                  <a:pt x="866021" y="1169617"/>
                  <a:pt x="669323" y="1135248"/>
                  <a:pt x="505497" y="1163783"/>
                </a:cubicBezTo>
                <a:cubicBezTo>
                  <a:pt x="248650" y="1166936"/>
                  <a:pt x="-25257" y="820511"/>
                  <a:pt x="0" y="581891"/>
                </a:cubicBezTo>
                <a:cubicBezTo>
                  <a:pt x="-60386" y="250083"/>
                  <a:pt x="167064" y="-54286"/>
                  <a:pt x="505497" y="0"/>
                </a:cubicBezTo>
                <a:close/>
              </a:path>
            </a:pathLst>
          </a:custGeom>
          <a:solidFill>
            <a:srgbClr val="FFFFCC"/>
          </a:solidFill>
          <a:ln w="19050">
            <a:solidFill>
              <a:schemeClr val="tx1"/>
            </a:solidFill>
            <a:prstDash val="lgDashDot"/>
          </a:ln>
        </p:spPr>
        <p:style>
          <a:lnRef idx="1">
            <a:schemeClr val="accent6"/>
          </a:lnRef>
          <a:fillRef idx="2">
            <a:schemeClr val="accent6"/>
          </a:fillRef>
          <a:effectRef idx="1">
            <a:schemeClr val="accent6"/>
          </a:effectRef>
          <a:fontRef idx="minor">
            <a:schemeClr val="dk1"/>
          </a:fontRef>
        </p:style>
        <p:txBody>
          <a:bodyPr rtlCol="0" anchor="ctr"/>
          <a:lstStyle/>
          <a:p>
            <a:pPr algn="ctr" defTabSz="914400"/>
            <a:r>
              <a:rPr lang="en-US" sz="3200" dirty="0">
                <a:solidFill>
                  <a:prstClr val="black"/>
                </a:solidFill>
                <a:latin typeface="Calibri" panose="020F0502020204030204"/>
              </a:rPr>
              <a:t>B. </a:t>
            </a:r>
            <a:r>
              <a:rPr lang="en-US" sz="3200" dirty="0" err="1">
                <a:solidFill>
                  <a:prstClr val="black"/>
                </a:solidFill>
                <a:latin typeface="Calibri" panose="020F0502020204030204"/>
              </a:rPr>
              <a:t>Cây</a:t>
            </a:r>
            <a:r>
              <a:rPr lang="en-US" sz="3200" dirty="0">
                <a:solidFill>
                  <a:prstClr val="black"/>
                </a:solidFill>
                <a:latin typeface="Calibri" panose="020F0502020204030204"/>
              </a:rPr>
              <a:t> </a:t>
            </a:r>
            <a:r>
              <a:rPr lang="en-US" sz="3200" dirty="0" err="1">
                <a:solidFill>
                  <a:prstClr val="black"/>
                </a:solidFill>
                <a:latin typeface="Calibri" panose="020F0502020204030204"/>
              </a:rPr>
              <a:t>nhỏ</a:t>
            </a:r>
            <a:r>
              <a:rPr lang="en-US" sz="3200" dirty="0">
                <a:solidFill>
                  <a:prstClr val="black"/>
                </a:solidFill>
                <a:latin typeface="Calibri" panose="020F0502020204030204"/>
              </a:rPr>
              <a:t> </a:t>
            </a:r>
            <a:r>
              <a:rPr lang="en-US" sz="3200" dirty="0" err="1">
                <a:solidFill>
                  <a:prstClr val="black"/>
                </a:solidFill>
                <a:latin typeface="Calibri" panose="020F0502020204030204"/>
              </a:rPr>
              <a:t>bắt</a:t>
            </a:r>
            <a:r>
              <a:rPr lang="en-US" sz="3200" dirty="0">
                <a:solidFill>
                  <a:prstClr val="black"/>
                </a:solidFill>
                <a:latin typeface="Calibri" panose="020F0502020204030204"/>
              </a:rPr>
              <a:t> </a:t>
            </a:r>
            <a:r>
              <a:rPr lang="en-US" sz="3200" dirty="0" err="1">
                <a:solidFill>
                  <a:prstClr val="black"/>
                </a:solidFill>
                <a:latin typeface="Calibri" panose="020F0502020204030204"/>
              </a:rPr>
              <a:t>đầu</a:t>
            </a:r>
            <a:r>
              <a:rPr lang="en-US" sz="3200" dirty="0">
                <a:solidFill>
                  <a:prstClr val="black"/>
                </a:solidFill>
                <a:latin typeface="Calibri" panose="020F0502020204030204"/>
              </a:rPr>
              <a:t> lay </a:t>
            </a:r>
            <a:r>
              <a:rPr lang="en-US" sz="3200" dirty="0" err="1">
                <a:solidFill>
                  <a:prstClr val="black"/>
                </a:solidFill>
                <a:latin typeface="Calibri" panose="020F0502020204030204"/>
              </a:rPr>
              <a:t>động</a:t>
            </a:r>
            <a:endParaRPr lang="en-US" sz="3200" dirty="0">
              <a:solidFill>
                <a:prstClr val="black"/>
              </a:solidFill>
              <a:latin typeface="Calibri" panose="020F0502020204030204"/>
            </a:endParaRPr>
          </a:p>
        </p:txBody>
      </p:sp>
      <p:grpSp>
        <p:nvGrpSpPr>
          <p:cNvPr id="115" name="Group 114"/>
          <p:cNvGrpSpPr/>
          <p:nvPr/>
        </p:nvGrpSpPr>
        <p:grpSpPr>
          <a:xfrm>
            <a:off x="9209576" y="3803837"/>
            <a:ext cx="3219875" cy="3141555"/>
            <a:chOff x="9209575" y="3803838"/>
            <a:chExt cx="3219875" cy="3141554"/>
          </a:xfrm>
        </p:grpSpPr>
        <p:pic>
          <p:nvPicPr>
            <p:cNvPr id="114" name="Picture 113" descr="Background pattern&#10;&#10;Description automatically generated"/>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09575" y="4680747"/>
              <a:ext cx="3219875" cy="2264645"/>
            </a:xfrm>
            <a:prstGeom prst="rect">
              <a:avLst/>
            </a:prstGeom>
          </p:spPr>
        </p:pic>
        <p:pic>
          <p:nvPicPr>
            <p:cNvPr id="112" name="Picture 111" descr="A picture containing text&#10;&#10;Description automatically generated"/>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160882" y="3803838"/>
              <a:ext cx="1191985" cy="1509635"/>
            </a:xfrm>
            <a:prstGeom prst="rect">
              <a:avLst/>
            </a:prstGeom>
          </p:spPr>
        </p:pic>
      </p:grpSp>
      <p:pic>
        <p:nvPicPr>
          <p:cNvPr id="9" name="Tieng-vo-tay-tra-loi-dung-www_tiengdong_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554676" y="2825900"/>
            <a:ext cx="487363" cy="487363"/>
          </a:xfrm>
          <a:prstGeom prst="rect">
            <a:avLst/>
          </a:prstGeom>
        </p:spPr>
      </p:pic>
      <p:pic>
        <p:nvPicPr>
          <p:cNvPr id="10" name="Am-thanh-tra-loi-sai-www_tiengdong_com">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2315452" y="2839169"/>
            <a:ext cx="487363" cy="487363"/>
          </a:xfrm>
          <a:prstGeom prst="rect">
            <a:avLst/>
          </a:prstGeom>
        </p:spPr>
      </p:pic>
      <p:sp>
        <p:nvSpPr>
          <p:cNvPr id="4" name="Flowchart: Terminator 3"/>
          <p:cNvSpPr/>
          <p:nvPr/>
        </p:nvSpPr>
        <p:spPr>
          <a:xfrm>
            <a:off x="8414187" y="2593333"/>
            <a:ext cx="3142087" cy="1163783"/>
          </a:xfrm>
          <a:custGeom>
            <a:avLst/>
            <a:gdLst>
              <a:gd name="connsiteX0" fmla="*/ 505497 w 3142087"/>
              <a:gd name="connsiteY0" fmla="*/ 0 h 1163783"/>
              <a:gd name="connsiteX1" fmla="*/ 995648 w 3142087"/>
              <a:gd name="connsiteY1" fmla="*/ 0 h 1163783"/>
              <a:gd name="connsiteX2" fmla="*/ 1571043 w 3142087"/>
              <a:gd name="connsiteY2" fmla="*/ 0 h 1163783"/>
              <a:gd name="connsiteX3" fmla="*/ 2039883 w 3142087"/>
              <a:gd name="connsiteY3" fmla="*/ 0 h 1163783"/>
              <a:gd name="connsiteX4" fmla="*/ 2636589 w 3142087"/>
              <a:gd name="connsiteY4" fmla="*/ 0 h 1163783"/>
              <a:gd name="connsiteX5" fmla="*/ 3142086 w 3142087"/>
              <a:gd name="connsiteY5" fmla="*/ 581891 h 1163783"/>
              <a:gd name="connsiteX6" fmla="*/ 2636589 w 3142087"/>
              <a:gd name="connsiteY6" fmla="*/ 1163783 h 1163783"/>
              <a:gd name="connsiteX7" fmla="*/ 2125127 w 3142087"/>
              <a:gd name="connsiteY7" fmla="*/ 1163783 h 1163783"/>
              <a:gd name="connsiteX8" fmla="*/ 1613665 w 3142087"/>
              <a:gd name="connsiteY8" fmla="*/ 1163783 h 1163783"/>
              <a:gd name="connsiteX9" fmla="*/ 1102203 w 3142087"/>
              <a:gd name="connsiteY9" fmla="*/ 1163783 h 1163783"/>
              <a:gd name="connsiteX10" fmla="*/ 505497 w 3142087"/>
              <a:gd name="connsiteY10" fmla="*/ 1163783 h 1163783"/>
              <a:gd name="connsiteX11" fmla="*/ 0 w 3142087"/>
              <a:gd name="connsiteY11" fmla="*/ 581891 h 1163783"/>
              <a:gd name="connsiteX12" fmla="*/ 505497 w 3142087"/>
              <a:gd name="connsiteY12" fmla="*/ 0 h 1163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42087" h="1163783" fill="none" extrusionOk="0">
                <a:moveTo>
                  <a:pt x="505497" y="0"/>
                </a:moveTo>
                <a:cubicBezTo>
                  <a:pt x="742405" y="-1621"/>
                  <a:pt x="897113" y="24552"/>
                  <a:pt x="995648" y="0"/>
                </a:cubicBezTo>
                <a:cubicBezTo>
                  <a:pt x="1094183" y="-24552"/>
                  <a:pt x="1440614" y="18088"/>
                  <a:pt x="1571043" y="0"/>
                </a:cubicBezTo>
                <a:cubicBezTo>
                  <a:pt x="1701472" y="-18088"/>
                  <a:pt x="1901137" y="46837"/>
                  <a:pt x="2039883" y="0"/>
                </a:cubicBezTo>
                <a:cubicBezTo>
                  <a:pt x="2178629" y="-46837"/>
                  <a:pt x="2483559" y="8167"/>
                  <a:pt x="2636589" y="0"/>
                </a:cubicBezTo>
                <a:cubicBezTo>
                  <a:pt x="2896600" y="-16364"/>
                  <a:pt x="3182092" y="271404"/>
                  <a:pt x="3142086" y="581891"/>
                </a:cubicBezTo>
                <a:cubicBezTo>
                  <a:pt x="3183211" y="931379"/>
                  <a:pt x="2939214" y="1100771"/>
                  <a:pt x="2636589" y="1163783"/>
                </a:cubicBezTo>
                <a:cubicBezTo>
                  <a:pt x="2413085" y="1167883"/>
                  <a:pt x="2377739" y="1112613"/>
                  <a:pt x="2125127" y="1163783"/>
                </a:cubicBezTo>
                <a:cubicBezTo>
                  <a:pt x="1872515" y="1214953"/>
                  <a:pt x="1783901" y="1155770"/>
                  <a:pt x="1613665" y="1163783"/>
                </a:cubicBezTo>
                <a:cubicBezTo>
                  <a:pt x="1443429" y="1171796"/>
                  <a:pt x="1229523" y="1133102"/>
                  <a:pt x="1102203" y="1163783"/>
                </a:cubicBezTo>
                <a:cubicBezTo>
                  <a:pt x="974883" y="1194464"/>
                  <a:pt x="629248" y="1096029"/>
                  <a:pt x="505497" y="1163783"/>
                </a:cubicBezTo>
                <a:cubicBezTo>
                  <a:pt x="240980" y="1239313"/>
                  <a:pt x="-88908" y="929780"/>
                  <a:pt x="0" y="581891"/>
                </a:cubicBezTo>
                <a:cubicBezTo>
                  <a:pt x="-18237" y="242154"/>
                  <a:pt x="188067" y="2611"/>
                  <a:pt x="505497" y="0"/>
                </a:cubicBezTo>
                <a:close/>
              </a:path>
              <a:path w="3142087" h="1163783" stroke="0" extrusionOk="0">
                <a:moveTo>
                  <a:pt x="505497" y="0"/>
                </a:moveTo>
                <a:cubicBezTo>
                  <a:pt x="765455" y="-7985"/>
                  <a:pt x="822949" y="32459"/>
                  <a:pt x="1038270" y="0"/>
                </a:cubicBezTo>
                <a:cubicBezTo>
                  <a:pt x="1253591" y="-32459"/>
                  <a:pt x="1343451" y="51248"/>
                  <a:pt x="1571043" y="0"/>
                </a:cubicBezTo>
                <a:cubicBezTo>
                  <a:pt x="1798635" y="-51248"/>
                  <a:pt x="1826246" y="1426"/>
                  <a:pt x="2039883" y="0"/>
                </a:cubicBezTo>
                <a:cubicBezTo>
                  <a:pt x="2253520" y="-1426"/>
                  <a:pt x="2447590" y="50634"/>
                  <a:pt x="2636589" y="0"/>
                </a:cubicBezTo>
                <a:cubicBezTo>
                  <a:pt x="2935453" y="-17051"/>
                  <a:pt x="3125441" y="253681"/>
                  <a:pt x="3142086" y="581891"/>
                </a:cubicBezTo>
                <a:cubicBezTo>
                  <a:pt x="3112975" y="880170"/>
                  <a:pt x="2927158" y="1155482"/>
                  <a:pt x="2636589" y="1163783"/>
                </a:cubicBezTo>
                <a:cubicBezTo>
                  <a:pt x="2408520" y="1221482"/>
                  <a:pt x="2252689" y="1131421"/>
                  <a:pt x="2082505" y="1163783"/>
                </a:cubicBezTo>
                <a:cubicBezTo>
                  <a:pt x="1912321" y="1196145"/>
                  <a:pt x="1796272" y="1102229"/>
                  <a:pt x="1528421" y="1163783"/>
                </a:cubicBezTo>
                <a:cubicBezTo>
                  <a:pt x="1260570" y="1225337"/>
                  <a:pt x="1125275" y="1157949"/>
                  <a:pt x="995648" y="1163783"/>
                </a:cubicBezTo>
                <a:cubicBezTo>
                  <a:pt x="866021" y="1169617"/>
                  <a:pt x="669323" y="1135248"/>
                  <a:pt x="505497" y="1163783"/>
                </a:cubicBezTo>
                <a:cubicBezTo>
                  <a:pt x="248650" y="1166936"/>
                  <a:pt x="-25257" y="820511"/>
                  <a:pt x="0" y="581891"/>
                </a:cubicBezTo>
                <a:cubicBezTo>
                  <a:pt x="-60386" y="250083"/>
                  <a:pt x="167064" y="-54286"/>
                  <a:pt x="505497" y="0"/>
                </a:cubicBezTo>
                <a:close/>
              </a:path>
            </a:pathLst>
          </a:custGeom>
          <a:solidFill>
            <a:srgbClr val="FFFFCC"/>
          </a:solidFill>
          <a:ln w="19050">
            <a:solidFill>
              <a:schemeClr val="tx1"/>
            </a:solidFill>
            <a:prstDash val="lgDashDot"/>
          </a:ln>
        </p:spPr>
        <p:style>
          <a:lnRef idx="1">
            <a:schemeClr val="accent6"/>
          </a:lnRef>
          <a:fillRef idx="2">
            <a:schemeClr val="accent6"/>
          </a:fillRef>
          <a:effectRef idx="1">
            <a:schemeClr val="accent6"/>
          </a:effectRef>
          <a:fontRef idx="minor">
            <a:schemeClr val="dk1"/>
          </a:fontRef>
        </p:style>
        <p:txBody>
          <a:bodyPr rtlCol="0" anchor="ctr"/>
          <a:lstStyle/>
          <a:p>
            <a:pPr algn="ctr" defTabSz="914400"/>
            <a:r>
              <a:rPr lang="en-US" sz="3200" dirty="0">
                <a:solidFill>
                  <a:prstClr val="black"/>
                </a:solidFill>
                <a:latin typeface="Calibri" panose="020F0502020204030204"/>
              </a:rPr>
              <a:t>C. </a:t>
            </a:r>
            <a:r>
              <a:rPr lang="en-US" sz="3200" dirty="0" err="1">
                <a:solidFill>
                  <a:prstClr val="black"/>
                </a:solidFill>
                <a:latin typeface="Calibri" panose="020F0502020204030204"/>
              </a:rPr>
              <a:t>Cây</a:t>
            </a:r>
            <a:r>
              <a:rPr lang="en-US" sz="3200" dirty="0">
                <a:solidFill>
                  <a:prstClr val="black"/>
                </a:solidFill>
                <a:latin typeface="Calibri" panose="020F0502020204030204"/>
              </a:rPr>
              <a:t> </a:t>
            </a:r>
            <a:r>
              <a:rPr lang="en-US" sz="3200" dirty="0" err="1">
                <a:solidFill>
                  <a:prstClr val="black"/>
                </a:solidFill>
                <a:latin typeface="Calibri" panose="020F0502020204030204"/>
              </a:rPr>
              <a:t>cối</a:t>
            </a:r>
            <a:r>
              <a:rPr lang="en-US" sz="3200" dirty="0">
                <a:solidFill>
                  <a:prstClr val="black"/>
                </a:solidFill>
                <a:latin typeface="Calibri" panose="020F0502020204030204"/>
              </a:rPr>
              <a:t> rung </a:t>
            </a:r>
            <a:r>
              <a:rPr lang="en-US" sz="3200" dirty="0" err="1">
                <a:solidFill>
                  <a:prstClr val="black"/>
                </a:solidFill>
                <a:latin typeface="Calibri" panose="020F0502020204030204"/>
              </a:rPr>
              <a:t>nhiều</a:t>
            </a:r>
            <a:endParaRPr lang="en-US" sz="3200" dirty="0">
              <a:solidFill>
                <a:prstClr val="black"/>
              </a:solidFill>
              <a:latin typeface="Calibri" panose="020F0502020204030204"/>
            </a:endParaRPr>
          </a:p>
        </p:txBody>
      </p:sp>
      <p:pic>
        <p:nvPicPr>
          <p:cNvPr id="5" name="Tieng-vo-tay-tra-loi-dung-www_tiengdong_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3084177" y="5265095"/>
            <a:ext cx="487363" cy="48736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9"/>
                </p:tgtEl>
              </p:cMediaNode>
            </p:audio>
            <p:seq concurrent="1" nextAc="seek">
              <p:cTn id="3" restart="whenNotActive" fill="hold" evtFilter="cancelBubble" nodeType="interactiveSeq">
                <p:stCondLst>
                  <p:cond evt="onClick" delay="0">
                    <p:tgtEl>
                      <p:spTgt spid="3"/>
                    </p:tgtEl>
                  </p:cond>
                </p:stCondLst>
                <p:endSync evt="end" delay="0">
                  <p:rtn val="all"/>
                </p:endSync>
                <p:childTnLst>
                  <p:par>
                    <p:cTn id="4" fill="hold">
                      <p:stCondLst>
                        <p:cond delay="0"/>
                      </p:stCondLst>
                      <p:childTnLst>
                        <p:par>
                          <p:cTn id="5" fill="hold">
                            <p:stCondLst>
                              <p:cond delay="0"/>
                            </p:stCondLst>
                            <p:childTnLst>
                              <p:par>
                                <p:cTn id="6" presetID="32" presetClass="emph" presetSubtype="0" fill="hold" grpId="0" nodeType="clickEffect">
                                  <p:stCondLst>
                                    <p:cond delay="0"/>
                                  </p:stCondLst>
                                  <p:childTnLst>
                                    <p:animRot by="120000">
                                      <p:cBhvr>
                                        <p:cTn id="7" dur="100" fill="hold">
                                          <p:stCondLst>
                                            <p:cond delay="0"/>
                                          </p:stCondLst>
                                        </p:cTn>
                                        <p:tgtEl>
                                          <p:spTgt spid="3"/>
                                        </p:tgtEl>
                                        <p:attrNameLst>
                                          <p:attrName>r</p:attrName>
                                        </p:attrNameLst>
                                      </p:cBhvr>
                                    </p:animRot>
                                    <p:animRot by="-240000">
                                      <p:cBhvr>
                                        <p:cTn id="8" dur="200" fill="hold">
                                          <p:stCondLst>
                                            <p:cond delay="200"/>
                                          </p:stCondLst>
                                        </p:cTn>
                                        <p:tgtEl>
                                          <p:spTgt spid="3"/>
                                        </p:tgtEl>
                                        <p:attrNameLst>
                                          <p:attrName>r</p:attrName>
                                        </p:attrNameLst>
                                      </p:cBhvr>
                                    </p:animRot>
                                    <p:animRot by="240000">
                                      <p:cBhvr>
                                        <p:cTn id="9" dur="200" fill="hold">
                                          <p:stCondLst>
                                            <p:cond delay="400"/>
                                          </p:stCondLst>
                                        </p:cTn>
                                        <p:tgtEl>
                                          <p:spTgt spid="3"/>
                                        </p:tgtEl>
                                        <p:attrNameLst>
                                          <p:attrName>r</p:attrName>
                                        </p:attrNameLst>
                                      </p:cBhvr>
                                    </p:animRot>
                                    <p:animRot by="-240000">
                                      <p:cBhvr>
                                        <p:cTn id="10" dur="200" fill="hold">
                                          <p:stCondLst>
                                            <p:cond delay="600"/>
                                          </p:stCondLst>
                                        </p:cTn>
                                        <p:tgtEl>
                                          <p:spTgt spid="3"/>
                                        </p:tgtEl>
                                        <p:attrNameLst>
                                          <p:attrName>r</p:attrName>
                                        </p:attrNameLst>
                                      </p:cBhvr>
                                    </p:animRot>
                                    <p:animRot by="120000">
                                      <p:cBhvr>
                                        <p:cTn id="11" dur="200" fill="hold">
                                          <p:stCondLst>
                                            <p:cond delay="800"/>
                                          </p:stCondLst>
                                        </p:cTn>
                                        <p:tgtEl>
                                          <p:spTgt spid="3"/>
                                        </p:tgtEl>
                                        <p:attrNameLst>
                                          <p:attrName>r</p:attrName>
                                        </p:attrNameLst>
                                      </p:cBhvr>
                                    </p:animRot>
                                  </p:childTnLst>
                                </p:cTn>
                              </p:par>
                              <p:par>
                                <p:cTn id="12" presetID="1" presetClass="emph" presetSubtype="2" fill="hold" nodeType="withEffect">
                                  <p:stCondLst>
                                    <p:cond delay="0"/>
                                  </p:stCondLst>
                                  <p:childTnLst>
                                    <p:animClr clrSpc="rgb" dir="cw">
                                      <p:cBhvr>
                                        <p:cTn id="13" dur="2000" fill="hold"/>
                                        <p:tgtEl>
                                          <p:spTgt spid="3"/>
                                        </p:tgtEl>
                                        <p:attrNameLst>
                                          <p:attrName>fillcolor</p:attrName>
                                        </p:attrNameLst>
                                      </p:cBhvr>
                                      <p:to>
                                        <a:srgbClr val="99FF99"/>
                                      </p:to>
                                    </p:animClr>
                                    <p:set>
                                      <p:cBhvr>
                                        <p:cTn id="14" dur="2000" fill="hold"/>
                                        <p:tgtEl>
                                          <p:spTgt spid="3"/>
                                        </p:tgtEl>
                                        <p:attrNameLst>
                                          <p:attrName>fill.type</p:attrName>
                                        </p:attrNameLst>
                                      </p:cBhvr>
                                      <p:to>
                                        <p:strVal val="solid"/>
                                      </p:to>
                                    </p:set>
                                    <p:set>
                                      <p:cBhvr>
                                        <p:cTn id="15" dur="2000" fill="hold"/>
                                        <p:tgtEl>
                                          <p:spTgt spid="3"/>
                                        </p:tgtEl>
                                        <p:attrNameLst>
                                          <p:attrName>fill.on</p:attrName>
                                        </p:attrNameLst>
                                      </p:cBhvr>
                                      <p:to>
                                        <p:strVal val="true"/>
                                      </p:to>
                                    </p:set>
                                  </p:childTnLst>
                                </p:cTn>
                              </p:par>
                              <p:par>
                                <p:cTn id="16" presetID="1" presetClass="mediacall" presetSubtype="0" fill="hold" nodeType="withEffect">
                                  <p:stCondLst>
                                    <p:cond delay="0"/>
                                  </p:stCondLst>
                                  <p:childTnLst>
                                    <p:cmd type="call" cmd="playFrom(0.0)">
                                      <p:cBhvr>
                                        <p:cTn id="17" dur="8085" fill="hold"/>
                                        <p:tgtEl>
                                          <p:spTgt spid="9"/>
                                        </p:tgtEl>
                                      </p:cBhvr>
                                    </p:cmd>
                                  </p:childTnLst>
                                </p:cTn>
                              </p:par>
                            </p:childTnLst>
                          </p:cTn>
                        </p:par>
                      </p:childTnLst>
                    </p:cTn>
                  </p:par>
                </p:childTnLst>
              </p:cTn>
              <p:nextCondLst>
                <p:cond evt="onClick" delay="0">
                  <p:tgtEl>
                    <p:spTgt spid="3"/>
                  </p:tgtEl>
                </p:cond>
              </p:nextCondLst>
            </p:seq>
            <p:seq concurrent="1" nextAc="seek">
              <p:cTn id="18" restart="whenNotActive" fill="hold" evtFilter="cancelBubble" nodeType="interactiveSeq">
                <p:stCondLst>
                  <p:cond evt="onClick" delay="0">
                    <p:tgtEl>
                      <p:spTgt spid="6"/>
                    </p:tgtEl>
                  </p:cond>
                </p:stCondLst>
                <p:endSync evt="end" delay="0">
                  <p:rtn val="all"/>
                </p:endSync>
                <p:childTnLst>
                  <p:par>
                    <p:cTn id="19" fill="hold">
                      <p:stCondLst>
                        <p:cond delay="0"/>
                      </p:stCondLst>
                      <p:childTnLst>
                        <p:par>
                          <p:cTn id="20" fill="hold">
                            <p:stCondLst>
                              <p:cond delay="0"/>
                            </p:stCondLst>
                            <p:childTnLst>
                              <p:par>
                                <p:cTn id="21" presetID="1" presetClass="emph" presetSubtype="2" fill="hold" nodeType="clickEffect">
                                  <p:stCondLst>
                                    <p:cond delay="0"/>
                                  </p:stCondLst>
                                  <p:childTnLst>
                                    <p:animClr clrSpc="rgb" dir="cw">
                                      <p:cBhvr>
                                        <p:cTn id="22" dur="2000" fill="hold"/>
                                        <p:tgtEl>
                                          <p:spTgt spid="6"/>
                                        </p:tgtEl>
                                        <p:attrNameLst>
                                          <p:attrName>fillcolor</p:attrName>
                                        </p:attrNameLst>
                                      </p:cBhvr>
                                      <p:to>
                                        <a:schemeClr val="accent2"/>
                                      </p:to>
                                    </p:animClr>
                                    <p:set>
                                      <p:cBhvr>
                                        <p:cTn id="23" dur="2000" fill="hold"/>
                                        <p:tgtEl>
                                          <p:spTgt spid="6"/>
                                        </p:tgtEl>
                                        <p:attrNameLst>
                                          <p:attrName>fill.type</p:attrName>
                                        </p:attrNameLst>
                                      </p:cBhvr>
                                      <p:to>
                                        <p:strVal val="solid"/>
                                      </p:to>
                                    </p:set>
                                    <p:set>
                                      <p:cBhvr>
                                        <p:cTn id="24" dur="2000" fill="hold"/>
                                        <p:tgtEl>
                                          <p:spTgt spid="6"/>
                                        </p:tgtEl>
                                        <p:attrNameLst>
                                          <p:attrName>fill.on</p:attrName>
                                        </p:attrNameLst>
                                      </p:cBhvr>
                                      <p:to>
                                        <p:strVal val="true"/>
                                      </p:to>
                                    </p:set>
                                  </p:childTnLst>
                                </p:cTn>
                              </p:par>
                              <p:par>
                                <p:cTn id="25" presetID="1" presetClass="mediacall" presetSubtype="0" fill="hold" nodeType="withEffect">
                                  <p:stCondLst>
                                    <p:cond delay="0"/>
                                  </p:stCondLst>
                                  <p:childTnLst>
                                    <p:cmd type="call" cmd="playFrom(0.0)">
                                      <p:cBhvr>
                                        <p:cTn id="26" dur="5120" fill="hold"/>
                                        <p:tgtEl>
                                          <p:spTgt spid="10"/>
                                        </p:tgtEl>
                                      </p:cBhvr>
                                    </p:cmd>
                                  </p:childTnLst>
                                </p:cTn>
                              </p:par>
                            </p:childTnLst>
                          </p:cTn>
                        </p:par>
                      </p:childTnLst>
                    </p:cTn>
                  </p:par>
                </p:childTnLst>
              </p:cTn>
              <p:nextCondLst>
                <p:cond evt="onClick" delay="0">
                  <p:tgtEl>
                    <p:spTgt spid="6"/>
                  </p:tgtEl>
                </p:cond>
              </p:nextCondLst>
            </p:seq>
            <p:audio>
              <p:cMediaNode vol="80000">
                <p:cTn id="27" fill="hold" display="0">
                  <p:stCondLst>
                    <p:cond delay="indefinite"/>
                  </p:stCondLst>
                  <p:endCondLst>
                    <p:cond evt="onStopAudio" delay="0">
                      <p:tgtEl>
                        <p:sldTgt/>
                      </p:tgtEl>
                    </p:cond>
                  </p:endCondLst>
                </p:cTn>
                <p:tgtEl>
                  <p:spTgt spid="10"/>
                </p:tgtEl>
              </p:cMediaNode>
            </p:audio>
            <p:seq concurrent="1" nextAc="seek">
              <p:cTn id="28" restart="whenNotActive" fill="hold" evtFilter="cancelBubble" nodeType="interactiveSeq">
                <p:stCondLst>
                  <p:cond evt="onClick" delay="0">
                    <p:tgtEl>
                      <p:spTgt spid="4"/>
                    </p:tgtEl>
                  </p:cond>
                </p:stCondLst>
                <p:endSync evt="end" delay="0">
                  <p:rtn val="all"/>
                </p:endSync>
                <p:childTnLst>
                  <p:par>
                    <p:cTn id="29" fill="hold">
                      <p:stCondLst>
                        <p:cond delay="0"/>
                      </p:stCondLst>
                      <p:childTnLst>
                        <p:par>
                          <p:cTn id="30" fill="hold">
                            <p:stCondLst>
                              <p:cond delay="0"/>
                            </p:stCondLst>
                            <p:childTnLst>
                              <p:par>
                                <p:cTn id="31" presetID="32" presetClass="emph" presetSubtype="0" fill="hold" grpId="0" nodeType="clickEffect">
                                  <p:stCondLst>
                                    <p:cond delay="0"/>
                                  </p:stCondLst>
                                  <p:childTnLst>
                                    <p:animRot by="120000">
                                      <p:cBhvr>
                                        <p:cTn id="32" dur="100" fill="hold">
                                          <p:stCondLst>
                                            <p:cond delay="0"/>
                                          </p:stCondLst>
                                        </p:cTn>
                                        <p:tgtEl>
                                          <p:spTgt spid="4"/>
                                        </p:tgtEl>
                                        <p:attrNameLst>
                                          <p:attrName>r</p:attrName>
                                        </p:attrNameLst>
                                      </p:cBhvr>
                                    </p:animRot>
                                    <p:animRot by="-240000">
                                      <p:cBhvr>
                                        <p:cTn id="33" dur="200" fill="hold">
                                          <p:stCondLst>
                                            <p:cond delay="200"/>
                                          </p:stCondLst>
                                        </p:cTn>
                                        <p:tgtEl>
                                          <p:spTgt spid="4"/>
                                        </p:tgtEl>
                                        <p:attrNameLst>
                                          <p:attrName>r</p:attrName>
                                        </p:attrNameLst>
                                      </p:cBhvr>
                                    </p:animRot>
                                    <p:animRot by="240000">
                                      <p:cBhvr>
                                        <p:cTn id="34" dur="200" fill="hold">
                                          <p:stCondLst>
                                            <p:cond delay="400"/>
                                          </p:stCondLst>
                                        </p:cTn>
                                        <p:tgtEl>
                                          <p:spTgt spid="4"/>
                                        </p:tgtEl>
                                        <p:attrNameLst>
                                          <p:attrName>r</p:attrName>
                                        </p:attrNameLst>
                                      </p:cBhvr>
                                    </p:animRot>
                                    <p:animRot by="-240000">
                                      <p:cBhvr>
                                        <p:cTn id="35" dur="200" fill="hold">
                                          <p:stCondLst>
                                            <p:cond delay="600"/>
                                          </p:stCondLst>
                                        </p:cTn>
                                        <p:tgtEl>
                                          <p:spTgt spid="4"/>
                                        </p:tgtEl>
                                        <p:attrNameLst>
                                          <p:attrName>r</p:attrName>
                                        </p:attrNameLst>
                                      </p:cBhvr>
                                    </p:animRot>
                                    <p:animRot by="120000">
                                      <p:cBhvr>
                                        <p:cTn id="36" dur="200" fill="hold">
                                          <p:stCondLst>
                                            <p:cond delay="800"/>
                                          </p:stCondLst>
                                        </p:cTn>
                                        <p:tgtEl>
                                          <p:spTgt spid="4"/>
                                        </p:tgtEl>
                                        <p:attrNameLst>
                                          <p:attrName>r</p:attrName>
                                        </p:attrNameLst>
                                      </p:cBhvr>
                                    </p:animRot>
                                  </p:childTnLst>
                                </p:cTn>
                              </p:par>
                              <p:par>
                                <p:cTn id="37" presetID="1" presetClass="emph" presetSubtype="2" fill="hold" nodeType="withEffect">
                                  <p:stCondLst>
                                    <p:cond delay="0"/>
                                  </p:stCondLst>
                                  <p:childTnLst>
                                    <p:animClr clrSpc="rgb" dir="cw">
                                      <p:cBhvr>
                                        <p:cTn id="38" dur="2000" fill="hold"/>
                                        <p:tgtEl>
                                          <p:spTgt spid="4"/>
                                        </p:tgtEl>
                                        <p:attrNameLst>
                                          <p:attrName>fillcolor</p:attrName>
                                        </p:attrNameLst>
                                      </p:cBhvr>
                                      <p:to>
                                        <a:srgbClr val="99FF99"/>
                                      </p:to>
                                    </p:animClr>
                                    <p:set>
                                      <p:cBhvr>
                                        <p:cTn id="39" dur="2000" fill="hold"/>
                                        <p:tgtEl>
                                          <p:spTgt spid="4"/>
                                        </p:tgtEl>
                                        <p:attrNameLst>
                                          <p:attrName>fill.type</p:attrName>
                                        </p:attrNameLst>
                                      </p:cBhvr>
                                      <p:to>
                                        <p:strVal val="solid"/>
                                      </p:to>
                                    </p:set>
                                    <p:set>
                                      <p:cBhvr>
                                        <p:cTn id="40" dur="2000" fill="hold"/>
                                        <p:tgtEl>
                                          <p:spTgt spid="4"/>
                                        </p:tgtEl>
                                        <p:attrNameLst>
                                          <p:attrName>fill.on</p:attrName>
                                        </p:attrNameLst>
                                      </p:cBhvr>
                                      <p:to>
                                        <p:strVal val="true"/>
                                      </p:to>
                                    </p:set>
                                  </p:childTnLst>
                                </p:cTn>
                              </p:par>
                              <p:par>
                                <p:cTn id="41" presetID="1" presetClass="mediacall" presetSubtype="0" fill="hold" nodeType="withEffect">
                                  <p:stCondLst>
                                    <p:cond delay="0"/>
                                  </p:stCondLst>
                                  <p:childTnLst>
                                    <p:cmd type="call" cmd="playFrom(0.0)">
                                      <p:cBhvr>
                                        <p:cTn id="42" dur="8085" fill="hold"/>
                                        <p:tgtEl>
                                          <p:spTgt spid="5"/>
                                        </p:tgtEl>
                                      </p:cBhvr>
                                    </p:cmd>
                                  </p:childTnLst>
                                </p:cTn>
                              </p:par>
                            </p:childTnLst>
                          </p:cTn>
                        </p:par>
                      </p:childTnLst>
                    </p:cTn>
                  </p:par>
                </p:childTnLst>
              </p:cTn>
              <p:nextCondLst>
                <p:cond evt="onClick" delay="0">
                  <p:tgtEl>
                    <p:spTgt spid="4"/>
                  </p:tgtEl>
                </p:cond>
              </p:nextCondLst>
            </p:seq>
            <p:audio>
              <p:cMediaNode vol="80000">
                <p:cTn id="43" fill="hold" display="0">
                  <p:stCondLst>
                    <p:cond delay="indefinite"/>
                  </p:stCondLst>
                  <p:endCondLst>
                    <p:cond evt="onStopAudio" delay="0">
                      <p:tgtEl>
                        <p:sldTgt/>
                      </p:tgtEl>
                    </p:cond>
                  </p:endCondLst>
                </p:cTn>
                <p:tgtEl>
                  <p:spTgt spid="5"/>
                </p:tgtEl>
              </p:cMediaNode>
            </p:audio>
          </p:childTnLst>
        </p:cTn>
      </p:par>
    </p:tnLst>
    <p:bldLst>
      <p:bldP spid="3" grpId="0"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Rounded Corners 1"/>
          <p:cNvSpPr/>
          <p:nvPr/>
        </p:nvSpPr>
        <p:spPr>
          <a:xfrm>
            <a:off x="1589087" y="473941"/>
            <a:ext cx="9736138" cy="1366839"/>
          </a:xfrm>
          <a:custGeom>
            <a:avLst/>
            <a:gdLst>
              <a:gd name="connsiteX0" fmla="*/ 0 w 9736138"/>
              <a:gd name="connsiteY0" fmla="*/ 227811 h 1366839"/>
              <a:gd name="connsiteX1" fmla="*/ 227811 w 9736138"/>
              <a:gd name="connsiteY1" fmla="*/ 0 h 1366839"/>
              <a:gd name="connsiteX2" fmla="*/ 983510 w 9736138"/>
              <a:gd name="connsiteY2" fmla="*/ 0 h 1366839"/>
              <a:gd name="connsiteX3" fmla="*/ 1832014 w 9736138"/>
              <a:gd name="connsiteY3" fmla="*/ 0 h 1366839"/>
              <a:gd name="connsiteX4" fmla="*/ 2587714 w 9736138"/>
              <a:gd name="connsiteY4" fmla="*/ 0 h 1366839"/>
              <a:gd name="connsiteX5" fmla="*/ 3157802 w 9736138"/>
              <a:gd name="connsiteY5" fmla="*/ 0 h 1366839"/>
              <a:gd name="connsiteX6" fmla="*/ 3727891 w 9736138"/>
              <a:gd name="connsiteY6" fmla="*/ 0 h 1366839"/>
              <a:gd name="connsiteX7" fmla="*/ 4205175 w 9736138"/>
              <a:gd name="connsiteY7" fmla="*/ 0 h 1366839"/>
              <a:gd name="connsiteX8" fmla="*/ 4868069 w 9736138"/>
              <a:gd name="connsiteY8" fmla="*/ 0 h 1366839"/>
              <a:gd name="connsiteX9" fmla="*/ 5530963 w 9736138"/>
              <a:gd name="connsiteY9" fmla="*/ 0 h 1366839"/>
              <a:gd name="connsiteX10" fmla="*/ 5915442 w 9736138"/>
              <a:gd name="connsiteY10" fmla="*/ 0 h 1366839"/>
              <a:gd name="connsiteX11" fmla="*/ 6578336 w 9736138"/>
              <a:gd name="connsiteY11" fmla="*/ 0 h 1366839"/>
              <a:gd name="connsiteX12" fmla="*/ 7334035 w 9736138"/>
              <a:gd name="connsiteY12" fmla="*/ 0 h 1366839"/>
              <a:gd name="connsiteX13" fmla="*/ 8089734 w 9736138"/>
              <a:gd name="connsiteY13" fmla="*/ 0 h 1366839"/>
              <a:gd name="connsiteX14" fmla="*/ 8752628 w 9736138"/>
              <a:gd name="connsiteY14" fmla="*/ 0 h 1366839"/>
              <a:gd name="connsiteX15" fmla="*/ 9508327 w 9736138"/>
              <a:gd name="connsiteY15" fmla="*/ 0 h 1366839"/>
              <a:gd name="connsiteX16" fmla="*/ 9736138 w 9736138"/>
              <a:gd name="connsiteY16" fmla="*/ 227811 h 1366839"/>
              <a:gd name="connsiteX17" fmla="*/ 9736138 w 9736138"/>
              <a:gd name="connsiteY17" fmla="*/ 674307 h 1366839"/>
              <a:gd name="connsiteX18" fmla="*/ 9736138 w 9736138"/>
              <a:gd name="connsiteY18" fmla="*/ 1139028 h 1366839"/>
              <a:gd name="connsiteX19" fmla="*/ 9508327 w 9736138"/>
              <a:gd name="connsiteY19" fmla="*/ 1366839 h 1366839"/>
              <a:gd name="connsiteX20" fmla="*/ 8752628 w 9736138"/>
              <a:gd name="connsiteY20" fmla="*/ 1366839 h 1366839"/>
              <a:gd name="connsiteX21" fmla="*/ 8275344 w 9736138"/>
              <a:gd name="connsiteY21" fmla="*/ 1366839 h 1366839"/>
              <a:gd name="connsiteX22" fmla="*/ 7612450 w 9736138"/>
              <a:gd name="connsiteY22" fmla="*/ 1366839 h 1366839"/>
              <a:gd name="connsiteX23" fmla="*/ 7227972 w 9736138"/>
              <a:gd name="connsiteY23" fmla="*/ 1366839 h 1366839"/>
              <a:gd name="connsiteX24" fmla="*/ 6843493 w 9736138"/>
              <a:gd name="connsiteY24" fmla="*/ 1366839 h 1366839"/>
              <a:gd name="connsiteX25" fmla="*/ 6459015 w 9736138"/>
              <a:gd name="connsiteY25" fmla="*/ 1366839 h 1366839"/>
              <a:gd name="connsiteX26" fmla="*/ 5796121 w 9736138"/>
              <a:gd name="connsiteY26" fmla="*/ 1366839 h 1366839"/>
              <a:gd name="connsiteX27" fmla="*/ 5411642 w 9736138"/>
              <a:gd name="connsiteY27" fmla="*/ 1366839 h 1366839"/>
              <a:gd name="connsiteX28" fmla="*/ 4563138 w 9736138"/>
              <a:gd name="connsiteY28" fmla="*/ 1366839 h 1366839"/>
              <a:gd name="connsiteX29" fmla="*/ 3900244 w 9736138"/>
              <a:gd name="connsiteY29" fmla="*/ 1366839 h 1366839"/>
              <a:gd name="connsiteX30" fmla="*/ 3330155 w 9736138"/>
              <a:gd name="connsiteY30" fmla="*/ 1366839 h 1366839"/>
              <a:gd name="connsiteX31" fmla="*/ 2852871 w 9736138"/>
              <a:gd name="connsiteY31" fmla="*/ 1366839 h 1366839"/>
              <a:gd name="connsiteX32" fmla="*/ 2097172 w 9736138"/>
              <a:gd name="connsiteY32" fmla="*/ 1366839 h 1366839"/>
              <a:gd name="connsiteX33" fmla="*/ 1619888 w 9736138"/>
              <a:gd name="connsiteY33" fmla="*/ 1366839 h 1366839"/>
              <a:gd name="connsiteX34" fmla="*/ 864189 w 9736138"/>
              <a:gd name="connsiteY34" fmla="*/ 1366839 h 1366839"/>
              <a:gd name="connsiteX35" fmla="*/ 227811 w 9736138"/>
              <a:gd name="connsiteY35" fmla="*/ 1366839 h 1366839"/>
              <a:gd name="connsiteX36" fmla="*/ 0 w 9736138"/>
              <a:gd name="connsiteY36" fmla="*/ 1139028 h 1366839"/>
              <a:gd name="connsiteX37" fmla="*/ 0 w 9736138"/>
              <a:gd name="connsiteY37" fmla="*/ 674307 h 1366839"/>
              <a:gd name="connsiteX38" fmla="*/ 0 w 9736138"/>
              <a:gd name="connsiteY38" fmla="*/ 227811 h 1366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9736138" h="1366839" fill="none" extrusionOk="0">
                <a:moveTo>
                  <a:pt x="0" y="227811"/>
                </a:moveTo>
                <a:cubicBezTo>
                  <a:pt x="5952" y="105906"/>
                  <a:pt x="100180" y="-16056"/>
                  <a:pt x="227811" y="0"/>
                </a:cubicBezTo>
                <a:cubicBezTo>
                  <a:pt x="540539" y="18358"/>
                  <a:pt x="825132" y="33077"/>
                  <a:pt x="983510" y="0"/>
                </a:cubicBezTo>
                <a:cubicBezTo>
                  <a:pt x="1141888" y="-33077"/>
                  <a:pt x="1434844" y="-31566"/>
                  <a:pt x="1832014" y="0"/>
                </a:cubicBezTo>
                <a:cubicBezTo>
                  <a:pt x="2229184" y="31566"/>
                  <a:pt x="2383634" y="21658"/>
                  <a:pt x="2587714" y="0"/>
                </a:cubicBezTo>
                <a:cubicBezTo>
                  <a:pt x="2791794" y="-21658"/>
                  <a:pt x="2901011" y="-22934"/>
                  <a:pt x="3157802" y="0"/>
                </a:cubicBezTo>
                <a:cubicBezTo>
                  <a:pt x="3414593" y="22934"/>
                  <a:pt x="3452772" y="-13923"/>
                  <a:pt x="3727891" y="0"/>
                </a:cubicBezTo>
                <a:cubicBezTo>
                  <a:pt x="4003010" y="13923"/>
                  <a:pt x="4087590" y="17293"/>
                  <a:pt x="4205175" y="0"/>
                </a:cubicBezTo>
                <a:cubicBezTo>
                  <a:pt x="4322760" y="-17293"/>
                  <a:pt x="4654930" y="14808"/>
                  <a:pt x="4868069" y="0"/>
                </a:cubicBezTo>
                <a:cubicBezTo>
                  <a:pt x="5081208" y="-14808"/>
                  <a:pt x="5247612" y="9214"/>
                  <a:pt x="5530963" y="0"/>
                </a:cubicBezTo>
                <a:cubicBezTo>
                  <a:pt x="5814314" y="-9214"/>
                  <a:pt x="5726731" y="16890"/>
                  <a:pt x="5915442" y="0"/>
                </a:cubicBezTo>
                <a:cubicBezTo>
                  <a:pt x="6104153" y="-16890"/>
                  <a:pt x="6270482" y="5221"/>
                  <a:pt x="6578336" y="0"/>
                </a:cubicBezTo>
                <a:cubicBezTo>
                  <a:pt x="6886190" y="-5221"/>
                  <a:pt x="6998005" y="5704"/>
                  <a:pt x="7334035" y="0"/>
                </a:cubicBezTo>
                <a:cubicBezTo>
                  <a:pt x="7670065" y="-5704"/>
                  <a:pt x="7868257" y="-31486"/>
                  <a:pt x="8089734" y="0"/>
                </a:cubicBezTo>
                <a:cubicBezTo>
                  <a:pt x="8311211" y="31486"/>
                  <a:pt x="8567284" y="-3728"/>
                  <a:pt x="8752628" y="0"/>
                </a:cubicBezTo>
                <a:cubicBezTo>
                  <a:pt x="8937972" y="3728"/>
                  <a:pt x="9218215" y="19356"/>
                  <a:pt x="9508327" y="0"/>
                </a:cubicBezTo>
                <a:cubicBezTo>
                  <a:pt x="9622654" y="-1386"/>
                  <a:pt x="9740715" y="114067"/>
                  <a:pt x="9736138" y="227811"/>
                </a:cubicBezTo>
                <a:cubicBezTo>
                  <a:pt x="9719419" y="397226"/>
                  <a:pt x="9742110" y="465858"/>
                  <a:pt x="9736138" y="674307"/>
                </a:cubicBezTo>
                <a:cubicBezTo>
                  <a:pt x="9730166" y="882756"/>
                  <a:pt x="9720225" y="1005190"/>
                  <a:pt x="9736138" y="1139028"/>
                </a:cubicBezTo>
                <a:cubicBezTo>
                  <a:pt x="9731942" y="1269132"/>
                  <a:pt x="9653809" y="1367607"/>
                  <a:pt x="9508327" y="1366839"/>
                </a:cubicBezTo>
                <a:cubicBezTo>
                  <a:pt x="9280057" y="1349995"/>
                  <a:pt x="8943024" y="1402126"/>
                  <a:pt x="8752628" y="1366839"/>
                </a:cubicBezTo>
                <a:cubicBezTo>
                  <a:pt x="8562232" y="1331552"/>
                  <a:pt x="8415453" y="1361384"/>
                  <a:pt x="8275344" y="1366839"/>
                </a:cubicBezTo>
                <a:cubicBezTo>
                  <a:pt x="8135235" y="1372294"/>
                  <a:pt x="7866116" y="1362405"/>
                  <a:pt x="7612450" y="1366839"/>
                </a:cubicBezTo>
                <a:cubicBezTo>
                  <a:pt x="7358784" y="1371273"/>
                  <a:pt x="7342220" y="1379510"/>
                  <a:pt x="7227972" y="1366839"/>
                </a:cubicBezTo>
                <a:cubicBezTo>
                  <a:pt x="7113724" y="1354168"/>
                  <a:pt x="6993307" y="1383002"/>
                  <a:pt x="6843493" y="1366839"/>
                </a:cubicBezTo>
                <a:cubicBezTo>
                  <a:pt x="6693679" y="1350676"/>
                  <a:pt x="6611153" y="1367355"/>
                  <a:pt x="6459015" y="1366839"/>
                </a:cubicBezTo>
                <a:cubicBezTo>
                  <a:pt x="6306877" y="1366323"/>
                  <a:pt x="5936777" y="1389236"/>
                  <a:pt x="5796121" y="1366839"/>
                </a:cubicBezTo>
                <a:cubicBezTo>
                  <a:pt x="5655465" y="1344442"/>
                  <a:pt x="5503821" y="1356620"/>
                  <a:pt x="5411642" y="1366839"/>
                </a:cubicBezTo>
                <a:cubicBezTo>
                  <a:pt x="5319463" y="1377058"/>
                  <a:pt x="4842872" y="1394384"/>
                  <a:pt x="4563138" y="1366839"/>
                </a:cubicBezTo>
                <a:cubicBezTo>
                  <a:pt x="4283404" y="1339294"/>
                  <a:pt x="4138508" y="1388141"/>
                  <a:pt x="3900244" y="1366839"/>
                </a:cubicBezTo>
                <a:cubicBezTo>
                  <a:pt x="3661980" y="1345537"/>
                  <a:pt x="3559434" y="1347495"/>
                  <a:pt x="3330155" y="1366839"/>
                </a:cubicBezTo>
                <a:cubicBezTo>
                  <a:pt x="3100876" y="1386183"/>
                  <a:pt x="2956126" y="1368222"/>
                  <a:pt x="2852871" y="1366839"/>
                </a:cubicBezTo>
                <a:cubicBezTo>
                  <a:pt x="2749616" y="1365456"/>
                  <a:pt x="2276443" y="1392078"/>
                  <a:pt x="2097172" y="1366839"/>
                </a:cubicBezTo>
                <a:cubicBezTo>
                  <a:pt x="1917901" y="1341600"/>
                  <a:pt x="1781333" y="1385359"/>
                  <a:pt x="1619888" y="1366839"/>
                </a:cubicBezTo>
                <a:cubicBezTo>
                  <a:pt x="1458443" y="1348319"/>
                  <a:pt x="1235985" y="1354292"/>
                  <a:pt x="864189" y="1366839"/>
                </a:cubicBezTo>
                <a:cubicBezTo>
                  <a:pt x="492393" y="1379386"/>
                  <a:pt x="378835" y="1383714"/>
                  <a:pt x="227811" y="1366839"/>
                </a:cubicBezTo>
                <a:cubicBezTo>
                  <a:pt x="101231" y="1347649"/>
                  <a:pt x="-6065" y="1283862"/>
                  <a:pt x="0" y="1139028"/>
                </a:cubicBezTo>
                <a:cubicBezTo>
                  <a:pt x="20091" y="971646"/>
                  <a:pt x="-444" y="839896"/>
                  <a:pt x="0" y="674307"/>
                </a:cubicBezTo>
                <a:cubicBezTo>
                  <a:pt x="444" y="508718"/>
                  <a:pt x="13805" y="424249"/>
                  <a:pt x="0" y="227811"/>
                </a:cubicBezTo>
                <a:close/>
              </a:path>
              <a:path w="9736138" h="1366839" stroke="0" extrusionOk="0">
                <a:moveTo>
                  <a:pt x="0" y="227811"/>
                </a:moveTo>
                <a:cubicBezTo>
                  <a:pt x="-1019" y="105303"/>
                  <a:pt x="71353" y="5866"/>
                  <a:pt x="227811" y="0"/>
                </a:cubicBezTo>
                <a:cubicBezTo>
                  <a:pt x="437167" y="21600"/>
                  <a:pt x="593443" y="-9935"/>
                  <a:pt x="705095" y="0"/>
                </a:cubicBezTo>
                <a:cubicBezTo>
                  <a:pt x="816747" y="9935"/>
                  <a:pt x="1014042" y="22399"/>
                  <a:pt x="1182378" y="0"/>
                </a:cubicBezTo>
                <a:cubicBezTo>
                  <a:pt x="1350714" y="-22399"/>
                  <a:pt x="1623846" y="-15524"/>
                  <a:pt x="1752467" y="0"/>
                </a:cubicBezTo>
                <a:cubicBezTo>
                  <a:pt x="1881088" y="15524"/>
                  <a:pt x="2215374" y="-11875"/>
                  <a:pt x="2600972" y="0"/>
                </a:cubicBezTo>
                <a:cubicBezTo>
                  <a:pt x="2986570" y="11875"/>
                  <a:pt x="3203839" y="3462"/>
                  <a:pt x="3449476" y="0"/>
                </a:cubicBezTo>
                <a:cubicBezTo>
                  <a:pt x="3695113" y="-3462"/>
                  <a:pt x="3830038" y="4404"/>
                  <a:pt x="3926760" y="0"/>
                </a:cubicBezTo>
                <a:cubicBezTo>
                  <a:pt x="4023482" y="-4404"/>
                  <a:pt x="4531180" y="-10046"/>
                  <a:pt x="4775264" y="0"/>
                </a:cubicBezTo>
                <a:cubicBezTo>
                  <a:pt x="5019348" y="10046"/>
                  <a:pt x="5073385" y="-6298"/>
                  <a:pt x="5159742" y="0"/>
                </a:cubicBezTo>
                <a:cubicBezTo>
                  <a:pt x="5246099" y="6298"/>
                  <a:pt x="5538132" y="-16321"/>
                  <a:pt x="5637026" y="0"/>
                </a:cubicBezTo>
                <a:cubicBezTo>
                  <a:pt x="5735920" y="16321"/>
                  <a:pt x="6096516" y="18287"/>
                  <a:pt x="6299920" y="0"/>
                </a:cubicBezTo>
                <a:cubicBezTo>
                  <a:pt x="6503324" y="-18287"/>
                  <a:pt x="6721491" y="-969"/>
                  <a:pt x="6870009" y="0"/>
                </a:cubicBezTo>
                <a:cubicBezTo>
                  <a:pt x="7018527" y="969"/>
                  <a:pt x="7380346" y="15106"/>
                  <a:pt x="7532903" y="0"/>
                </a:cubicBezTo>
                <a:cubicBezTo>
                  <a:pt x="7685460" y="-15106"/>
                  <a:pt x="7814657" y="-22796"/>
                  <a:pt x="8010187" y="0"/>
                </a:cubicBezTo>
                <a:cubicBezTo>
                  <a:pt x="8205717" y="22796"/>
                  <a:pt x="8351317" y="6713"/>
                  <a:pt x="8487470" y="0"/>
                </a:cubicBezTo>
                <a:cubicBezTo>
                  <a:pt x="8623623" y="-6713"/>
                  <a:pt x="9176926" y="38293"/>
                  <a:pt x="9508327" y="0"/>
                </a:cubicBezTo>
                <a:cubicBezTo>
                  <a:pt x="9642500" y="-17698"/>
                  <a:pt x="9715448" y="124093"/>
                  <a:pt x="9736138" y="227811"/>
                </a:cubicBezTo>
                <a:cubicBezTo>
                  <a:pt x="9734147" y="384519"/>
                  <a:pt x="9722299" y="586316"/>
                  <a:pt x="9736138" y="683420"/>
                </a:cubicBezTo>
                <a:cubicBezTo>
                  <a:pt x="9749977" y="780524"/>
                  <a:pt x="9742255" y="922845"/>
                  <a:pt x="9736138" y="1139028"/>
                </a:cubicBezTo>
                <a:cubicBezTo>
                  <a:pt x="9723324" y="1288990"/>
                  <a:pt x="9640232" y="1371563"/>
                  <a:pt x="9508327" y="1366839"/>
                </a:cubicBezTo>
                <a:cubicBezTo>
                  <a:pt x="9201664" y="1331148"/>
                  <a:pt x="9009729" y="1337444"/>
                  <a:pt x="8752628" y="1366839"/>
                </a:cubicBezTo>
                <a:cubicBezTo>
                  <a:pt x="8495527" y="1396234"/>
                  <a:pt x="8471722" y="1378120"/>
                  <a:pt x="8368149" y="1366839"/>
                </a:cubicBezTo>
                <a:cubicBezTo>
                  <a:pt x="8264576" y="1355558"/>
                  <a:pt x="7817476" y="1340818"/>
                  <a:pt x="7519645" y="1366839"/>
                </a:cubicBezTo>
                <a:cubicBezTo>
                  <a:pt x="7221814" y="1392860"/>
                  <a:pt x="7215078" y="1347258"/>
                  <a:pt x="6949556" y="1366839"/>
                </a:cubicBezTo>
                <a:cubicBezTo>
                  <a:pt x="6684034" y="1386420"/>
                  <a:pt x="6458273" y="1369733"/>
                  <a:pt x="6193857" y="1366839"/>
                </a:cubicBezTo>
                <a:cubicBezTo>
                  <a:pt x="5929441" y="1363945"/>
                  <a:pt x="5880147" y="1344769"/>
                  <a:pt x="5716573" y="1366839"/>
                </a:cubicBezTo>
                <a:cubicBezTo>
                  <a:pt x="5552999" y="1388909"/>
                  <a:pt x="5320837" y="1357253"/>
                  <a:pt x="5146484" y="1366839"/>
                </a:cubicBezTo>
                <a:cubicBezTo>
                  <a:pt x="4972131" y="1376425"/>
                  <a:pt x="4790430" y="1344392"/>
                  <a:pt x="4483590" y="1366839"/>
                </a:cubicBezTo>
                <a:cubicBezTo>
                  <a:pt x="4176750" y="1389286"/>
                  <a:pt x="4097643" y="1361491"/>
                  <a:pt x="3727891" y="1366839"/>
                </a:cubicBezTo>
                <a:cubicBezTo>
                  <a:pt x="3358139" y="1372187"/>
                  <a:pt x="3241338" y="1376017"/>
                  <a:pt x="2972192" y="1366839"/>
                </a:cubicBezTo>
                <a:cubicBezTo>
                  <a:pt x="2703046" y="1357661"/>
                  <a:pt x="2473768" y="1375094"/>
                  <a:pt x="2309298" y="1366839"/>
                </a:cubicBezTo>
                <a:cubicBezTo>
                  <a:pt x="2144828" y="1358584"/>
                  <a:pt x="2080326" y="1365385"/>
                  <a:pt x="1924820" y="1366839"/>
                </a:cubicBezTo>
                <a:cubicBezTo>
                  <a:pt x="1769314" y="1368293"/>
                  <a:pt x="1662726" y="1358460"/>
                  <a:pt x="1540341" y="1366839"/>
                </a:cubicBezTo>
                <a:cubicBezTo>
                  <a:pt x="1417956" y="1375218"/>
                  <a:pt x="1180988" y="1373095"/>
                  <a:pt x="970252" y="1366839"/>
                </a:cubicBezTo>
                <a:cubicBezTo>
                  <a:pt x="759516" y="1360583"/>
                  <a:pt x="500518" y="1344062"/>
                  <a:pt x="227811" y="1366839"/>
                </a:cubicBezTo>
                <a:cubicBezTo>
                  <a:pt x="94384" y="1373638"/>
                  <a:pt x="-7305" y="1275526"/>
                  <a:pt x="0" y="1139028"/>
                </a:cubicBezTo>
                <a:cubicBezTo>
                  <a:pt x="-12836" y="1022015"/>
                  <a:pt x="-5112" y="770562"/>
                  <a:pt x="0" y="674307"/>
                </a:cubicBezTo>
                <a:cubicBezTo>
                  <a:pt x="5112" y="578052"/>
                  <a:pt x="-10335" y="323638"/>
                  <a:pt x="0" y="227811"/>
                </a:cubicBezTo>
                <a:close/>
              </a:path>
            </a:pathLst>
          </a:custGeom>
          <a:ln w="38100"/>
        </p:spPr>
        <p:style>
          <a:lnRef idx="2">
            <a:schemeClr val="accent6"/>
          </a:lnRef>
          <a:fillRef idx="1">
            <a:schemeClr val="lt1"/>
          </a:fillRef>
          <a:effectRef idx="0">
            <a:schemeClr val="accent6"/>
          </a:effectRef>
          <a:fontRef idx="minor">
            <a:schemeClr val="dk1"/>
          </a:fontRef>
        </p:style>
        <p:txBody>
          <a:bodyPr rtlCol="0" anchor="ctr"/>
          <a:lstStyle/>
          <a:p>
            <a:pPr algn="ctr" defTabSz="914400">
              <a:defRPr/>
            </a:pPr>
            <a:r>
              <a:rPr lang="vi-VN" sz="3600" b="1" dirty="0">
                <a:solidFill>
                  <a:prstClr val="black"/>
                </a:solidFill>
                <a:latin typeface="Calibri" panose="020F0502020204030204"/>
              </a:rPr>
              <a:t>Câu 1: Ở cấp gió </a:t>
            </a:r>
            <a:r>
              <a:rPr lang="en-US" sz="3600" b="1" dirty="0">
                <a:solidFill>
                  <a:prstClr val="black"/>
                </a:solidFill>
                <a:latin typeface="Calibri" panose="020F0502020204030204"/>
              </a:rPr>
              <a:t>12-17</a:t>
            </a:r>
            <a:r>
              <a:rPr lang="vi-VN" sz="3600" b="1" dirty="0">
                <a:solidFill>
                  <a:prstClr val="black"/>
                </a:solidFill>
                <a:latin typeface="Calibri" panose="020F0502020204030204"/>
              </a:rPr>
              <a:t>, tác động gió như thế nào?</a:t>
            </a:r>
          </a:p>
        </p:txBody>
      </p:sp>
      <p:sp>
        <p:nvSpPr>
          <p:cNvPr id="3" name="Flowchart: Terminator 2"/>
          <p:cNvSpPr/>
          <p:nvPr/>
        </p:nvSpPr>
        <p:spPr>
          <a:xfrm>
            <a:off x="536949" y="2593333"/>
            <a:ext cx="3142087" cy="1163783"/>
          </a:xfrm>
          <a:custGeom>
            <a:avLst/>
            <a:gdLst>
              <a:gd name="connsiteX0" fmla="*/ 505497 w 3142087"/>
              <a:gd name="connsiteY0" fmla="*/ 0 h 1163783"/>
              <a:gd name="connsiteX1" fmla="*/ 995648 w 3142087"/>
              <a:gd name="connsiteY1" fmla="*/ 0 h 1163783"/>
              <a:gd name="connsiteX2" fmla="*/ 1571043 w 3142087"/>
              <a:gd name="connsiteY2" fmla="*/ 0 h 1163783"/>
              <a:gd name="connsiteX3" fmla="*/ 2039883 w 3142087"/>
              <a:gd name="connsiteY3" fmla="*/ 0 h 1163783"/>
              <a:gd name="connsiteX4" fmla="*/ 2636589 w 3142087"/>
              <a:gd name="connsiteY4" fmla="*/ 0 h 1163783"/>
              <a:gd name="connsiteX5" fmla="*/ 3142086 w 3142087"/>
              <a:gd name="connsiteY5" fmla="*/ 581891 h 1163783"/>
              <a:gd name="connsiteX6" fmla="*/ 2636589 w 3142087"/>
              <a:gd name="connsiteY6" fmla="*/ 1163783 h 1163783"/>
              <a:gd name="connsiteX7" fmla="*/ 2125127 w 3142087"/>
              <a:gd name="connsiteY7" fmla="*/ 1163783 h 1163783"/>
              <a:gd name="connsiteX8" fmla="*/ 1613665 w 3142087"/>
              <a:gd name="connsiteY8" fmla="*/ 1163783 h 1163783"/>
              <a:gd name="connsiteX9" fmla="*/ 1102203 w 3142087"/>
              <a:gd name="connsiteY9" fmla="*/ 1163783 h 1163783"/>
              <a:gd name="connsiteX10" fmla="*/ 505497 w 3142087"/>
              <a:gd name="connsiteY10" fmla="*/ 1163783 h 1163783"/>
              <a:gd name="connsiteX11" fmla="*/ 0 w 3142087"/>
              <a:gd name="connsiteY11" fmla="*/ 581891 h 1163783"/>
              <a:gd name="connsiteX12" fmla="*/ 505497 w 3142087"/>
              <a:gd name="connsiteY12" fmla="*/ 0 h 1163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42087" h="1163783" fill="none" extrusionOk="0">
                <a:moveTo>
                  <a:pt x="505497" y="0"/>
                </a:moveTo>
                <a:cubicBezTo>
                  <a:pt x="742405" y="-1621"/>
                  <a:pt x="897113" y="24552"/>
                  <a:pt x="995648" y="0"/>
                </a:cubicBezTo>
                <a:cubicBezTo>
                  <a:pt x="1094183" y="-24552"/>
                  <a:pt x="1440614" y="18088"/>
                  <a:pt x="1571043" y="0"/>
                </a:cubicBezTo>
                <a:cubicBezTo>
                  <a:pt x="1701472" y="-18088"/>
                  <a:pt x="1901137" y="46837"/>
                  <a:pt x="2039883" y="0"/>
                </a:cubicBezTo>
                <a:cubicBezTo>
                  <a:pt x="2178629" y="-46837"/>
                  <a:pt x="2483559" y="8167"/>
                  <a:pt x="2636589" y="0"/>
                </a:cubicBezTo>
                <a:cubicBezTo>
                  <a:pt x="2896600" y="-16364"/>
                  <a:pt x="3182092" y="271404"/>
                  <a:pt x="3142086" y="581891"/>
                </a:cubicBezTo>
                <a:cubicBezTo>
                  <a:pt x="3183211" y="931379"/>
                  <a:pt x="2939214" y="1100771"/>
                  <a:pt x="2636589" y="1163783"/>
                </a:cubicBezTo>
                <a:cubicBezTo>
                  <a:pt x="2413085" y="1167883"/>
                  <a:pt x="2377739" y="1112613"/>
                  <a:pt x="2125127" y="1163783"/>
                </a:cubicBezTo>
                <a:cubicBezTo>
                  <a:pt x="1872515" y="1214953"/>
                  <a:pt x="1783901" y="1155770"/>
                  <a:pt x="1613665" y="1163783"/>
                </a:cubicBezTo>
                <a:cubicBezTo>
                  <a:pt x="1443429" y="1171796"/>
                  <a:pt x="1229523" y="1133102"/>
                  <a:pt x="1102203" y="1163783"/>
                </a:cubicBezTo>
                <a:cubicBezTo>
                  <a:pt x="974883" y="1194464"/>
                  <a:pt x="629248" y="1096029"/>
                  <a:pt x="505497" y="1163783"/>
                </a:cubicBezTo>
                <a:cubicBezTo>
                  <a:pt x="240980" y="1239313"/>
                  <a:pt x="-88908" y="929780"/>
                  <a:pt x="0" y="581891"/>
                </a:cubicBezTo>
                <a:cubicBezTo>
                  <a:pt x="-18237" y="242154"/>
                  <a:pt x="188067" y="2611"/>
                  <a:pt x="505497" y="0"/>
                </a:cubicBezTo>
                <a:close/>
              </a:path>
              <a:path w="3142087" h="1163783" stroke="0" extrusionOk="0">
                <a:moveTo>
                  <a:pt x="505497" y="0"/>
                </a:moveTo>
                <a:cubicBezTo>
                  <a:pt x="765455" y="-7985"/>
                  <a:pt x="822949" y="32459"/>
                  <a:pt x="1038270" y="0"/>
                </a:cubicBezTo>
                <a:cubicBezTo>
                  <a:pt x="1253591" y="-32459"/>
                  <a:pt x="1343451" y="51248"/>
                  <a:pt x="1571043" y="0"/>
                </a:cubicBezTo>
                <a:cubicBezTo>
                  <a:pt x="1798635" y="-51248"/>
                  <a:pt x="1826246" y="1426"/>
                  <a:pt x="2039883" y="0"/>
                </a:cubicBezTo>
                <a:cubicBezTo>
                  <a:pt x="2253520" y="-1426"/>
                  <a:pt x="2447590" y="50634"/>
                  <a:pt x="2636589" y="0"/>
                </a:cubicBezTo>
                <a:cubicBezTo>
                  <a:pt x="2935453" y="-17051"/>
                  <a:pt x="3125441" y="253681"/>
                  <a:pt x="3142086" y="581891"/>
                </a:cubicBezTo>
                <a:cubicBezTo>
                  <a:pt x="3112975" y="880170"/>
                  <a:pt x="2927158" y="1155482"/>
                  <a:pt x="2636589" y="1163783"/>
                </a:cubicBezTo>
                <a:cubicBezTo>
                  <a:pt x="2408520" y="1221482"/>
                  <a:pt x="2252689" y="1131421"/>
                  <a:pt x="2082505" y="1163783"/>
                </a:cubicBezTo>
                <a:cubicBezTo>
                  <a:pt x="1912321" y="1196145"/>
                  <a:pt x="1796272" y="1102229"/>
                  <a:pt x="1528421" y="1163783"/>
                </a:cubicBezTo>
                <a:cubicBezTo>
                  <a:pt x="1260570" y="1225337"/>
                  <a:pt x="1125275" y="1157949"/>
                  <a:pt x="995648" y="1163783"/>
                </a:cubicBezTo>
                <a:cubicBezTo>
                  <a:pt x="866021" y="1169617"/>
                  <a:pt x="669323" y="1135248"/>
                  <a:pt x="505497" y="1163783"/>
                </a:cubicBezTo>
                <a:cubicBezTo>
                  <a:pt x="248650" y="1166936"/>
                  <a:pt x="-25257" y="820511"/>
                  <a:pt x="0" y="581891"/>
                </a:cubicBezTo>
                <a:cubicBezTo>
                  <a:pt x="-60386" y="250083"/>
                  <a:pt x="167064" y="-54286"/>
                  <a:pt x="505497" y="0"/>
                </a:cubicBezTo>
                <a:close/>
              </a:path>
            </a:pathLst>
          </a:custGeom>
          <a:solidFill>
            <a:srgbClr val="FFFFCC"/>
          </a:solidFill>
          <a:ln w="19050">
            <a:solidFill>
              <a:schemeClr val="tx1"/>
            </a:solidFill>
            <a:prstDash val="lgDashDot"/>
          </a:ln>
        </p:spPr>
        <p:style>
          <a:lnRef idx="1">
            <a:schemeClr val="accent6"/>
          </a:lnRef>
          <a:fillRef idx="2">
            <a:schemeClr val="accent6"/>
          </a:fillRef>
          <a:effectRef idx="1">
            <a:schemeClr val="accent6"/>
          </a:effectRef>
          <a:fontRef idx="minor">
            <a:schemeClr val="dk1"/>
          </a:fontRef>
        </p:style>
        <p:txBody>
          <a:bodyPr rtlCol="0" anchor="ctr"/>
          <a:lstStyle/>
          <a:p>
            <a:pPr algn="ctr" defTabSz="914400">
              <a:defRPr/>
            </a:pPr>
            <a:r>
              <a:rPr lang="en-US" sz="3200" dirty="0">
                <a:solidFill>
                  <a:prstClr val="black"/>
                </a:solidFill>
                <a:latin typeface="Calibri" panose="020F0502020204030204"/>
              </a:rPr>
              <a:t>A. </a:t>
            </a:r>
            <a:r>
              <a:rPr lang="en-US" sz="3200" dirty="0" err="1">
                <a:solidFill>
                  <a:prstClr val="black"/>
                </a:solidFill>
                <a:latin typeface="Calibri" panose="020F0502020204030204"/>
              </a:rPr>
              <a:t>Làm</a:t>
            </a:r>
            <a:r>
              <a:rPr lang="en-US" sz="3200" dirty="0">
                <a:solidFill>
                  <a:prstClr val="black"/>
                </a:solidFill>
                <a:latin typeface="Calibri" panose="020F0502020204030204"/>
              </a:rPr>
              <a:t> </a:t>
            </a:r>
            <a:r>
              <a:rPr lang="en-US" sz="3200" dirty="0" err="1">
                <a:solidFill>
                  <a:prstClr val="black"/>
                </a:solidFill>
                <a:latin typeface="Calibri" panose="020F0502020204030204"/>
              </a:rPr>
              <a:t>gãy</a:t>
            </a:r>
            <a:r>
              <a:rPr lang="en-US" sz="3200" dirty="0">
                <a:solidFill>
                  <a:prstClr val="black"/>
                </a:solidFill>
                <a:latin typeface="Calibri" panose="020F0502020204030204"/>
              </a:rPr>
              <a:t> </a:t>
            </a:r>
            <a:r>
              <a:rPr lang="en-US" sz="3200" dirty="0" err="1">
                <a:solidFill>
                  <a:prstClr val="black"/>
                </a:solidFill>
                <a:latin typeface="Calibri" panose="020F0502020204030204"/>
              </a:rPr>
              <a:t>cành</a:t>
            </a:r>
            <a:r>
              <a:rPr lang="en-US" sz="3200" dirty="0">
                <a:solidFill>
                  <a:prstClr val="black"/>
                </a:solidFill>
                <a:latin typeface="Calibri" panose="020F0502020204030204"/>
              </a:rPr>
              <a:t> </a:t>
            </a:r>
            <a:r>
              <a:rPr lang="en-US" sz="3200" dirty="0" err="1">
                <a:solidFill>
                  <a:prstClr val="black"/>
                </a:solidFill>
                <a:latin typeface="Calibri" panose="020F0502020204030204"/>
              </a:rPr>
              <a:t>cây</a:t>
            </a:r>
            <a:r>
              <a:rPr lang="en-US" sz="3200" dirty="0">
                <a:solidFill>
                  <a:prstClr val="black"/>
                </a:solidFill>
                <a:latin typeface="Calibri" panose="020F0502020204030204"/>
              </a:rPr>
              <a:t>, </a:t>
            </a:r>
            <a:r>
              <a:rPr lang="en-US" sz="3200" dirty="0" err="1">
                <a:solidFill>
                  <a:prstClr val="black"/>
                </a:solidFill>
                <a:latin typeface="Calibri" panose="020F0502020204030204"/>
              </a:rPr>
              <a:t>tốc</a:t>
            </a:r>
            <a:r>
              <a:rPr lang="en-US" sz="3200" dirty="0">
                <a:solidFill>
                  <a:prstClr val="black"/>
                </a:solidFill>
                <a:latin typeface="Calibri" panose="020F0502020204030204"/>
              </a:rPr>
              <a:t> </a:t>
            </a:r>
            <a:r>
              <a:rPr lang="en-US" sz="3200" dirty="0" err="1">
                <a:solidFill>
                  <a:prstClr val="black"/>
                </a:solidFill>
                <a:latin typeface="Calibri" panose="020F0502020204030204"/>
              </a:rPr>
              <a:t>mái</a:t>
            </a:r>
            <a:endParaRPr lang="en-US" sz="3200" dirty="0">
              <a:solidFill>
                <a:prstClr val="black"/>
              </a:solidFill>
              <a:latin typeface="Calibri" panose="020F0502020204030204"/>
            </a:endParaRPr>
          </a:p>
        </p:txBody>
      </p:sp>
      <p:sp>
        <p:nvSpPr>
          <p:cNvPr id="6" name="Flowchart: Terminator 5"/>
          <p:cNvSpPr/>
          <p:nvPr/>
        </p:nvSpPr>
        <p:spPr>
          <a:xfrm>
            <a:off x="4502833" y="2539357"/>
            <a:ext cx="3142087" cy="1163783"/>
          </a:xfrm>
          <a:custGeom>
            <a:avLst/>
            <a:gdLst>
              <a:gd name="connsiteX0" fmla="*/ 505497 w 3142087"/>
              <a:gd name="connsiteY0" fmla="*/ 0 h 1163783"/>
              <a:gd name="connsiteX1" fmla="*/ 995648 w 3142087"/>
              <a:gd name="connsiteY1" fmla="*/ 0 h 1163783"/>
              <a:gd name="connsiteX2" fmla="*/ 1571043 w 3142087"/>
              <a:gd name="connsiteY2" fmla="*/ 0 h 1163783"/>
              <a:gd name="connsiteX3" fmla="*/ 2039883 w 3142087"/>
              <a:gd name="connsiteY3" fmla="*/ 0 h 1163783"/>
              <a:gd name="connsiteX4" fmla="*/ 2636589 w 3142087"/>
              <a:gd name="connsiteY4" fmla="*/ 0 h 1163783"/>
              <a:gd name="connsiteX5" fmla="*/ 3142086 w 3142087"/>
              <a:gd name="connsiteY5" fmla="*/ 581891 h 1163783"/>
              <a:gd name="connsiteX6" fmla="*/ 2636589 w 3142087"/>
              <a:gd name="connsiteY6" fmla="*/ 1163783 h 1163783"/>
              <a:gd name="connsiteX7" fmla="*/ 2125127 w 3142087"/>
              <a:gd name="connsiteY7" fmla="*/ 1163783 h 1163783"/>
              <a:gd name="connsiteX8" fmla="*/ 1613665 w 3142087"/>
              <a:gd name="connsiteY8" fmla="*/ 1163783 h 1163783"/>
              <a:gd name="connsiteX9" fmla="*/ 1102203 w 3142087"/>
              <a:gd name="connsiteY9" fmla="*/ 1163783 h 1163783"/>
              <a:gd name="connsiteX10" fmla="*/ 505497 w 3142087"/>
              <a:gd name="connsiteY10" fmla="*/ 1163783 h 1163783"/>
              <a:gd name="connsiteX11" fmla="*/ 0 w 3142087"/>
              <a:gd name="connsiteY11" fmla="*/ 581891 h 1163783"/>
              <a:gd name="connsiteX12" fmla="*/ 505497 w 3142087"/>
              <a:gd name="connsiteY12" fmla="*/ 0 h 1163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42087" h="1163783" fill="none" extrusionOk="0">
                <a:moveTo>
                  <a:pt x="505497" y="0"/>
                </a:moveTo>
                <a:cubicBezTo>
                  <a:pt x="742405" y="-1621"/>
                  <a:pt x="897113" y="24552"/>
                  <a:pt x="995648" y="0"/>
                </a:cubicBezTo>
                <a:cubicBezTo>
                  <a:pt x="1094183" y="-24552"/>
                  <a:pt x="1440614" y="18088"/>
                  <a:pt x="1571043" y="0"/>
                </a:cubicBezTo>
                <a:cubicBezTo>
                  <a:pt x="1701472" y="-18088"/>
                  <a:pt x="1901137" y="46837"/>
                  <a:pt x="2039883" y="0"/>
                </a:cubicBezTo>
                <a:cubicBezTo>
                  <a:pt x="2178629" y="-46837"/>
                  <a:pt x="2483559" y="8167"/>
                  <a:pt x="2636589" y="0"/>
                </a:cubicBezTo>
                <a:cubicBezTo>
                  <a:pt x="2896600" y="-16364"/>
                  <a:pt x="3182092" y="271404"/>
                  <a:pt x="3142086" y="581891"/>
                </a:cubicBezTo>
                <a:cubicBezTo>
                  <a:pt x="3183211" y="931379"/>
                  <a:pt x="2939214" y="1100771"/>
                  <a:pt x="2636589" y="1163783"/>
                </a:cubicBezTo>
                <a:cubicBezTo>
                  <a:pt x="2413085" y="1167883"/>
                  <a:pt x="2377739" y="1112613"/>
                  <a:pt x="2125127" y="1163783"/>
                </a:cubicBezTo>
                <a:cubicBezTo>
                  <a:pt x="1872515" y="1214953"/>
                  <a:pt x="1783901" y="1155770"/>
                  <a:pt x="1613665" y="1163783"/>
                </a:cubicBezTo>
                <a:cubicBezTo>
                  <a:pt x="1443429" y="1171796"/>
                  <a:pt x="1229523" y="1133102"/>
                  <a:pt x="1102203" y="1163783"/>
                </a:cubicBezTo>
                <a:cubicBezTo>
                  <a:pt x="974883" y="1194464"/>
                  <a:pt x="629248" y="1096029"/>
                  <a:pt x="505497" y="1163783"/>
                </a:cubicBezTo>
                <a:cubicBezTo>
                  <a:pt x="240980" y="1239313"/>
                  <a:pt x="-88908" y="929780"/>
                  <a:pt x="0" y="581891"/>
                </a:cubicBezTo>
                <a:cubicBezTo>
                  <a:pt x="-18237" y="242154"/>
                  <a:pt x="188067" y="2611"/>
                  <a:pt x="505497" y="0"/>
                </a:cubicBezTo>
                <a:close/>
              </a:path>
              <a:path w="3142087" h="1163783" stroke="0" extrusionOk="0">
                <a:moveTo>
                  <a:pt x="505497" y="0"/>
                </a:moveTo>
                <a:cubicBezTo>
                  <a:pt x="765455" y="-7985"/>
                  <a:pt x="822949" y="32459"/>
                  <a:pt x="1038270" y="0"/>
                </a:cubicBezTo>
                <a:cubicBezTo>
                  <a:pt x="1253591" y="-32459"/>
                  <a:pt x="1343451" y="51248"/>
                  <a:pt x="1571043" y="0"/>
                </a:cubicBezTo>
                <a:cubicBezTo>
                  <a:pt x="1798635" y="-51248"/>
                  <a:pt x="1826246" y="1426"/>
                  <a:pt x="2039883" y="0"/>
                </a:cubicBezTo>
                <a:cubicBezTo>
                  <a:pt x="2253520" y="-1426"/>
                  <a:pt x="2447590" y="50634"/>
                  <a:pt x="2636589" y="0"/>
                </a:cubicBezTo>
                <a:cubicBezTo>
                  <a:pt x="2935453" y="-17051"/>
                  <a:pt x="3125441" y="253681"/>
                  <a:pt x="3142086" y="581891"/>
                </a:cubicBezTo>
                <a:cubicBezTo>
                  <a:pt x="3112975" y="880170"/>
                  <a:pt x="2927158" y="1155482"/>
                  <a:pt x="2636589" y="1163783"/>
                </a:cubicBezTo>
                <a:cubicBezTo>
                  <a:pt x="2408520" y="1221482"/>
                  <a:pt x="2252689" y="1131421"/>
                  <a:pt x="2082505" y="1163783"/>
                </a:cubicBezTo>
                <a:cubicBezTo>
                  <a:pt x="1912321" y="1196145"/>
                  <a:pt x="1796272" y="1102229"/>
                  <a:pt x="1528421" y="1163783"/>
                </a:cubicBezTo>
                <a:cubicBezTo>
                  <a:pt x="1260570" y="1225337"/>
                  <a:pt x="1125275" y="1157949"/>
                  <a:pt x="995648" y="1163783"/>
                </a:cubicBezTo>
                <a:cubicBezTo>
                  <a:pt x="866021" y="1169617"/>
                  <a:pt x="669323" y="1135248"/>
                  <a:pt x="505497" y="1163783"/>
                </a:cubicBezTo>
                <a:cubicBezTo>
                  <a:pt x="248650" y="1166936"/>
                  <a:pt x="-25257" y="820511"/>
                  <a:pt x="0" y="581891"/>
                </a:cubicBezTo>
                <a:cubicBezTo>
                  <a:pt x="-60386" y="250083"/>
                  <a:pt x="167064" y="-54286"/>
                  <a:pt x="505497" y="0"/>
                </a:cubicBezTo>
                <a:close/>
              </a:path>
            </a:pathLst>
          </a:custGeom>
          <a:solidFill>
            <a:srgbClr val="FFFFCC"/>
          </a:solidFill>
          <a:ln w="19050">
            <a:solidFill>
              <a:schemeClr val="tx1"/>
            </a:solidFill>
            <a:prstDash val="lgDashDot"/>
          </a:ln>
        </p:spPr>
        <p:style>
          <a:lnRef idx="1">
            <a:schemeClr val="accent6"/>
          </a:lnRef>
          <a:fillRef idx="2">
            <a:schemeClr val="accent6"/>
          </a:fillRef>
          <a:effectRef idx="1">
            <a:schemeClr val="accent6"/>
          </a:effectRef>
          <a:fontRef idx="minor">
            <a:schemeClr val="dk1"/>
          </a:fontRef>
        </p:style>
        <p:txBody>
          <a:bodyPr rtlCol="0" anchor="ctr"/>
          <a:lstStyle/>
          <a:p>
            <a:pPr algn="ctr" defTabSz="914400">
              <a:defRPr/>
            </a:pPr>
            <a:r>
              <a:rPr lang="en-US" sz="3200" dirty="0">
                <a:solidFill>
                  <a:prstClr val="black"/>
                </a:solidFill>
                <a:latin typeface="Calibri" panose="020F0502020204030204"/>
              </a:rPr>
              <a:t>B. </a:t>
            </a:r>
            <a:r>
              <a:rPr lang="en-US" sz="3200" dirty="0" err="1">
                <a:solidFill>
                  <a:prstClr val="black"/>
                </a:solidFill>
                <a:latin typeface="Calibri" panose="020F0502020204030204"/>
              </a:rPr>
              <a:t>Làm</a:t>
            </a:r>
            <a:r>
              <a:rPr lang="en-US" sz="3200" dirty="0">
                <a:solidFill>
                  <a:prstClr val="black"/>
                </a:solidFill>
                <a:latin typeface="Calibri" panose="020F0502020204030204"/>
              </a:rPr>
              <a:t> </a:t>
            </a:r>
            <a:r>
              <a:rPr lang="en-US" sz="3200" dirty="0" err="1">
                <a:solidFill>
                  <a:prstClr val="black"/>
                </a:solidFill>
                <a:latin typeface="Calibri" panose="020F0502020204030204"/>
              </a:rPr>
              <a:t>đổ</a:t>
            </a:r>
            <a:r>
              <a:rPr lang="en-US" sz="3200" dirty="0">
                <a:solidFill>
                  <a:prstClr val="black"/>
                </a:solidFill>
                <a:latin typeface="Calibri" panose="020F0502020204030204"/>
              </a:rPr>
              <a:t> </a:t>
            </a:r>
            <a:r>
              <a:rPr lang="en-US" sz="3200" dirty="0" err="1">
                <a:solidFill>
                  <a:prstClr val="black"/>
                </a:solidFill>
                <a:latin typeface="Calibri" panose="020F0502020204030204"/>
              </a:rPr>
              <a:t>cây</a:t>
            </a:r>
            <a:r>
              <a:rPr lang="en-US" sz="3200" dirty="0">
                <a:solidFill>
                  <a:prstClr val="black"/>
                </a:solidFill>
                <a:latin typeface="Calibri" panose="020F0502020204030204"/>
              </a:rPr>
              <a:t> </a:t>
            </a:r>
            <a:r>
              <a:rPr lang="en-US" sz="3200" dirty="0" err="1">
                <a:solidFill>
                  <a:prstClr val="black"/>
                </a:solidFill>
                <a:latin typeface="Calibri" panose="020F0502020204030204"/>
              </a:rPr>
              <a:t>cối</a:t>
            </a:r>
            <a:r>
              <a:rPr lang="en-US" sz="3200" dirty="0">
                <a:solidFill>
                  <a:prstClr val="black"/>
                </a:solidFill>
                <a:latin typeface="Calibri" panose="020F0502020204030204"/>
              </a:rPr>
              <a:t>, </a:t>
            </a:r>
            <a:r>
              <a:rPr lang="en-US" sz="3200" dirty="0" err="1">
                <a:solidFill>
                  <a:prstClr val="black"/>
                </a:solidFill>
                <a:latin typeface="Calibri" panose="020F0502020204030204"/>
              </a:rPr>
              <a:t>nhà</a:t>
            </a:r>
            <a:r>
              <a:rPr lang="en-US" sz="3200" dirty="0">
                <a:solidFill>
                  <a:prstClr val="black"/>
                </a:solidFill>
                <a:latin typeface="Calibri" panose="020F0502020204030204"/>
              </a:rPr>
              <a:t> </a:t>
            </a:r>
            <a:r>
              <a:rPr lang="en-US" sz="3200" dirty="0" err="1">
                <a:solidFill>
                  <a:prstClr val="black"/>
                </a:solidFill>
                <a:latin typeface="Calibri" panose="020F0502020204030204"/>
              </a:rPr>
              <a:t>cửa</a:t>
            </a:r>
            <a:endParaRPr lang="en-US" sz="3200" dirty="0">
              <a:solidFill>
                <a:prstClr val="black"/>
              </a:solidFill>
              <a:latin typeface="Calibri" panose="020F0502020204030204"/>
            </a:endParaRPr>
          </a:p>
        </p:txBody>
      </p:sp>
      <p:grpSp>
        <p:nvGrpSpPr>
          <p:cNvPr id="115" name="Group 114"/>
          <p:cNvGrpSpPr/>
          <p:nvPr/>
        </p:nvGrpSpPr>
        <p:grpSpPr>
          <a:xfrm>
            <a:off x="9209576" y="3803837"/>
            <a:ext cx="3219875" cy="3141555"/>
            <a:chOff x="9209575" y="3803838"/>
            <a:chExt cx="3219875" cy="3141554"/>
          </a:xfrm>
        </p:grpSpPr>
        <p:pic>
          <p:nvPicPr>
            <p:cNvPr id="114" name="Picture 113" descr="Background pattern&#10;&#10;Description automatically generated"/>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09575" y="4680747"/>
              <a:ext cx="3219875" cy="2264645"/>
            </a:xfrm>
            <a:prstGeom prst="rect">
              <a:avLst/>
            </a:prstGeom>
          </p:spPr>
        </p:pic>
        <p:pic>
          <p:nvPicPr>
            <p:cNvPr id="112" name="Picture 111" descr="A picture containing text&#10;&#10;Description automatically generated"/>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160882" y="3803838"/>
              <a:ext cx="1191985" cy="1509635"/>
            </a:xfrm>
            <a:prstGeom prst="rect">
              <a:avLst/>
            </a:prstGeom>
          </p:spPr>
        </p:pic>
      </p:grpSp>
      <p:pic>
        <p:nvPicPr>
          <p:cNvPr id="9" name="Tieng-vo-tay-tra-loi-dung-www_tiengdong_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554676" y="2825900"/>
            <a:ext cx="487363" cy="487363"/>
          </a:xfrm>
          <a:prstGeom prst="rect">
            <a:avLst/>
          </a:prstGeom>
        </p:spPr>
      </p:pic>
      <p:pic>
        <p:nvPicPr>
          <p:cNvPr id="10" name="Am-thanh-tra-loi-sai-www_tiengdong_com">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2315452" y="2839169"/>
            <a:ext cx="487363" cy="487363"/>
          </a:xfrm>
          <a:prstGeom prst="rect">
            <a:avLst/>
          </a:prstGeom>
        </p:spPr>
      </p:pic>
      <p:sp>
        <p:nvSpPr>
          <p:cNvPr id="4" name="Flowchart: Terminator 3"/>
          <p:cNvSpPr/>
          <p:nvPr/>
        </p:nvSpPr>
        <p:spPr>
          <a:xfrm>
            <a:off x="8414187" y="2143125"/>
            <a:ext cx="3142087" cy="2105025"/>
          </a:xfrm>
          <a:custGeom>
            <a:avLst/>
            <a:gdLst>
              <a:gd name="connsiteX0" fmla="*/ 505497 w 3142087"/>
              <a:gd name="connsiteY0" fmla="*/ 0 h 2105025"/>
              <a:gd name="connsiteX1" fmla="*/ 995648 w 3142087"/>
              <a:gd name="connsiteY1" fmla="*/ 0 h 2105025"/>
              <a:gd name="connsiteX2" fmla="*/ 1571043 w 3142087"/>
              <a:gd name="connsiteY2" fmla="*/ 0 h 2105025"/>
              <a:gd name="connsiteX3" fmla="*/ 2039883 w 3142087"/>
              <a:gd name="connsiteY3" fmla="*/ 0 h 2105025"/>
              <a:gd name="connsiteX4" fmla="*/ 2636589 w 3142087"/>
              <a:gd name="connsiteY4" fmla="*/ 0 h 2105025"/>
              <a:gd name="connsiteX5" fmla="*/ 3142086 w 3142087"/>
              <a:gd name="connsiteY5" fmla="*/ 1052512 h 2105025"/>
              <a:gd name="connsiteX6" fmla="*/ 2636589 w 3142087"/>
              <a:gd name="connsiteY6" fmla="*/ 2105025 h 2105025"/>
              <a:gd name="connsiteX7" fmla="*/ 2125127 w 3142087"/>
              <a:gd name="connsiteY7" fmla="*/ 2105025 h 2105025"/>
              <a:gd name="connsiteX8" fmla="*/ 1613665 w 3142087"/>
              <a:gd name="connsiteY8" fmla="*/ 2105025 h 2105025"/>
              <a:gd name="connsiteX9" fmla="*/ 1102203 w 3142087"/>
              <a:gd name="connsiteY9" fmla="*/ 2105025 h 2105025"/>
              <a:gd name="connsiteX10" fmla="*/ 505497 w 3142087"/>
              <a:gd name="connsiteY10" fmla="*/ 2105025 h 2105025"/>
              <a:gd name="connsiteX11" fmla="*/ 0 w 3142087"/>
              <a:gd name="connsiteY11" fmla="*/ 1052512 h 2105025"/>
              <a:gd name="connsiteX12" fmla="*/ 505497 w 3142087"/>
              <a:gd name="connsiteY12" fmla="*/ 0 h 2105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42087" h="2105025" fill="none" extrusionOk="0">
                <a:moveTo>
                  <a:pt x="505497" y="0"/>
                </a:moveTo>
                <a:cubicBezTo>
                  <a:pt x="742405" y="-1621"/>
                  <a:pt x="897113" y="24552"/>
                  <a:pt x="995648" y="0"/>
                </a:cubicBezTo>
                <a:cubicBezTo>
                  <a:pt x="1094183" y="-24552"/>
                  <a:pt x="1440614" y="18088"/>
                  <a:pt x="1571043" y="0"/>
                </a:cubicBezTo>
                <a:cubicBezTo>
                  <a:pt x="1701472" y="-18088"/>
                  <a:pt x="1901137" y="46837"/>
                  <a:pt x="2039883" y="0"/>
                </a:cubicBezTo>
                <a:cubicBezTo>
                  <a:pt x="2178629" y="-46837"/>
                  <a:pt x="2483559" y="8167"/>
                  <a:pt x="2636589" y="0"/>
                </a:cubicBezTo>
                <a:cubicBezTo>
                  <a:pt x="2872217" y="-37209"/>
                  <a:pt x="3249632" y="500495"/>
                  <a:pt x="3142086" y="1052512"/>
                </a:cubicBezTo>
                <a:cubicBezTo>
                  <a:pt x="3183211" y="1661931"/>
                  <a:pt x="2939214" y="2042013"/>
                  <a:pt x="2636589" y="2105025"/>
                </a:cubicBezTo>
                <a:cubicBezTo>
                  <a:pt x="2413085" y="2109125"/>
                  <a:pt x="2377739" y="2053855"/>
                  <a:pt x="2125127" y="2105025"/>
                </a:cubicBezTo>
                <a:cubicBezTo>
                  <a:pt x="1872515" y="2156195"/>
                  <a:pt x="1783901" y="2097012"/>
                  <a:pt x="1613665" y="2105025"/>
                </a:cubicBezTo>
                <a:cubicBezTo>
                  <a:pt x="1443429" y="2113038"/>
                  <a:pt x="1229523" y="2074344"/>
                  <a:pt x="1102203" y="2105025"/>
                </a:cubicBezTo>
                <a:cubicBezTo>
                  <a:pt x="974883" y="2135706"/>
                  <a:pt x="629248" y="2037271"/>
                  <a:pt x="505497" y="2105025"/>
                </a:cubicBezTo>
                <a:cubicBezTo>
                  <a:pt x="235915" y="2154414"/>
                  <a:pt x="-91167" y="1661006"/>
                  <a:pt x="0" y="1052512"/>
                </a:cubicBezTo>
                <a:cubicBezTo>
                  <a:pt x="-18237" y="452844"/>
                  <a:pt x="188067" y="2611"/>
                  <a:pt x="505497" y="0"/>
                </a:cubicBezTo>
                <a:close/>
              </a:path>
              <a:path w="3142087" h="2105025" stroke="0" extrusionOk="0">
                <a:moveTo>
                  <a:pt x="505497" y="0"/>
                </a:moveTo>
                <a:cubicBezTo>
                  <a:pt x="765455" y="-7985"/>
                  <a:pt x="822949" y="32459"/>
                  <a:pt x="1038270" y="0"/>
                </a:cubicBezTo>
                <a:cubicBezTo>
                  <a:pt x="1253591" y="-32459"/>
                  <a:pt x="1343451" y="51248"/>
                  <a:pt x="1571043" y="0"/>
                </a:cubicBezTo>
                <a:cubicBezTo>
                  <a:pt x="1798635" y="-51248"/>
                  <a:pt x="1826246" y="1426"/>
                  <a:pt x="2039883" y="0"/>
                </a:cubicBezTo>
                <a:cubicBezTo>
                  <a:pt x="2253520" y="-1426"/>
                  <a:pt x="2447590" y="50634"/>
                  <a:pt x="2636589" y="0"/>
                </a:cubicBezTo>
                <a:cubicBezTo>
                  <a:pt x="2942406" y="-23065"/>
                  <a:pt x="3054020" y="435095"/>
                  <a:pt x="3142086" y="1052512"/>
                </a:cubicBezTo>
                <a:cubicBezTo>
                  <a:pt x="3112975" y="1610722"/>
                  <a:pt x="2927158" y="2096724"/>
                  <a:pt x="2636589" y="2105025"/>
                </a:cubicBezTo>
                <a:cubicBezTo>
                  <a:pt x="2408520" y="2162724"/>
                  <a:pt x="2252689" y="2072663"/>
                  <a:pt x="2082505" y="2105025"/>
                </a:cubicBezTo>
                <a:cubicBezTo>
                  <a:pt x="1912321" y="2137387"/>
                  <a:pt x="1796272" y="2043471"/>
                  <a:pt x="1528421" y="2105025"/>
                </a:cubicBezTo>
                <a:cubicBezTo>
                  <a:pt x="1260570" y="2166579"/>
                  <a:pt x="1125275" y="2099191"/>
                  <a:pt x="995648" y="2105025"/>
                </a:cubicBezTo>
                <a:cubicBezTo>
                  <a:pt x="866021" y="2110859"/>
                  <a:pt x="669323" y="2076490"/>
                  <a:pt x="505497" y="2105025"/>
                </a:cubicBezTo>
                <a:cubicBezTo>
                  <a:pt x="321276" y="2118446"/>
                  <a:pt x="-33945" y="1522591"/>
                  <a:pt x="0" y="1052512"/>
                </a:cubicBezTo>
                <a:cubicBezTo>
                  <a:pt x="-60386" y="460773"/>
                  <a:pt x="167064" y="-54286"/>
                  <a:pt x="505497" y="0"/>
                </a:cubicBezTo>
                <a:close/>
              </a:path>
            </a:pathLst>
          </a:custGeom>
          <a:solidFill>
            <a:srgbClr val="FFFFCC"/>
          </a:solidFill>
          <a:ln w="19050">
            <a:solidFill>
              <a:schemeClr val="tx1"/>
            </a:solidFill>
            <a:prstDash val="lgDashDot"/>
          </a:ln>
        </p:spPr>
        <p:style>
          <a:lnRef idx="1">
            <a:schemeClr val="accent6"/>
          </a:lnRef>
          <a:fillRef idx="2">
            <a:schemeClr val="accent6"/>
          </a:fillRef>
          <a:effectRef idx="1">
            <a:schemeClr val="accent6"/>
          </a:effectRef>
          <a:fontRef idx="minor">
            <a:schemeClr val="dk1"/>
          </a:fontRef>
        </p:style>
        <p:txBody>
          <a:bodyPr rtlCol="0" anchor="ctr"/>
          <a:lstStyle/>
          <a:p>
            <a:pPr algn="ctr" defTabSz="914400">
              <a:defRPr/>
            </a:pPr>
            <a:r>
              <a:rPr lang="en-US" sz="3200" dirty="0">
                <a:solidFill>
                  <a:prstClr val="black"/>
                </a:solidFill>
                <a:latin typeface="Calibri" panose="020F0502020204030204"/>
              </a:rPr>
              <a:t>C. </a:t>
            </a:r>
            <a:r>
              <a:rPr lang="en-US" sz="3200" dirty="0" err="1">
                <a:solidFill>
                  <a:prstClr val="black"/>
                </a:solidFill>
                <a:latin typeface="Calibri" panose="020F0502020204030204"/>
              </a:rPr>
              <a:t>Sức</a:t>
            </a:r>
            <a:r>
              <a:rPr lang="en-US" sz="3200" dirty="0">
                <a:solidFill>
                  <a:prstClr val="black"/>
                </a:solidFill>
                <a:latin typeface="Calibri" panose="020F0502020204030204"/>
              </a:rPr>
              <a:t> </a:t>
            </a:r>
            <a:r>
              <a:rPr lang="en-US" sz="3200" dirty="0" err="1">
                <a:solidFill>
                  <a:prstClr val="black"/>
                </a:solidFill>
                <a:latin typeface="Calibri" panose="020F0502020204030204"/>
              </a:rPr>
              <a:t>phá</a:t>
            </a:r>
            <a:r>
              <a:rPr lang="en-US" sz="3200" dirty="0">
                <a:solidFill>
                  <a:prstClr val="black"/>
                </a:solidFill>
                <a:latin typeface="Calibri" panose="020F0502020204030204"/>
              </a:rPr>
              <a:t> </a:t>
            </a:r>
            <a:r>
              <a:rPr lang="en-US" sz="3200" dirty="0" err="1">
                <a:solidFill>
                  <a:prstClr val="black"/>
                </a:solidFill>
                <a:latin typeface="Calibri" panose="020F0502020204030204"/>
              </a:rPr>
              <a:t>hoạt</a:t>
            </a:r>
            <a:r>
              <a:rPr lang="en-US" sz="3200" dirty="0">
                <a:solidFill>
                  <a:prstClr val="black"/>
                </a:solidFill>
                <a:latin typeface="Calibri" panose="020F0502020204030204"/>
              </a:rPr>
              <a:t> </a:t>
            </a:r>
            <a:r>
              <a:rPr lang="en-US" sz="3200" dirty="0" err="1">
                <a:solidFill>
                  <a:prstClr val="black"/>
                </a:solidFill>
                <a:latin typeface="Calibri" panose="020F0502020204030204"/>
              </a:rPr>
              <a:t>cực</a:t>
            </a:r>
            <a:r>
              <a:rPr lang="en-US" sz="3200" dirty="0">
                <a:solidFill>
                  <a:prstClr val="black"/>
                </a:solidFill>
                <a:latin typeface="Calibri" panose="020F0502020204030204"/>
              </a:rPr>
              <a:t> </a:t>
            </a:r>
            <a:r>
              <a:rPr lang="en-US" sz="3200" dirty="0" err="1">
                <a:solidFill>
                  <a:prstClr val="black"/>
                </a:solidFill>
                <a:latin typeface="Calibri" panose="020F0502020204030204"/>
              </a:rPr>
              <a:t>kì</a:t>
            </a:r>
            <a:r>
              <a:rPr lang="en-US" sz="3200" dirty="0">
                <a:solidFill>
                  <a:prstClr val="black"/>
                </a:solidFill>
                <a:latin typeface="Calibri" panose="020F0502020204030204"/>
              </a:rPr>
              <a:t> </a:t>
            </a:r>
            <a:r>
              <a:rPr lang="en-US" sz="3200" dirty="0" err="1">
                <a:solidFill>
                  <a:prstClr val="black"/>
                </a:solidFill>
                <a:latin typeface="Calibri" panose="020F0502020204030204"/>
              </a:rPr>
              <a:t>lớn</a:t>
            </a:r>
            <a:r>
              <a:rPr lang="en-US" sz="3200" dirty="0">
                <a:solidFill>
                  <a:prstClr val="black"/>
                </a:solidFill>
                <a:latin typeface="Calibri" panose="020F0502020204030204"/>
              </a:rPr>
              <a:t>.</a:t>
            </a:r>
          </a:p>
          <a:p>
            <a:pPr algn="ctr" defTabSz="914400">
              <a:defRPr/>
            </a:pPr>
            <a:r>
              <a:rPr lang="en-US" sz="3200" dirty="0" err="1">
                <a:solidFill>
                  <a:prstClr val="black"/>
                </a:solidFill>
                <a:latin typeface="Calibri" panose="020F0502020204030204"/>
              </a:rPr>
              <a:t>Sóng</a:t>
            </a:r>
            <a:r>
              <a:rPr lang="en-US" sz="3200" dirty="0">
                <a:solidFill>
                  <a:prstClr val="black"/>
                </a:solidFill>
                <a:latin typeface="Calibri" panose="020F0502020204030204"/>
              </a:rPr>
              <a:t> </a:t>
            </a:r>
            <a:r>
              <a:rPr lang="en-US" sz="3200" dirty="0" err="1">
                <a:solidFill>
                  <a:prstClr val="black"/>
                </a:solidFill>
                <a:latin typeface="Calibri" panose="020F0502020204030204"/>
              </a:rPr>
              <a:t>biển</a:t>
            </a:r>
            <a:r>
              <a:rPr lang="en-US" sz="3200" dirty="0">
                <a:solidFill>
                  <a:prstClr val="black"/>
                </a:solidFill>
                <a:latin typeface="Calibri" panose="020F0502020204030204"/>
              </a:rPr>
              <a:t> </a:t>
            </a:r>
            <a:r>
              <a:rPr lang="en-US" sz="3200" dirty="0" err="1">
                <a:solidFill>
                  <a:prstClr val="black"/>
                </a:solidFill>
                <a:latin typeface="Calibri" panose="020F0502020204030204"/>
              </a:rPr>
              <a:t>cực</a:t>
            </a:r>
            <a:r>
              <a:rPr lang="en-US" sz="3200" dirty="0">
                <a:solidFill>
                  <a:prstClr val="black"/>
                </a:solidFill>
                <a:latin typeface="Calibri" panose="020F0502020204030204"/>
              </a:rPr>
              <a:t> </a:t>
            </a:r>
            <a:r>
              <a:rPr lang="en-US" sz="3200" dirty="0" err="1">
                <a:solidFill>
                  <a:prstClr val="black"/>
                </a:solidFill>
                <a:latin typeface="Calibri" panose="020F0502020204030204"/>
              </a:rPr>
              <a:t>kì</a:t>
            </a:r>
            <a:r>
              <a:rPr lang="en-US" sz="3200" dirty="0">
                <a:solidFill>
                  <a:prstClr val="black"/>
                </a:solidFill>
                <a:latin typeface="Calibri" panose="020F0502020204030204"/>
              </a:rPr>
              <a:t> </a:t>
            </a:r>
            <a:r>
              <a:rPr lang="en-US" sz="3200" dirty="0" err="1">
                <a:solidFill>
                  <a:prstClr val="black"/>
                </a:solidFill>
                <a:latin typeface="Calibri" panose="020F0502020204030204"/>
              </a:rPr>
              <a:t>mạnh</a:t>
            </a:r>
            <a:endParaRPr lang="en-US" sz="3200" dirty="0">
              <a:solidFill>
                <a:prstClr val="black"/>
              </a:solidFill>
              <a:latin typeface="Calibri" panose="020F0502020204030204"/>
            </a:endParaRPr>
          </a:p>
        </p:txBody>
      </p:sp>
      <p:pic>
        <p:nvPicPr>
          <p:cNvPr id="5" name="Tieng-vo-tay-tra-loi-dung-www_tiengdong_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3084177" y="5265095"/>
            <a:ext cx="487363" cy="48736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9"/>
                </p:tgtEl>
              </p:cMediaNode>
            </p:audio>
            <p:seq concurrent="1" nextAc="seek">
              <p:cTn id="3" restart="whenNotActive" fill="hold" evtFilter="cancelBubble" nodeType="interactiveSeq">
                <p:stCondLst>
                  <p:cond evt="onClick" delay="0">
                    <p:tgtEl>
                      <p:spTgt spid="3"/>
                    </p:tgtEl>
                  </p:cond>
                </p:stCondLst>
                <p:endSync evt="end" delay="0">
                  <p:rtn val="all"/>
                </p:endSync>
                <p:childTnLst>
                  <p:par>
                    <p:cTn id="4" fill="hold">
                      <p:stCondLst>
                        <p:cond delay="0"/>
                      </p:stCondLst>
                      <p:childTnLst>
                        <p:par>
                          <p:cTn id="5" fill="hold">
                            <p:stCondLst>
                              <p:cond delay="0"/>
                            </p:stCondLst>
                            <p:childTnLst>
                              <p:par>
                                <p:cTn id="6" presetID="32" presetClass="emph" presetSubtype="0" fill="hold" grpId="0" nodeType="clickEffect">
                                  <p:stCondLst>
                                    <p:cond delay="0"/>
                                  </p:stCondLst>
                                  <p:childTnLst>
                                    <p:animRot by="120000">
                                      <p:cBhvr>
                                        <p:cTn id="7" dur="100" fill="hold">
                                          <p:stCondLst>
                                            <p:cond delay="0"/>
                                          </p:stCondLst>
                                        </p:cTn>
                                        <p:tgtEl>
                                          <p:spTgt spid="3"/>
                                        </p:tgtEl>
                                        <p:attrNameLst>
                                          <p:attrName>r</p:attrName>
                                        </p:attrNameLst>
                                      </p:cBhvr>
                                    </p:animRot>
                                    <p:animRot by="-240000">
                                      <p:cBhvr>
                                        <p:cTn id="8" dur="200" fill="hold">
                                          <p:stCondLst>
                                            <p:cond delay="200"/>
                                          </p:stCondLst>
                                        </p:cTn>
                                        <p:tgtEl>
                                          <p:spTgt spid="3"/>
                                        </p:tgtEl>
                                        <p:attrNameLst>
                                          <p:attrName>r</p:attrName>
                                        </p:attrNameLst>
                                      </p:cBhvr>
                                    </p:animRot>
                                    <p:animRot by="240000">
                                      <p:cBhvr>
                                        <p:cTn id="9" dur="200" fill="hold">
                                          <p:stCondLst>
                                            <p:cond delay="400"/>
                                          </p:stCondLst>
                                        </p:cTn>
                                        <p:tgtEl>
                                          <p:spTgt spid="3"/>
                                        </p:tgtEl>
                                        <p:attrNameLst>
                                          <p:attrName>r</p:attrName>
                                        </p:attrNameLst>
                                      </p:cBhvr>
                                    </p:animRot>
                                    <p:animRot by="-240000">
                                      <p:cBhvr>
                                        <p:cTn id="10" dur="200" fill="hold">
                                          <p:stCondLst>
                                            <p:cond delay="600"/>
                                          </p:stCondLst>
                                        </p:cTn>
                                        <p:tgtEl>
                                          <p:spTgt spid="3"/>
                                        </p:tgtEl>
                                        <p:attrNameLst>
                                          <p:attrName>r</p:attrName>
                                        </p:attrNameLst>
                                      </p:cBhvr>
                                    </p:animRot>
                                    <p:animRot by="120000">
                                      <p:cBhvr>
                                        <p:cTn id="11" dur="200" fill="hold">
                                          <p:stCondLst>
                                            <p:cond delay="800"/>
                                          </p:stCondLst>
                                        </p:cTn>
                                        <p:tgtEl>
                                          <p:spTgt spid="3"/>
                                        </p:tgtEl>
                                        <p:attrNameLst>
                                          <p:attrName>r</p:attrName>
                                        </p:attrNameLst>
                                      </p:cBhvr>
                                    </p:animRot>
                                  </p:childTnLst>
                                </p:cTn>
                              </p:par>
                              <p:par>
                                <p:cTn id="12" presetID="1" presetClass="emph" presetSubtype="2" fill="hold" nodeType="withEffect">
                                  <p:stCondLst>
                                    <p:cond delay="0"/>
                                  </p:stCondLst>
                                  <p:childTnLst>
                                    <p:animClr clrSpc="rgb" dir="cw">
                                      <p:cBhvr>
                                        <p:cTn id="13" dur="2000" fill="hold"/>
                                        <p:tgtEl>
                                          <p:spTgt spid="3"/>
                                        </p:tgtEl>
                                        <p:attrNameLst>
                                          <p:attrName>fillcolor</p:attrName>
                                        </p:attrNameLst>
                                      </p:cBhvr>
                                      <p:to>
                                        <a:srgbClr val="99FF99"/>
                                      </p:to>
                                    </p:animClr>
                                    <p:set>
                                      <p:cBhvr>
                                        <p:cTn id="14" dur="2000" fill="hold"/>
                                        <p:tgtEl>
                                          <p:spTgt spid="3"/>
                                        </p:tgtEl>
                                        <p:attrNameLst>
                                          <p:attrName>fill.type</p:attrName>
                                        </p:attrNameLst>
                                      </p:cBhvr>
                                      <p:to>
                                        <p:strVal val="solid"/>
                                      </p:to>
                                    </p:set>
                                    <p:set>
                                      <p:cBhvr>
                                        <p:cTn id="15" dur="2000" fill="hold"/>
                                        <p:tgtEl>
                                          <p:spTgt spid="3"/>
                                        </p:tgtEl>
                                        <p:attrNameLst>
                                          <p:attrName>fill.on</p:attrName>
                                        </p:attrNameLst>
                                      </p:cBhvr>
                                      <p:to>
                                        <p:strVal val="true"/>
                                      </p:to>
                                    </p:set>
                                  </p:childTnLst>
                                </p:cTn>
                              </p:par>
                              <p:par>
                                <p:cTn id="16" presetID="1" presetClass="mediacall" presetSubtype="0" fill="hold" nodeType="withEffect">
                                  <p:stCondLst>
                                    <p:cond delay="0"/>
                                  </p:stCondLst>
                                  <p:childTnLst>
                                    <p:cmd type="call" cmd="playFrom(0.0)">
                                      <p:cBhvr>
                                        <p:cTn id="17" dur="8085" fill="hold"/>
                                        <p:tgtEl>
                                          <p:spTgt spid="9"/>
                                        </p:tgtEl>
                                      </p:cBhvr>
                                    </p:cmd>
                                  </p:childTnLst>
                                </p:cTn>
                              </p:par>
                            </p:childTnLst>
                          </p:cTn>
                        </p:par>
                      </p:childTnLst>
                    </p:cTn>
                  </p:par>
                </p:childTnLst>
              </p:cTn>
              <p:nextCondLst>
                <p:cond evt="onClick" delay="0">
                  <p:tgtEl>
                    <p:spTgt spid="3"/>
                  </p:tgtEl>
                </p:cond>
              </p:nextCondLst>
            </p:seq>
            <p:seq concurrent="1" nextAc="seek">
              <p:cTn id="18" restart="whenNotActive" fill="hold" evtFilter="cancelBubble" nodeType="interactiveSeq">
                <p:stCondLst>
                  <p:cond evt="onClick" delay="0">
                    <p:tgtEl>
                      <p:spTgt spid="6"/>
                    </p:tgtEl>
                  </p:cond>
                </p:stCondLst>
                <p:endSync evt="end" delay="0">
                  <p:rtn val="all"/>
                </p:endSync>
                <p:childTnLst>
                  <p:par>
                    <p:cTn id="19" fill="hold">
                      <p:stCondLst>
                        <p:cond delay="0"/>
                      </p:stCondLst>
                      <p:childTnLst>
                        <p:par>
                          <p:cTn id="20" fill="hold">
                            <p:stCondLst>
                              <p:cond delay="0"/>
                            </p:stCondLst>
                            <p:childTnLst>
                              <p:par>
                                <p:cTn id="21" presetID="1" presetClass="emph" presetSubtype="2" fill="hold" nodeType="clickEffect">
                                  <p:stCondLst>
                                    <p:cond delay="0"/>
                                  </p:stCondLst>
                                  <p:childTnLst>
                                    <p:animClr clrSpc="rgb" dir="cw">
                                      <p:cBhvr>
                                        <p:cTn id="22" dur="2000" fill="hold"/>
                                        <p:tgtEl>
                                          <p:spTgt spid="6"/>
                                        </p:tgtEl>
                                        <p:attrNameLst>
                                          <p:attrName>fillcolor</p:attrName>
                                        </p:attrNameLst>
                                      </p:cBhvr>
                                      <p:to>
                                        <a:schemeClr val="accent2"/>
                                      </p:to>
                                    </p:animClr>
                                    <p:set>
                                      <p:cBhvr>
                                        <p:cTn id="23" dur="2000" fill="hold"/>
                                        <p:tgtEl>
                                          <p:spTgt spid="6"/>
                                        </p:tgtEl>
                                        <p:attrNameLst>
                                          <p:attrName>fill.type</p:attrName>
                                        </p:attrNameLst>
                                      </p:cBhvr>
                                      <p:to>
                                        <p:strVal val="solid"/>
                                      </p:to>
                                    </p:set>
                                    <p:set>
                                      <p:cBhvr>
                                        <p:cTn id="24" dur="2000" fill="hold"/>
                                        <p:tgtEl>
                                          <p:spTgt spid="6"/>
                                        </p:tgtEl>
                                        <p:attrNameLst>
                                          <p:attrName>fill.on</p:attrName>
                                        </p:attrNameLst>
                                      </p:cBhvr>
                                      <p:to>
                                        <p:strVal val="true"/>
                                      </p:to>
                                    </p:set>
                                  </p:childTnLst>
                                </p:cTn>
                              </p:par>
                              <p:par>
                                <p:cTn id="25" presetID="1" presetClass="mediacall" presetSubtype="0" fill="hold" nodeType="withEffect">
                                  <p:stCondLst>
                                    <p:cond delay="0"/>
                                  </p:stCondLst>
                                  <p:childTnLst>
                                    <p:cmd type="call" cmd="playFrom(0.0)">
                                      <p:cBhvr>
                                        <p:cTn id="26" dur="5120" fill="hold"/>
                                        <p:tgtEl>
                                          <p:spTgt spid="10"/>
                                        </p:tgtEl>
                                      </p:cBhvr>
                                    </p:cmd>
                                  </p:childTnLst>
                                </p:cTn>
                              </p:par>
                            </p:childTnLst>
                          </p:cTn>
                        </p:par>
                      </p:childTnLst>
                    </p:cTn>
                  </p:par>
                </p:childTnLst>
              </p:cTn>
              <p:nextCondLst>
                <p:cond evt="onClick" delay="0">
                  <p:tgtEl>
                    <p:spTgt spid="6"/>
                  </p:tgtEl>
                </p:cond>
              </p:nextCondLst>
            </p:seq>
            <p:audio>
              <p:cMediaNode vol="80000">
                <p:cTn id="27" fill="hold" display="0">
                  <p:stCondLst>
                    <p:cond delay="indefinite"/>
                  </p:stCondLst>
                  <p:endCondLst>
                    <p:cond evt="onStopAudio" delay="0">
                      <p:tgtEl>
                        <p:sldTgt/>
                      </p:tgtEl>
                    </p:cond>
                  </p:endCondLst>
                </p:cTn>
                <p:tgtEl>
                  <p:spTgt spid="10"/>
                </p:tgtEl>
              </p:cMediaNode>
            </p:audio>
            <p:seq concurrent="1" nextAc="seek">
              <p:cTn id="28" restart="whenNotActive" fill="hold" evtFilter="cancelBubble" nodeType="interactiveSeq">
                <p:stCondLst>
                  <p:cond evt="onClick" delay="0">
                    <p:tgtEl>
                      <p:spTgt spid="4"/>
                    </p:tgtEl>
                  </p:cond>
                </p:stCondLst>
                <p:endSync evt="end" delay="0">
                  <p:rtn val="all"/>
                </p:endSync>
                <p:childTnLst>
                  <p:par>
                    <p:cTn id="29" fill="hold">
                      <p:stCondLst>
                        <p:cond delay="0"/>
                      </p:stCondLst>
                      <p:childTnLst>
                        <p:par>
                          <p:cTn id="30" fill="hold">
                            <p:stCondLst>
                              <p:cond delay="0"/>
                            </p:stCondLst>
                            <p:childTnLst>
                              <p:par>
                                <p:cTn id="31" presetID="32" presetClass="emph" presetSubtype="0" fill="hold" grpId="0" nodeType="clickEffect">
                                  <p:stCondLst>
                                    <p:cond delay="0"/>
                                  </p:stCondLst>
                                  <p:childTnLst>
                                    <p:animRot by="120000">
                                      <p:cBhvr>
                                        <p:cTn id="32" dur="100" fill="hold">
                                          <p:stCondLst>
                                            <p:cond delay="0"/>
                                          </p:stCondLst>
                                        </p:cTn>
                                        <p:tgtEl>
                                          <p:spTgt spid="4"/>
                                        </p:tgtEl>
                                        <p:attrNameLst>
                                          <p:attrName>r</p:attrName>
                                        </p:attrNameLst>
                                      </p:cBhvr>
                                    </p:animRot>
                                    <p:animRot by="-240000">
                                      <p:cBhvr>
                                        <p:cTn id="33" dur="200" fill="hold">
                                          <p:stCondLst>
                                            <p:cond delay="200"/>
                                          </p:stCondLst>
                                        </p:cTn>
                                        <p:tgtEl>
                                          <p:spTgt spid="4"/>
                                        </p:tgtEl>
                                        <p:attrNameLst>
                                          <p:attrName>r</p:attrName>
                                        </p:attrNameLst>
                                      </p:cBhvr>
                                    </p:animRot>
                                    <p:animRot by="240000">
                                      <p:cBhvr>
                                        <p:cTn id="34" dur="200" fill="hold">
                                          <p:stCondLst>
                                            <p:cond delay="400"/>
                                          </p:stCondLst>
                                        </p:cTn>
                                        <p:tgtEl>
                                          <p:spTgt spid="4"/>
                                        </p:tgtEl>
                                        <p:attrNameLst>
                                          <p:attrName>r</p:attrName>
                                        </p:attrNameLst>
                                      </p:cBhvr>
                                    </p:animRot>
                                    <p:animRot by="-240000">
                                      <p:cBhvr>
                                        <p:cTn id="35" dur="200" fill="hold">
                                          <p:stCondLst>
                                            <p:cond delay="600"/>
                                          </p:stCondLst>
                                        </p:cTn>
                                        <p:tgtEl>
                                          <p:spTgt spid="4"/>
                                        </p:tgtEl>
                                        <p:attrNameLst>
                                          <p:attrName>r</p:attrName>
                                        </p:attrNameLst>
                                      </p:cBhvr>
                                    </p:animRot>
                                    <p:animRot by="120000">
                                      <p:cBhvr>
                                        <p:cTn id="36" dur="200" fill="hold">
                                          <p:stCondLst>
                                            <p:cond delay="800"/>
                                          </p:stCondLst>
                                        </p:cTn>
                                        <p:tgtEl>
                                          <p:spTgt spid="4"/>
                                        </p:tgtEl>
                                        <p:attrNameLst>
                                          <p:attrName>r</p:attrName>
                                        </p:attrNameLst>
                                      </p:cBhvr>
                                    </p:animRot>
                                  </p:childTnLst>
                                </p:cTn>
                              </p:par>
                              <p:par>
                                <p:cTn id="37" presetID="1" presetClass="emph" presetSubtype="2" fill="hold" nodeType="withEffect">
                                  <p:stCondLst>
                                    <p:cond delay="0"/>
                                  </p:stCondLst>
                                  <p:childTnLst>
                                    <p:animClr clrSpc="rgb" dir="cw">
                                      <p:cBhvr>
                                        <p:cTn id="38" dur="2000" fill="hold"/>
                                        <p:tgtEl>
                                          <p:spTgt spid="4"/>
                                        </p:tgtEl>
                                        <p:attrNameLst>
                                          <p:attrName>fillcolor</p:attrName>
                                        </p:attrNameLst>
                                      </p:cBhvr>
                                      <p:to>
                                        <a:srgbClr val="99FF99"/>
                                      </p:to>
                                    </p:animClr>
                                    <p:set>
                                      <p:cBhvr>
                                        <p:cTn id="39" dur="2000" fill="hold"/>
                                        <p:tgtEl>
                                          <p:spTgt spid="4"/>
                                        </p:tgtEl>
                                        <p:attrNameLst>
                                          <p:attrName>fill.type</p:attrName>
                                        </p:attrNameLst>
                                      </p:cBhvr>
                                      <p:to>
                                        <p:strVal val="solid"/>
                                      </p:to>
                                    </p:set>
                                    <p:set>
                                      <p:cBhvr>
                                        <p:cTn id="40" dur="2000" fill="hold"/>
                                        <p:tgtEl>
                                          <p:spTgt spid="4"/>
                                        </p:tgtEl>
                                        <p:attrNameLst>
                                          <p:attrName>fill.on</p:attrName>
                                        </p:attrNameLst>
                                      </p:cBhvr>
                                      <p:to>
                                        <p:strVal val="true"/>
                                      </p:to>
                                    </p:set>
                                  </p:childTnLst>
                                </p:cTn>
                              </p:par>
                              <p:par>
                                <p:cTn id="41" presetID="1" presetClass="mediacall" presetSubtype="0" fill="hold" nodeType="withEffect">
                                  <p:stCondLst>
                                    <p:cond delay="0"/>
                                  </p:stCondLst>
                                  <p:childTnLst>
                                    <p:cmd type="call" cmd="playFrom(0.0)">
                                      <p:cBhvr>
                                        <p:cTn id="42" dur="8085" fill="hold"/>
                                        <p:tgtEl>
                                          <p:spTgt spid="5"/>
                                        </p:tgtEl>
                                      </p:cBhvr>
                                    </p:cmd>
                                  </p:childTnLst>
                                </p:cTn>
                              </p:par>
                            </p:childTnLst>
                          </p:cTn>
                        </p:par>
                      </p:childTnLst>
                    </p:cTn>
                  </p:par>
                </p:childTnLst>
              </p:cTn>
              <p:nextCondLst>
                <p:cond evt="onClick" delay="0">
                  <p:tgtEl>
                    <p:spTgt spid="4"/>
                  </p:tgtEl>
                </p:cond>
              </p:nextCondLst>
            </p:seq>
            <p:audio>
              <p:cMediaNode vol="80000">
                <p:cTn id="43" fill="hold" display="0">
                  <p:stCondLst>
                    <p:cond delay="indefinite"/>
                  </p:stCondLst>
                  <p:endCondLst>
                    <p:cond evt="onStopAudio" delay="0">
                      <p:tgtEl>
                        <p:sldTgt/>
                      </p:tgtEl>
                    </p:cond>
                  </p:endCondLst>
                </p:cTn>
                <p:tgtEl>
                  <p:spTgt spid="5"/>
                </p:tgtEl>
              </p:cMediaNode>
            </p:audio>
          </p:childTnLst>
        </p:cTn>
      </p:par>
    </p:tnLst>
    <p:bldLst>
      <p:bldP spid="3" grpId="0"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Rounded Corners 1"/>
          <p:cNvSpPr/>
          <p:nvPr/>
        </p:nvSpPr>
        <p:spPr>
          <a:xfrm>
            <a:off x="1589087" y="473941"/>
            <a:ext cx="9527019" cy="1366839"/>
          </a:xfrm>
          <a:custGeom>
            <a:avLst/>
            <a:gdLst>
              <a:gd name="connsiteX0" fmla="*/ 0 w 9527019"/>
              <a:gd name="connsiteY0" fmla="*/ 227811 h 1366839"/>
              <a:gd name="connsiteX1" fmla="*/ 227811 w 9527019"/>
              <a:gd name="connsiteY1" fmla="*/ 0 h 1366839"/>
              <a:gd name="connsiteX2" fmla="*/ 744183 w 9527019"/>
              <a:gd name="connsiteY2" fmla="*/ 0 h 1366839"/>
              <a:gd name="connsiteX3" fmla="*/ 1169841 w 9527019"/>
              <a:gd name="connsiteY3" fmla="*/ 0 h 1366839"/>
              <a:gd name="connsiteX4" fmla="*/ 1958354 w 9527019"/>
              <a:gd name="connsiteY4" fmla="*/ 0 h 1366839"/>
              <a:gd name="connsiteX5" fmla="*/ 2837582 w 9527019"/>
              <a:gd name="connsiteY5" fmla="*/ 0 h 1366839"/>
              <a:gd name="connsiteX6" fmla="*/ 3626096 w 9527019"/>
              <a:gd name="connsiteY6" fmla="*/ 0 h 1366839"/>
              <a:gd name="connsiteX7" fmla="*/ 4233182 w 9527019"/>
              <a:gd name="connsiteY7" fmla="*/ 0 h 1366839"/>
              <a:gd name="connsiteX8" fmla="*/ 4840267 w 9527019"/>
              <a:gd name="connsiteY8" fmla="*/ 0 h 1366839"/>
              <a:gd name="connsiteX9" fmla="*/ 5356639 w 9527019"/>
              <a:gd name="connsiteY9" fmla="*/ 0 h 1366839"/>
              <a:gd name="connsiteX10" fmla="*/ 6054439 w 9527019"/>
              <a:gd name="connsiteY10" fmla="*/ 0 h 1366839"/>
              <a:gd name="connsiteX11" fmla="*/ 6752239 w 9527019"/>
              <a:gd name="connsiteY11" fmla="*/ 0 h 1366839"/>
              <a:gd name="connsiteX12" fmla="*/ 7177897 w 9527019"/>
              <a:gd name="connsiteY12" fmla="*/ 0 h 1366839"/>
              <a:gd name="connsiteX13" fmla="*/ 7875696 w 9527019"/>
              <a:gd name="connsiteY13" fmla="*/ 0 h 1366839"/>
              <a:gd name="connsiteX14" fmla="*/ 8664210 w 9527019"/>
              <a:gd name="connsiteY14" fmla="*/ 0 h 1366839"/>
              <a:gd name="connsiteX15" fmla="*/ 9299208 w 9527019"/>
              <a:gd name="connsiteY15" fmla="*/ 0 h 1366839"/>
              <a:gd name="connsiteX16" fmla="*/ 9527019 w 9527019"/>
              <a:gd name="connsiteY16" fmla="*/ 227811 h 1366839"/>
              <a:gd name="connsiteX17" fmla="*/ 9527019 w 9527019"/>
              <a:gd name="connsiteY17" fmla="*/ 656083 h 1366839"/>
              <a:gd name="connsiteX18" fmla="*/ 9527019 w 9527019"/>
              <a:gd name="connsiteY18" fmla="*/ 1139028 h 1366839"/>
              <a:gd name="connsiteX19" fmla="*/ 9299208 w 9527019"/>
              <a:gd name="connsiteY19" fmla="*/ 1366839 h 1366839"/>
              <a:gd name="connsiteX20" fmla="*/ 8692122 w 9527019"/>
              <a:gd name="connsiteY20" fmla="*/ 1366839 h 1366839"/>
              <a:gd name="connsiteX21" fmla="*/ 8085036 w 9527019"/>
              <a:gd name="connsiteY21" fmla="*/ 1366839 h 1366839"/>
              <a:gd name="connsiteX22" fmla="*/ 7205809 w 9527019"/>
              <a:gd name="connsiteY22" fmla="*/ 1366839 h 1366839"/>
              <a:gd name="connsiteX23" fmla="*/ 6689437 w 9527019"/>
              <a:gd name="connsiteY23" fmla="*/ 1366839 h 1366839"/>
              <a:gd name="connsiteX24" fmla="*/ 5991637 w 9527019"/>
              <a:gd name="connsiteY24" fmla="*/ 1366839 h 1366839"/>
              <a:gd name="connsiteX25" fmla="*/ 5565979 w 9527019"/>
              <a:gd name="connsiteY25" fmla="*/ 1366839 h 1366839"/>
              <a:gd name="connsiteX26" fmla="*/ 5140321 w 9527019"/>
              <a:gd name="connsiteY26" fmla="*/ 1366839 h 1366839"/>
              <a:gd name="connsiteX27" fmla="*/ 4714664 w 9527019"/>
              <a:gd name="connsiteY27" fmla="*/ 1366839 h 1366839"/>
              <a:gd name="connsiteX28" fmla="*/ 4016864 w 9527019"/>
              <a:gd name="connsiteY28" fmla="*/ 1366839 h 1366839"/>
              <a:gd name="connsiteX29" fmla="*/ 3591206 w 9527019"/>
              <a:gd name="connsiteY29" fmla="*/ 1366839 h 1366839"/>
              <a:gd name="connsiteX30" fmla="*/ 2711978 w 9527019"/>
              <a:gd name="connsiteY30" fmla="*/ 1366839 h 1366839"/>
              <a:gd name="connsiteX31" fmla="*/ 2014178 w 9527019"/>
              <a:gd name="connsiteY31" fmla="*/ 1366839 h 1366839"/>
              <a:gd name="connsiteX32" fmla="*/ 1407093 w 9527019"/>
              <a:gd name="connsiteY32" fmla="*/ 1366839 h 1366839"/>
              <a:gd name="connsiteX33" fmla="*/ 890721 w 9527019"/>
              <a:gd name="connsiteY33" fmla="*/ 1366839 h 1366839"/>
              <a:gd name="connsiteX34" fmla="*/ 227811 w 9527019"/>
              <a:gd name="connsiteY34" fmla="*/ 1366839 h 1366839"/>
              <a:gd name="connsiteX35" fmla="*/ 0 w 9527019"/>
              <a:gd name="connsiteY35" fmla="*/ 1139028 h 1366839"/>
              <a:gd name="connsiteX36" fmla="*/ 0 w 9527019"/>
              <a:gd name="connsiteY36" fmla="*/ 692532 h 1366839"/>
              <a:gd name="connsiteX37" fmla="*/ 0 w 9527019"/>
              <a:gd name="connsiteY37" fmla="*/ 227811 h 1366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9527019" h="1366839" fill="none" extrusionOk="0">
                <a:moveTo>
                  <a:pt x="0" y="227811"/>
                </a:moveTo>
                <a:cubicBezTo>
                  <a:pt x="-29136" y="95063"/>
                  <a:pt x="92580" y="2282"/>
                  <a:pt x="227811" y="0"/>
                </a:cubicBezTo>
                <a:cubicBezTo>
                  <a:pt x="382544" y="-6710"/>
                  <a:pt x="602965" y="1659"/>
                  <a:pt x="744183" y="0"/>
                </a:cubicBezTo>
                <a:cubicBezTo>
                  <a:pt x="885401" y="-1659"/>
                  <a:pt x="980237" y="4734"/>
                  <a:pt x="1169841" y="0"/>
                </a:cubicBezTo>
                <a:cubicBezTo>
                  <a:pt x="1359445" y="-4734"/>
                  <a:pt x="1771454" y="-7273"/>
                  <a:pt x="1958354" y="0"/>
                </a:cubicBezTo>
                <a:cubicBezTo>
                  <a:pt x="2145254" y="7273"/>
                  <a:pt x="2443206" y="11793"/>
                  <a:pt x="2837582" y="0"/>
                </a:cubicBezTo>
                <a:cubicBezTo>
                  <a:pt x="3231958" y="-11793"/>
                  <a:pt x="3310405" y="-16961"/>
                  <a:pt x="3626096" y="0"/>
                </a:cubicBezTo>
                <a:cubicBezTo>
                  <a:pt x="3941787" y="16961"/>
                  <a:pt x="4015651" y="22123"/>
                  <a:pt x="4233182" y="0"/>
                </a:cubicBezTo>
                <a:cubicBezTo>
                  <a:pt x="4450713" y="-22123"/>
                  <a:pt x="4670614" y="2323"/>
                  <a:pt x="4840267" y="0"/>
                </a:cubicBezTo>
                <a:cubicBezTo>
                  <a:pt x="5009920" y="-2323"/>
                  <a:pt x="5221683" y="-4844"/>
                  <a:pt x="5356639" y="0"/>
                </a:cubicBezTo>
                <a:cubicBezTo>
                  <a:pt x="5491595" y="4844"/>
                  <a:pt x="5844702" y="19134"/>
                  <a:pt x="6054439" y="0"/>
                </a:cubicBezTo>
                <a:cubicBezTo>
                  <a:pt x="6264176" y="-19134"/>
                  <a:pt x="6442117" y="-1582"/>
                  <a:pt x="6752239" y="0"/>
                </a:cubicBezTo>
                <a:cubicBezTo>
                  <a:pt x="7062361" y="1582"/>
                  <a:pt x="7060804" y="-1910"/>
                  <a:pt x="7177897" y="0"/>
                </a:cubicBezTo>
                <a:cubicBezTo>
                  <a:pt x="7294990" y="1910"/>
                  <a:pt x="7617448" y="-11278"/>
                  <a:pt x="7875696" y="0"/>
                </a:cubicBezTo>
                <a:cubicBezTo>
                  <a:pt x="8133944" y="11278"/>
                  <a:pt x="8348455" y="-15699"/>
                  <a:pt x="8664210" y="0"/>
                </a:cubicBezTo>
                <a:cubicBezTo>
                  <a:pt x="8979965" y="15699"/>
                  <a:pt x="9043555" y="1324"/>
                  <a:pt x="9299208" y="0"/>
                </a:cubicBezTo>
                <a:cubicBezTo>
                  <a:pt x="9420289" y="27810"/>
                  <a:pt x="9536501" y="92377"/>
                  <a:pt x="9527019" y="227811"/>
                </a:cubicBezTo>
                <a:cubicBezTo>
                  <a:pt x="9545053" y="382538"/>
                  <a:pt x="9533603" y="529344"/>
                  <a:pt x="9527019" y="656083"/>
                </a:cubicBezTo>
                <a:cubicBezTo>
                  <a:pt x="9520435" y="782822"/>
                  <a:pt x="9547404" y="1035816"/>
                  <a:pt x="9527019" y="1139028"/>
                </a:cubicBezTo>
                <a:cubicBezTo>
                  <a:pt x="9523913" y="1267849"/>
                  <a:pt x="9420022" y="1346213"/>
                  <a:pt x="9299208" y="1366839"/>
                </a:cubicBezTo>
                <a:cubicBezTo>
                  <a:pt x="9043711" y="1344502"/>
                  <a:pt x="8857440" y="1349829"/>
                  <a:pt x="8692122" y="1366839"/>
                </a:cubicBezTo>
                <a:cubicBezTo>
                  <a:pt x="8526804" y="1383849"/>
                  <a:pt x="8334842" y="1395094"/>
                  <a:pt x="8085036" y="1366839"/>
                </a:cubicBezTo>
                <a:cubicBezTo>
                  <a:pt x="7835230" y="1338584"/>
                  <a:pt x="7382757" y="1381169"/>
                  <a:pt x="7205809" y="1366839"/>
                </a:cubicBezTo>
                <a:cubicBezTo>
                  <a:pt x="7028861" y="1352509"/>
                  <a:pt x="6855901" y="1375422"/>
                  <a:pt x="6689437" y="1366839"/>
                </a:cubicBezTo>
                <a:cubicBezTo>
                  <a:pt x="6522973" y="1358256"/>
                  <a:pt x="6162796" y="1375232"/>
                  <a:pt x="5991637" y="1366839"/>
                </a:cubicBezTo>
                <a:cubicBezTo>
                  <a:pt x="5820478" y="1358446"/>
                  <a:pt x="5731903" y="1369904"/>
                  <a:pt x="5565979" y="1366839"/>
                </a:cubicBezTo>
                <a:cubicBezTo>
                  <a:pt x="5400055" y="1363774"/>
                  <a:pt x="5312797" y="1378870"/>
                  <a:pt x="5140321" y="1366839"/>
                </a:cubicBezTo>
                <a:cubicBezTo>
                  <a:pt x="4967845" y="1354808"/>
                  <a:pt x="4843082" y="1359636"/>
                  <a:pt x="4714664" y="1366839"/>
                </a:cubicBezTo>
                <a:cubicBezTo>
                  <a:pt x="4586246" y="1374042"/>
                  <a:pt x="4251587" y="1384795"/>
                  <a:pt x="4016864" y="1366839"/>
                </a:cubicBezTo>
                <a:cubicBezTo>
                  <a:pt x="3782141" y="1348883"/>
                  <a:pt x="3735045" y="1379246"/>
                  <a:pt x="3591206" y="1366839"/>
                </a:cubicBezTo>
                <a:cubicBezTo>
                  <a:pt x="3447367" y="1354432"/>
                  <a:pt x="3127379" y="1348511"/>
                  <a:pt x="2711978" y="1366839"/>
                </a:cubicBezTo>
                <a:cubicBezTo>
                  <a:pt x="2296577" y="1385167"/>
                  <a:pt x="2246080" y="1378141"/>
                  <a:pt x="2014178" y="1366839"/>
                </a:cubicBezTo>
                <a:cubicBezTo>
                  <a:pt x="1782276" y="1355537"/>
                  <a:pt x="1659580" y="1356485"/>
                  <a:pt x="1407093" y="1366839"/>
                </a:cubicBezTo>
                <a:cubicBezTo>
                  <a:pt x="1154606" y="1377193"/>
                  <a:pt x="1101989" y="1349772"/>
                  <a:pt x="890721" y="1366839"/>
                </a:cubicBezTo>
                <a:cubicBezTo>
                  <a:pt x="679453" y="1383906"/>
                  <a:pt x="550851" y="1394570"/>
                  <a:pt x="227811" y="1366839"/>
                </a:cubicBezTo>
                <a:cubicBezTo>
                  <a:pt x="102665" y="1363727"/>
                  <a:pt x="2243" y="1247639"/>
                  <a:pt x="0" y="1139028"/>
                </a:cubicBezTo>
                <a:cubicBezTo>
                  <a:pt x="3651" y="983267"/>
                  <a:pt x="-20441" y="788483"/>
                  <a:pt x="0" y="692532"/>
                </a:cubicBezTo>
                <a:cubicBezTo>
                  <a:pt x="20441" y="596581"/>
                  <a:pt x="16095" y="459707"/>
                  <a:pt x="0" y="227811"/>
                </a:cubicBezTo>
                <a:close/>
              </a:path>
              <a:path w="9527019" h="1366839" stroke="0" extrusionOk="0">
                <a:moveTo>
                  <a:pt x="0" y="227811"/>
                </a:moveTo>
                <a:cubicBezTo>
                  <a:pt x="-1019" y="105303"/>
                  <a:pt x="71353" y="5866"/>
                  <a:pt x="227811" y="0"/>
                </a:cubicBezTo>
                <a:cubicBezTo>
                  <a:pt x="485713" y="-15171"/>
                  <a:pt x="493448" y="-25594"/>
                  <a:pt x="744183" y="0"/>
                </a:cubicBezTo>
                <a:cubicBezTo>
                  <a:pt x="994918" y="25594"/>
                  <a:pt x="1028990" y="8144"/>
                  <a:pt x="1260555" y="0"/>
                </a:cubicBezTo>
                <a:cubicBezTo>
                  <a:pt x="1492120" y="-8144"/>
                  <a:pt x="1629791" y="28215"/>
                  <a:pt x="1867640" y="0"/>
                </a:cubicBezTo>
                <a:cubicBezTo>
                  <a:pt x="2105489" y="-28215"/>
                  <a:pt x="2507771" y="38625"/>
                  <a:pt x="2746868" y="0"/>
                </a:cubicBezTo>
                <a:cubicBezTo>
                  <a:pt x="2985965" y="-38625"/>
                  <a:pt x="3398168" y="-7756"/>
                  <a:pt x="3626096" y="0"/>
                </a:cubicBezTo>
                <a:cubicBezTo>
                  <a:pt x="3854024" y="7756"/>
                  <a:pt x="4029480" y="8420"/>
                  <a:pt x="4142468" y="0"/>
                </a:cubicBezTo>
                <a:cubicBezTo>
                  <a:pt x="4255456" y="-8420"/>
                  <a:pt x="4598442" y="-40136"/>
                  <a:pt x="5021695" y="0"/>
                </a:cubicBezTo>
                <a:cubicBezTo>
                  <a:pt x="5444948" y="40136"/>
                  <a:pt x="5252035" y="14598"/>
                  <a:pt x="5447353" y="0"/>
                </a:cubicBezTo>
                <a:cubicBezTo>
                  <a:pt x="5642671" y="-14598"/>
                  <a:pt x="5759352" y="5243"/>
                  <a:pt x="5963725" y="0"/>
                </a:cubicBezTo>
                <a:cubicBezTo>
                  <a:pt x="6168098" y="-5243"/>
                  <a:pt x="6436407" y="20525"/>
                  <a:pt x="6661525" y="0"/>
                </a:cubicBezTo>
                <a:cubicBezTo>
                  <a:pt x="6886643" y="-20525"/>
                  <a:pt x="7015398" y="19724"/>
                  <a:pt x="7268611" y="0"/>
                </a:cubicBezTo>
                <a:cubicBezTo>
                  <a:pt x="7521824" y="-19724"/>
                  <a:pt x="7742689" y="-3970"/>
                  <a:pt x="7966410" y="0"/>
                </a:cubicBezTo>
                <a:cubicBezTo>
                  <a:pt x="8190131" y="3970"/>
                  <a:pt x="8238251" y="15022"/>
                  <a:pt x="8482782" y="0"/>
                </a:cubicBezTo>
                <a:cubicBezTo>
                  <a:pt x="8727313" y="-15022"/>
                  <a:pt x="8953432" y="-30676"/>
                  <a:pt x="9299208" y="0"/>
                </a:cubicBezTo>
                <a:cubicBezTo>
                  <a:pt x="9452626" y="8373"/>
                  <a:pt x="9536022" y="127210"/>
                  <a:pt x="9527019" y="227811"/>
                </a:cubicBezTo>
                <a:cubicBezTo>
                  <a:pt x="9543061" y="332803"/>
                  <a:pt x="9518787" y="454020"/>
                  <a:pt x="9527019" y="656083"/>
                </a:cubicBezTo>
                <a:cubicBezTo>
                  <a:pt x="9535251" y="858146"/>
                  <a:pt x="9517525" y="962850"/>
                  <a:pt x="9527019" y="1139028"/>
                </a:cubicBezTo>
                <a:cubicBezTo>
                  <a:pt x="9534932" y="1282694"/>
                  <a:pt x="9439216" y="1339071"/>
                  <a:pt x="9299208" y="1366839"/>
                </a:cubicBezTo>
                <a:cubicBezTo>
                  <a:pt x="9063574" y="1372451"/>
                  <a:pt x="8895593" y="1343814"/>
                  <a:pt x="8782836" y="1366839"/>
                </a:cubicBezTo>
                <a:cubicBezTo>
                  <a:pt x="8670079" y="1389864"/>
                  <a:pt x="8528815" y="1387648"/>
                  <a:pt x="8357178" y="1366839"/>
                </a:cubicBezTo>
                <a:cubicBezTo>
                  <a:pt x="8185541" y="1346030"/>
                  <a:pt x="8115607" y="1346956"/>
                  <a:pt x="7931520" y="1366839"/>
                </a:cubicBezTo>
                <a:cubicBezTo>
                  <a:pt x="7747433" y="1386722"/>
                  <a:pt x="7241822" y="1402960"/>
                  <a:pt x="7052293" y="1366839"/>
                </a:cubicBezTo>
                <a:cubicBezTo>
                  <a:pt x="6862764" y="1330718"/>
                  <a:pt x="6625897" y="1391670"/>
                  <a:pt x="6445207" y="1366839"/>
                </a:cubicBezTo>
                <a:cubicBezTo>
                  <a:pt x="6264517" y="1342008"/>
                  <a:pt x="5938600" y="1360703"/>
                  <a:pt x="5656693" y="1366839"/>
                </a:cubicBezTo>
                <a:cubicBezTo>
                  <a:pt x="5374786" y="1372975"/>
                  <a:pt x="5316775" y="1342876"/>
                  <a:pt x="5140321" y="1366839"/>
                </a:cubicBezTo>
                <a:cubicBezTo>
                  <a:pt x="4963867" y="1390802"/>
                  <a:pt x="4718835" y="1336701"/>
                  <a:pt x="4533236" y="1366839"/>
                </a:cubicBezTo>
                <a:cubicBezTo>
                  <a:pt x="4347637" y="1396977"/>
                  <a:pt x="4157902" y="1352758"/>
                  <a:pt x="3835436" y="1366839"/>
                </a:cubicBezTo>
                <a:cubicBezTo>
                  <a:pt x="3512970" y="1380920"/>
                  <a:pt x="3292752" y="1397763"/>
                  <a:pt x="3046922" y="1366839"/>
                </a:cubicBezTo>
                <a:cubicBezTo>
                  <a:pt x="2801092" y="1335915"/>
                  <a:pt x="2587518" y="1328327"/>
                  <a:pt x="2258408" y="1366839"/>
                </a:cubicBezTo>
                <a:cubicBezTo>
                  <a:pt x="1929298" y="1405351"/>
                  <a:pt x="1852530" y="1398637"/>
                  <a:pt x="1560609" y="1366839"/>
                </a:cubicBezTo>
                <a:cubicBezTo>
                  <a:pt x="1268688" y="1335041"/>
                  <a:pt x="1324433" y="1362141"/>
                  <a:pt x="1134951" y="1366839"/>
                </a:cubicBezTo>
                <a:cubicBezTo>
                  <a:pt x="945469" y="1371537"/>
                  <a:pt x="657788" y="1369508"/>
                  <a:pt x="227811" y="1366839"/>
                </a:cubicBezTo>
                <a:cubicBezTo>
                  <a:pt x="119541" y="1368711"/>
                  <a:pt x="-13913" y="1279720"/>
                  <a:pt x="0" y="1139028"/>
                </a:cubicBezTo>
                <a:cubicBezTo>
                  <a:pt x="11672" y="1027071"/>
                  <a:pt x="-5699" y="865871"/>
                  <a:pt x="0" y="710756"/>
                </a:cubicBezTo>
                <a:cubicBezTo>
                  <a:pt x="5699" y="555641"/>
                  <a:pt x="16992" y="339554"/>
                  <a:pt x="0" y="227811"/>
                </a:cubicBezTo>
                <a:close/>
              </a:path>
            </a:pathLst>
          </a:custGeom>
          <a:ln w="3810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Câu</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3: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Mức</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độ</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mạnh</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của</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gió</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chia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từ</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cấp</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mấy</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đế</a:t>
            </a:r>
            <a:r>
              <a:rPr lang="en-US" sz="3600" b="1" dirty="0">
                <a:solidFill>
                  <a:prstClr val="black"/>
                </a:solidFill>
                <a:latin typeface="Calibri" panose="020F0502020204030204"/>
              </a:rPr>
              <a:t>n </a:t>
            </a:r>
            <a:r>
              <a:rPr lang="en-US" sz="3600" b="1" dirty="0" err="1">
                <a:solidFill>
                  <a:prstClr val="black"/>
                </a:solidFill>
                <a:latin typeface="Calibri" panose="020F0502020204030204"/>
              </a:rPr>
              <a:t>cấp</a:t>
            </a:r>
            <a:r>
              <a:rPr lang="en-US" sz="3600" b="1" dirty="0">
                <a:solidFill>
                  <a:prstClr val="black"/>
                </a:solidFill>
                <a:latin typeface="Calibri" panose="020F0502020204030204"/>
              </a:rPr>
              <a:t> </a:t>
            </a:r>
            <a:r>
              <a:rPr lang="en-US" sz="3600" b="1" dirty="0" err="1">
                <a:solidFill>
                  <a:prstClr val="black"/>
                </a:solidFill>
                <a:latin typeface="Calibri" panose="020F0502020204030204"/>
              </a:rPr>
              <a:t>mấy</a:t>
            </a:r>
            <a:r>
              <a:rPr lang="en-US" sz="3600" b="1" dirty="0">
                <a:solidFill>
                  <a:prstClr val="black"/>
                </a:solidFill>
                <a:latin typeface="Calibri" panose="020F0502020204030204"/>
              </a:rPr>
              <a:t>?</a:t>
            </a:r>
            <a:endPar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Flowchart: Terminator 2"/>
          <p:cNvSpPr/>
          <p:nvPr/>
        </p:nvSpPr>
        <p:spPr>
          <a:xfrm>
            <a:off x="536949" y="2593333"/>
            <a:ext cx="3142087" cy="1163783"/>
          </a:xfrm>
          <a:custGeom>
            <a:avLst/>
            <a:gdLst>
              <a:gd name="connsiteX0" fmla="*/ 505497 w 3142087"/>
              <a:gd name="connsiteY0" fmla="*/ 0 h 1163783"/>
              <a:gd name="connsiteX1" fmla="*/ 995648 w 3142087"/>
              <a:gd name="connsiteY1" fmla="*/ 0 h 1163783"/>
              <a:gd name="connsiteX2" fmla="*/ 1571043 w 3142087"/>
              <a:gd name="connsiteY2" fmla="*/ 0 h 1163783"/>
              <a:gd name="connsiteX3" fmla="*/ 2039883 w 3142087"/>
              <a:gd name="connsiteY3" fmla="*/ 0 h 1163783"/>
              <a:gd name="connsiteX4" fmla="*/ 2636589 w 3142087"/>
              <a:gd name="connsiteY4" fmla="*/ 0 h 1163783"/>
              <a:gd name="connsiteX5" fmla="*/ 3142086 w 3142087"/>
              <a:gd name="connsiteY5" fmla="*/ 581891 h 1163783"/>
              <a:gd name="connsiteX6" fmla="*/ 2636589 w 3142087"/>
              <a:gd name="connsiteY6" fmla="*/ 1163783 h 1163783"/>
              <a:gd name="connsiteX7" fmla="*/ 2125127 w 3142087"/>
              <a:gd name="connsiteY7" fmla="*/ 1163783 h 1163783"/>
              <a:gd name="connsiteX8" fmla="*/ 1613665 w 3142087"/>
              <a:gd name="connsiteY8" fmla="*/ 1163783 h 1163783"/>
              <a:gd name="connsiteX9" fmla="*/ 1102203 w 3142087"/>
              <a:gd name="connsiteY9" fmla="*/ 1163783 h 1163783"/>
              <a:gd name="connsiteX10" fmla="*/ 505497 w 3142087"/>
              <a:gd name="connsiteY10" fmla="*/ 1163783 h 1163783"/>
              <a:gd name="connsiteX11" fmla="*/ 0 w 3142087"/>
              <a:gd name="connsiteY11" fmla="*/ 581891 h 1163783"/>
              <a:gd name="connsiteX12" fmla="*/ 505497 w 3142087"/>
              <a:gd name="connsiteY12" fmla="*/ 0 h 1163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42087" h="1163783" fill="none" extrusionOk="0">
                <a:moveTo>
                  <a:pt x="505497" y="0"/>
                </a:moveTo>
                <a:cubicBezTo>
                  <a:pt x="742405" y="-1621"/>
                  <a:pt x="897113" y="24552"/>
                  <a:pt x="995648" y="0"/>
                </a:cubicBezTo>
                <a:cubicBezTo>
                  <a:pt x="1094183" y="-24552"/>
                  <a:pt x="1440614" y="18088"/>
                  <a:pt x="1571043" y="0"/>
                </a:cubicBezTo>
                <a:cubicBezTo>
                  <a:pt x="1701472" y="-18088"/>
                  <a:pt x="1901137" y="46837"/>
                  <a:pt x="2039883" y="0"/>
                </a:cubicBezTo>
                <a:cubicBezTo>
                  <a:pt x="2178629" y="-46837"/>
                  <a:pt x="2483559" y="8167"/>
                  <a:pt x="2636589" y="0"/>
                </a:cubicBezTo>
                <a:cubicBezTo>
                  <a:pt x="2896600" y="-16364"/>
                  <a:pt x="3182092" y="271404"/>
                  <a:pt x="3142086" y="581891"/>
                </a:cubicBezTo>
                <a:cubicBezTo>
                  <a:pt x="3183211" y="931379"/>
                  <a:pt x="2939214" y="1100771"/>
                  <a:pt x="2636589" y="1163783"/>
                </a:cubicBezTo>
                <a:cubicBezTo>
                  <a:pt x="2413085" y="1167883"/>
                  <a:pt x="2377739" y="1112613"/>
                  <a:pt x="2125127" y="1163783"/>
                </a:cubicBezTo>
                <a:cubicBezTo>
                  <a:pt x="1872515" y="1214953"/>
                  <a:pt x="1783901" y="1155770"/>
                  <a:pt x="1613665" y="1163783"/>
                </a:cubicBezTo>
                <a:cubicBezTo>
                  <a:pt x="1443429" y="1171796"/>
                  <a:pt x="1229523" y="1133102"/>
                  <a:pt x="1102203" y="1163783"/>
                </a:cubicBezTo>
                <a:cubicBezTo>
                  <a:pt x="974883" y="1194464"/>
                  <a:pt x="629248" y="1096029"/>
                  <a:pt x="505497" y="1163783"/>
                </a:cubicBezTo>
                <a:cubicBezTo>
                  <a:pt x="240980" y="1239313"/>
                  <a:pt x="-88908" y="929780"/>
                  <a:pt x="0" y="581891"/>
                </a:cubicBezTo>
                <a:cubicBezTo>
                  <a:pt x="-18237" y="242154"/>
                  <a:pt x="188067" y="2611"/>
                  <a:pt x="505497" y="0"/>
                </a:cubicBezTo>
                <a:close/>
              </a:path>
              <a:path w="3142087" h="1163783" stroke="0" extrusionOk="0">
                <a:moveTo>
                  <a:pt x="505497" y="0"/>
                </a:moveTo>
                <a:cubicBezTo>
                  <a:pt x="765455" y="-7985"/>
                  <a:pt x="822949" y="32459"/>
                  <a:pt x="1038270" y="0"/>
                </a:cubicBezTo>
                <a:cubicBezTo>
                  <a:pt x="1253591" y="-32459"/>
                  <a:pt x="1343451" y="51248"/>
                  <a:pt x="1571043" y="0"/>
                </a:cubicBezTo>
                <a:cubicBezTo>
                  <a:pt x="1798635" y="-51248"/>
                  <a:pt x="1826246" y="1426"/>
                  <a:pt x="2039883" y="0"/>
                </a:cubicBezTo>
                <a:cubicBezTo>
                  <a:pt x="2253520" y="-1426"/>
                  <a:pt x="2447590" y="50634"/>
                  <a:pt x="2636589" y="0"/>
                </a:cubicBezTo>
                <a:cubicBezTo>
                  <a:pt x="2935453" y="-17051"/>
                  <a:pt x="3125441" y="253681"/>
                  <a:pt x="3142086" y="581891"/>
                </a:cubicBezTo>
                <a:cubicBezTo>
                  <a:pt x="3112975" y="880170"/>
                  <a:pt x="2927158" y="1155482"/>
                  <a:pt x="2636589" y="1163783"/>
                </a:cubicBezTo>
                <a:cubicBezTo>
                  <a:pt x="2408520" y="1221482"/>
                  <a:pt x="2252689" y="1131421"/>
                  <a:pt x="2082505" y="1163783"/>
                </a:cubicBezTo>
                <a:cubicBezTo>
                  <a:pt x="1912321" y="1196145"/>
                  <a:pt x="1796272" y="1102229"/>
                  <a:pt x="1528421" y="1163783"/>
                </a:cubicBezTo>
                <a:cubicBezTo>
                  <a:pt x="1260570" y="1225337"/>
                  <a:pt x="1125275" y="1157949"/>
                  <a:pt x="995648" y="1163783"/>
                </a:cubicBezTo>
                <a:cubicBezTo>
                  <a:pt x="866021" y="1169617"/>
                  <a:pt x="669323" y="1135248"/>
                  <a:pt x="505497" y="1163783"/>
                </a:cubicBezTo>
                <a:cubicBezTo>
                  <a:pt x="248650" y="1166936"/>
                  <a:pt x="-25257" y="820511"/>
                  <a:pt x="0" y="581891"/>
                </a:cubicBezTo>
                <a:cubicBezTo>
                  <a:pt x="-60386" y="250083"/>
                  <a:pt x="167064" y="-54286"/>
                  <a:pt x="505497" y="0"/>
                </a:cubicBezTo>
                <a:close/>
              </a:path>
            </a:pathLst>
          </a:custGeom>
          <a:solidFill>
            <a:srgbClr val="FFFFCC"/>
          </a:solidFill>
          <a:ln w="19050">
            <a:solidFill>
              <a:schemeClr val="tx1"/>
            </a:solidFill>
            <a:prstDash val="lgDashDot"/>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 0 - 17</a:t>
            </a:r>
          </a:p>
        </p:txBody>
      </p:sp>
      <p:sp>
        <p:nvSpPr>
          <p:cNvPr id="6" name="Flowchart: Terminator 5"/>
          <p:cNvSpPr/>
          <p:nvPr/>
        </p:nvSpPr>
        <p:spPr>
          <a:xfrm>
            <a:off x="4502833" y="2539357"/>
            <a:ext cx="3142087" cy="1163783"/>
          </a:xfrm>
          <a:custGeom>
            <a:avLst/>
            <a:gdLst>
              <a:gd name="connsiteX0" fmla="*/ 505497 w 3142087"/>
              <a:gd name="connsiteY0" fmla="*/ 0 h 1163783"/>
              <a:gd name="connsiteX1" fmla="*/ 995648 w 3142087"/>
              <a:gd name="connsiteY1" fmla="*/ 0 h 1163783"/>
              <a:gd name="connsiteX2" fmla="*/ 1571043 w 3142087"/>
              <a:gd name="connsiteY2" fmla="*/ 0 h 1163783"/>
              <a:gd name="connsiteX3" fmla="*/ 2039883 w 3142087"/>
              <a:gd name="connsiteY3" fmla="*/ 0 h 1163783"/>
              <a:gd name="connsiteX4" fmla="*/ 2636589 w 3142087"/>
              <a:gd name="connsiteY4" fmla="*/ 0 h 1163783"/>
              <a:gd name="connsiteX5" fmla="*/ 3142086 w 3142087"/>
              <a:gd name="connsiteY5" fmla="*/ 581891 h 1163783"/>
              <a:gd name="connsiteX6" fmla="*/ 2636589 w 3142087"/>
              <a:gd name="connsiteY6" fmla="*/ 1163783 h 1163783"/>
              <a:gd name="connsiteX7" fmla="*/ 2125127 w 3142087"/>
              <a:gd name="connsiteY7" fmla="*/ 1163783 h 1163783"/>
              <a:gd name="connsiteX8" fmla="*/ 1613665 w 3142087"/>
              <a:gd name="connsiteY8" fmla="*/ 1163783 h 1163783"/>
              <a:gd name="connsiteX9" fmla="*/ 1102203 w 3142087"/>
              <a:gd name="connsiteY9" fmla="*/ 1163783 h 1163783"/>
              <a:gd name="connsiteX10" fmla="*/ 505497 w 3142087"/>
              <a:gd name="connsiteY10" fmla="*/ 1163783 h 1163783"/>
              <a:gd name="connsiteX11" fmla="*/ 0 w 3142087"/>
              <a:gd name="connsiteY11" fmla="*/ 581891 h 1163783"/>
              <a:gd name="connsiteX12" fmla="*/ 505497 w 3142087"/>
              <a:gd name="connsiteY12" fmla="*/ 0 h 1163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42087" h="1163783" fill="none" extrusionOk="0">
                <a:moveTo>
                  <a:pt x="505497" y="0"/>
                </a:moveTo>
                <a:cubicBezTo>
                  <a:pt x="742405" y="-1621"/>
                  <a:pt x="897113" y="24552"/>
                  <a:pt x="995648" y="0"/>
                </a:cubicBezTo>
                <a:cubicBezTo>
                  <a:pt x="1094183" y="-24552"/>
                  <a:pt x="1440614" y="18088"/>
                  <a:pt x="1571043" y="0"/>
                </a:cubicBezTo>
                <a:cubicBezTo>
                  <a:pt x="1701472" y="-18088"/>
                  <a:pt x="1901137" y="46837"/>
                  <a:pt x="2039883" y="0"/>
                </a:cubicBezTo>
                <a:cubicBezTo>
                  <a:pt x="2178629" y="-46837"/>
                  <a:pt x="2483559" y="8167"/>
                  <a:pt x="2636589" y="0"/>
                </a:cubicBezTo>
                <a:cubicBezTo>
                  <a:pt x="2896600" y="-16364"/>
                  <a:pt x="3182092" y="271404"/>
                  <a:pt x="3142086" y="581891"/>
                </a:cubicBezTo>
                <a:cubicBezTo>
                  <a:pt x="3183211" y="931379"/>
                  <a:pt x="2939214" y="1100771"/>
                  <a:pt x="2636589" y="1163783"/>
                </a:cubicBezTo>
                <a:cubicBezTo>
                  <a:pt x="2413085" y="1167883"/>
                  <a:pt x="2377739" y="1112613"/>
                  <a:pt x="2125127" y="1163783"/>
                </a:cubicBezTo>
                <a:cubicBezTo>
                  <a:pt x="1872515" y="1214953"/>
                  <a:pt x="1783901" y="1155770"/>
                  <a:pt x="1613665" y="1163783"/>
                </a:cubicBezTo>
                <a:cubicBezTo>
                  <a:pt x="1443429" y="1171796"/>
                  <a:pt x="1229523" y="1133102"/>
                  <a:pt x="1102203" y="1163783"/>
                </a:cubicBezTo>
                <a:cubicBezTo>
                  <a:pt x="974883" y="1194464"/>
                  <a:pt x="629248" y="1096029"/>
                  <a:pt x="505497" y="1163783"/>
                </a:cubicBezTo>
                <a:cubicBezTo>
                  <a:pt x="240980" y="1239313"/>
                  <a:pt x="-88908" y="929780"/>
                  <a:pt x="0" y="581891"/>
                </a:cubicBezTo>
                <a:cubicBezTo>
                  <a:pt x="-18237" y="242154"/>
                  <a:pt x="188067" y="2611"/>
                  <a:pt x="505497" y="0"/>
                </a:cubicBezTo>
                <a:close/>
              </a:path>
              <a:path w="3142087" h="1163783" stroke="0" extrusionOk="0">
                <a:moveTo>
                  <a:pt x="505497" y="0"/>
                </a:moveTo>
                <a:cubicBezTo>
                  <a:pt x="765455" y="-7985"/>
                  <a:pt x="822949" y="32459"/>
                  <a:pt x="1038270" y="0"/>
                </a:cubicBezTo>
                <a:cubicBezTo>
                  <a:pt x="1253591" y="-32459"/>
                  <a:pt x="1343451" y="51248"/>
                  <a:pt x="1571043" y="0"/>
                </a:cubicBezTo>
                <a:cubicBezTo>
                  <a:pt x="1798635" y="-51248"/>
                  <a:pt x="1826246" y="1426"/>
                  <a:pt x="2039883" y="0"/>
                </a:cubicBezTo>
                <a:cubicBezTo>
                  <a:pt x="2253520" y="-1426"/>
                  <a:pt x="2447590" y="50634"/>
                  <a:pt x="2636589" y="0"/>
                </a:cubicBezTo>
                <a:cubicBezTo>
                  <a:pt x="2935453" y="-17051"/>
                  <a:pt x="3125441" y="253681"/>
                  <a:pt x="3142086" y="581891"/>
                </a:cubicBezTo>
                <a:cubicBezTo>
                  <a:pt x="3112975" y="880170"/>
                  <a:pt x="2927158" y="1155482"/>
                  <a:pt x="2636589" y="1163783"/>
                </a:cubicBezTo>
                <a:cubicBezTo>
                  <a:pt x="2408520" y="1221482"/>
                  <a:pt x="2252689" y="1131421"/>
                  <a:pt x="2082505" y="1163783"/>
                </a:cubicBezTo>
                <a:cubicBezTo>
                  <a:pt x="1912321" y="1196145"/>
                  <a:pt x="1796272" y="1102229"/>
                  <a:pt x="1528421" y="1163783"/>
                </a:cubicBezTo>
                <a:cubicBezTo>
                  <a:pt x="1260570" y="1225337"/>
                  <a:pt x="1125275" y="1157949"/>
                  <a:pt x="995648" y="1163783"/>
                </a:cubicBezTo>
                <a:cubicBezTo>
                  <a:pt x="866021" y="1169617"/>
                  <a:pt x="669323" y="1135248"/>
                  <a:pt x="505497" y="1163783"/>
                </a:cubicBezTo>
                <a:cubicBezTo>
                  <a:pt x="248650" y="1166936"/>
                  <a:pt x="-25257" y="820511"/>
                  <a:pt x="0" y="581891"/>
                </a:cubicBezTo>
                <a:cubicBezTo>
                  <a:pt x="-60386" y="250083"/>
                  <a:pt x="167064" y="-54286"/>
                  <a:pt x="505497" y="0"/>
                </a:cubicBezTo>
                <a:close/>
              </a:path>
            </a:pathLst>
          </a:custGeom>
          <a:solidFill>
            <a:srgbClr val="FFFFCC"/>
          </a:solidFill>
          <a:ln w="19050">
            <a:solidFill>
              <a:schemeClr val="tx1"/>
            </a:solidFill>
            <a:prstDash val="lgDashDot"/>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B. 1-18</a:t>
            </a:r>
          </a:p>
        </p:txBody>
      </p:sp>
      <p:grpSp>
        <p:nvGrpSpPr>
          <p:cNvPr id="115" name="Group 114"/>
          <p:cNvGrpSpPr/>
          <p:nvPr/>
        </p:nvGrpSpPr>
        <p:grpSpPr>
          <a:xfrm>
            <a:off x="9209576" y="3803837"/>
            <a:ext cx="3219875" cy="3141555"/>
            <a:chOff x="9209575" y="3803838"/>
            <a:chExt cx="3219875" cy="3141554"/>
          </a:xfrm>
        </p:grpSpPr>
        <p:pic>
          <p:nvPicPr>
            <p:cNvPr id="114" name="Picture 113" descr="Background pattern&#10;&#10;Description automatically generated"/>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09575" y="4680747"/>
              <a:ext cx="3219875" cy="2264645"/>
            </a:xfrm>
            <a:prstGeom prst="rect">
              <a:avLst/>
            </a:prstGeom>
          </p:spPr>
        </p:pic>
        <p:pic>
          <p:nvPicPr>
            <p:cNvPr id="112" name="Picture 111" descr="A picture containing text&#10;&#10;Description automatically generated"/>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160882" y="3803838"/>
              <a:ext cx="1191985" cy="1509635"/>
            </a:xfrm>
            <a:prstGeom prst="rect">
              <a:avLst/>
            </a:prstGeom>
          </p:spPr>
        </p:pic>
      </p:grpSp>
      <p:pic>
        <p:nvPicPr>
          <p:cNvPr id="9" name="Tieng-vo-tay-tra-loi-dung-www_tiengdong_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554676" y="2825900"/>
            <a:ext cx="487363" cy="487363"/>
          </a:xfrm>
          <a:prstGeom prst="rect">
            <a:avLst/>
          </a:prstGeom>
        </p:spPr>
      </p:pic>
      <p:pic>
        <p:nvPicPr>
          <p:cNvPr id="10" name="Am-thanh-tra-loi-sai-www_tiengdong_com">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2315452" y="2839169"/>
            <a:ext cx="487363" cy="487363"/>
          </a:xfrm>
          <a:prstGeom prst="rect">
            <a:avLst/>
          </a:prstGeom>
        </p:spPr>
      </p:pic>
      <p:sp>
        <p:nvSpPr>
          <p:cNvPr id="4" name="Flowchart: Terminator 3"/>
          <p:cNvSpPr/>
          <p:nvPr/>
        </p:nvSpPr>
        <p:spPr>
          <a:xfrm>
            <a:off x="8414187" y="2593333"/>
            <a:ext cx="3142087" cy="1163783"/>
          </a:xfrm>
          <a:custGeom>
            <a:avLst/>
            <a:gdLst>
              <a:gd name="connsiteX0" fmla="*/ 505497 w 3142087"/>
              <a:gd name="connsiteY0" fmla="*/ 0 h 1163783"/>
              <a:gd name="connsiteX1" fmla="*/ 995648 w 3142087"/>
              <a:gd name="connsiteY1" fmla="*/ 0 h 1163783"/>
              <a:gd name="connsiteX2" fmla="*/ 1571043 w 3142087"/>
              <a:gd name="connsiteY2" fmla="*/ 0 h 1163783"/>
              <a:gd name="connsiteX3" fmla="*/ 2039883 w 3142087"/>
              <a:gd name="connsiteY3" fmla="*/ 0 h 1163783"/>
              <a:gd name="connsiteX4" fmla="*/ 2636589 w 3142087"/>
              <a:gd name="connsiteY4" fmla="*/ 0 h 1163783"/>
              <a:gd name="connsiteX5" fmla="*/ 3142086 w 3142087"/>
              <a:gd name="connsiteY5" fmla="*/ 581891 h 1163783"/>
              <a:gd name="connsiteX6" fmla="*/ 2636589 w 3142087"/>
              <a:gd name="connsiteY6" fmla="*/ 1163783 h 1163783"/>
              <a:gd name="connsiteX7" fmla="*/ 2125127 w 3142087"/>
              <a:gd name="connsiteY7" fmla="*/ 1163783 h 1163783"/>
              <a:gd name="connsiteX8" fmla="*/ 1613665 w 3142087"/>
              <a:gd name="connsiteY8" fmla="*/ 1163783 h 1163783"/>
              <a:gd name="connsiteX9" fmla="*/ 1102203 w 3142087"/>
              <a:gd name="connsiteY9" fmla="*/ 1163783 h 1163783"/>
              <a:gd name="connsiteX10" fmla="*/ 505497 w 3142087"/>
              <a:gd name="connsiteY10" fmla="*/ 1163783 h 1163783"/>
              <a:gd name="connsiteX11" fmla="*/ 0 w 3142087"/>
              <a:gd name="connsiteY11" fmla="*/ 581891 h 1163783"/>
              <a:gd name="connsiteX12" fmla="*/ 505497 w 3142087"/>
              <a:gd name="connsiteY12" fmla="*/ 0 h 1163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42087" h="1163783" fill="none" extrusionOk="0">
                <a:moveTo>
                  <a:pt x="505497" y="0"/>
                </a:moveTo>
                <a:cubicBezTo>
                  <a:pt x="742405" y="-1621"/>
                  <a:pt x="897113" y="24552"/>
                  <a:pt x="995648" y="0"/>
                </a:cubicBezTo>
                <a:cubicBezTo>
                  <a:pt x="1094183" y="-24552"/>
                  <a:pt x="1440614" y="18088"/>
                  <a:pt x="1571043" y="0"/>
                </a:cubicBezTo>
                <a:cubicBezTo>
                  <a:pt x="1701472" y="-18088"/>
                  <a:pt x="1901137" y="46837"/>
                  <a:pt x="2039883" y="0"/>
                </a:cubicBezTo>
                <a:cubicBezTo>
                  <a:pt x="2178629" y="-46837"/>
                  <a:pt x="2483559" y="8167"/>
                  <a:pt x="2636589" y="0"/>
                </a:cubicBezTo>
                <a:cubicBezTo>
                  <a:pt x="2896600" y="-16364"/>
                  <a:pt x="3182092" y="271404"/>
                  <a:pt x="3142086" y="581891"/>
                </a:cubicBezTo>
                <a:cubicBezTo>
                  <a:pt x="3183211" y="931379"/>
                  <a:pt x="2939214" y="1100771"/>
                  <a:pt x="2636589" y="1163783"/>
                </a:cubicBezTo>
                <a:cubicBezTo>
                  <a:pt x="2413085" y="1167883"/>
                  <a:pt x="2377739" y="1112613"/>
                  <a:pt x="2125127" y="1163783"/>
                </a:cubicBezTo>
                <a:cubicBezTo>
                  <a:pt x="1872515" y="1214953"/>
                  <a:pt x="1783901" y="1155770"/>
                  <a:pt x="1613665" y="1163783"/>
                </a:cubicBezTo>
                <a:cubicBezTo>
                  <a:pt x="1443429" y="1171796"/>
                  <a:pt x="1229523" y="1133102"/>
                  <a:pt x="1102203" y="1163783"/>
                </a:cubicBezTo>
                <a:cubicBezTo>
                  <a:pt x="974883" y="1194464"/>
                  <a:pt x="629248" y="1096029"/>
                  <a:pt x="505497" y="1163783"/>
                </a:cubicBezTo>
                <a:cubicBezTo>
                  <a:pt x="240980" y="1239313"/>
                  <a:pt x="-88908" y="929780"/>
                  <a:pt x="0" y="581891"/>
                </a:cubicBezTo>
                <a:cubicBezTo>
                  <a:pt x="-18237" y="242154"/>
                  <a:pt x="188067" y="2611"/>
                  <a:pt x="505497" y="0"/>
                </a:cubicBezTo>
                <a:close/>
              </a:path>
              <a:path w="3142087" h="1163783" stroke="0" extrusionOk="0">
                <a:moveTo>
                  <a:pt x="505497" y="0"/>
                </a:moveTo>
                <a:cubicBezTo>
                  <a:pt x="765455" y="-7985"/>
                  <a:pt x="822949" y="32459"/>
                  <a:pt x="1038270" y="0"/>
                </a:cubicBezTo>
                <a:cubicBezTo>
                  <a:pt x="1253591" y="-32459"/>
                  <a:pt x="1343451" y="51248"/>
                  <a:pt x="1571043" y="0"/>
                </a:cubicBezTo>
                <a:cubicBezTo>
                  <a:pt x="1798635" y="-51248"/>
                  <a:pt x="1826246" y="1426"/>
                  <a:pt x="2039883" y="0"/>
                </a:cubicBezTo>
                <a:cubicBezTo>
                  <a:pt x="2253520" y="-1426"/>
                  <a:pt x="2447590" y="50634"/>
                  <a:pt x="2636589" y="0"/>
                </a:cubicBezTo>
                <a:cubicBezTo>
                  <a:pt x="2935453" y="-17051"/>
                  <a:pt x="3125441" y="253681"/>
                  <a:pt x="3142086" y="581891"/>
                </a:cubicBezTo>
                <a:cubicBezTo>
                  <a:pt x="3112975" y="880170"/>
                  <a:pt x="2927158" y="1155482"/>
                  <a:pt x="2636589" y="1163783"/>
                </a:cubicBezTo>
                <a:cubicBezTo>
                  <a:pt x="2408520" y="1221482"/>
                  <a:pt x="2252689" y="1131421"/>
                  <a:pt x="2082505" y="1163783"/>
                </a:cubicBezTo>
                <a:cubicBezTo>
                  <a:pt x="1912321" y="1196145"/>
                  <a:pt x="1796272" y="1102229"/>
                  <a:pt x="1528421" y="1163783"/>
                </a:cubicBezTo>
                <a:cubicBezTo>
                  <a:pt x="1260570" y="1225337"/>
                  <a:pt x="1125275" y="1157949"/>
                  <a:pt x="995648" y="1163783"/>
                </a:cubicBezTo>
                <a:cubicBezTo>
                  <a:pt x="866021" y="1169617"/>
                  <a:pt x="669323" y="1135248"/>
                  <a:pt x="505497" y="1163783"/>
                </a:cubicBezTo>
                <a:cubicBezTo>
                  <a:pt x="248650" y="1166936"/>
                  <a:pt x="-25257" y="820511"/>
                  <a:pt x="0" y="581891"/>
                </a:cubicBezTo>
                <a:cubicBezTo>
                  <a:pt x="-60386" y="250083"/>
                  <a:pt x="167064" y="-54286"/>
                  <a:pt x="505497" y="0"/>
                </a:cubicBezTo>
                <a:close/>
              </a:path>
            </a:pathLst>
          </a:custGeom>
          <a:solidFill>
            <a:srgbClr val="FFFFCC"/>
          </a:solidFill>
          <a:ln w="19050">
            <a:solidFill>
              <a:schemeClr val="tx1"/>
            </a:solidFill>
            <a:prstDash val="lgDashDot"/>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C. 0-16</a:t>
            </a:r>
          </a:p>
        </p:txBody>
      </p:sp>
      <p:pic>
        <p:nvPicPr>
          <p:cNvPr id="5" name="Tieng-vo-tay-tra-loi-dung-www_tiengdong_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3084177" y="5265095"/>
            <a:ext cx="487363" cy="48736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9"/>
                </p:tgtEl>
              </p:cMediaNode>
            </p:audio>
            <p:seq concurrent="1" nextAc="seek">
              <p:cTn id="3" restart="whenNotActive" fill="hold" evtFilter="cancelBubble" nodeType="interactiveSeq">
                <p:stCondLst>
                  <p:cond evt="onClick" delay="0">
                    <p:tgtEl>
                      <p:spTgt spid="3"/>
                    </p:tgtEl>
                  </p:cond>
                </p:stCondLst>
                <p:endSync evt="end" delay="0">
                  <p:rtn val="all"/>
                </p:endSync>
                <p:childTnLst>
                  <p:par>
                    <p:cTn id="4" fill="hold">
                      <p:stCondLst>
                        <p:cond delay="0"/>
                      </p:stCondLst>
                      <p:childTnLst>
                        <p:par>
                          <p:cTn id="5" fill="hold">
                            <p:stCondLst>
                              <p:cond delay="0"/>
                            </p:stCondLst>
                            <p:childTnLst>
                              <p:par>
                                <p:cTn id="6" presetID="32" presetClass="emph" presetSubtype="0" fill="hold" grpId="0" nodeType="clickEffect">
                                  <p:stCondLst>
                                    <p:cond delay="0"/>
                                  </p:stCondLst>
                                  <p:childTnLst>
                                    <p:animRot by="120000">
                                      <p:cBhvr>
                                        <p:cTn id="7" dur="100" fill="hold">
                                          <p:stCondLst>
                                            <p:cond delay="0"/>
                                          </p:stCondLst>
                                        </p:cTn>
                                        <p:tgtEl>
                                          <p:spTgt spid="3"/>
                                        </p:tgtEl>
                                        <p:attrNameLst>
                                          <p:attrName>r</p:attrName>
                                        </p:attrNameLst>
                                      </p:cBhvr>
                                    </p:animRot>
                                    <p:animRot by="-240000">
                                      <p:cBhvr>
                                        <p:cTn id="8" dur="200" fill="hold">
                                          <p:stCondLst>
                                            <p:cond delay="200"/>
                                          </p:stCondLst>
                                        </p:cTn>
                                        <p:tgtEl>
                                          <p:spTgt spid="3"/>
                                        </p:tgtEl>
                                        <p:attrNameLst>
                                          <p:attrName>r</p:attrName>
                                        </p:attrNameLst>
                                      </p:cBhvr>
                                    </p:animRot>
                                    <p:animRot by="240000">
                                      <p:cBhvr>
                                        <p:cTn id="9" dur="200" fill="hold">
                                          <p:stCondLst>
                                            <p:cond delay="400"/>
                                          </p:stCondLst>
                                        </p:cTn>
                                        <p:tgtEl>
                                          <p:spTgt spid="3"/>
                                        </p:tgtEl>
                                        <p:attrNameLst>
                                          <p:attrName>r</p:attrName>
                                        </p:attrNameLst>
                                      </p:cBhvr>
                                    </p:animRot>
                                    <p:animRot by="-240000">
                                      <p:cBhvr>
                                        <p:cTn id="10" dur="200" fill="hold">
                                          <p:stCondLst>
                                            <p:cond delay="600"/>
                                          </p:stCondLst>
                                        </p:cTn>
                                        <p:tgtEl>
                                          <p:spTgt spid="3"/>
                                        </p:tgtEl>
                                        <p:attrNameLst>
                                          <p:attrName>r</p:attrName>
                                        </p:attrNameLst>
                                      </p:cBhvr>
                                    </p:animRot>
                                    <p:animRot by="120000">
                                      <p:cBhvr>
                                        <p:cTn id="11" dur="200" fill="hold">
                                          <p:stCondLst>
                                            <p:cond delay="800"/>
                                          </p:stCondLst>
                                        </p:cTn>
                                        <p:tgtEl>
                                          <p:spTgt spid="3"/>
                                        </p:tgtEl>
                                        <p:attrNameLst>
                                          <p:attrName>r</p:attrName>
                                        </p:attrNameLst>
                                      </p:cBhvr>
                                    </p:animRot>
                                  </p:childTnLst>
                                </p:cTn>
                              </p:par>
                              <p:par>
                                <p:cTn id="12" presetID="1" presetClass="emph" presetSubtype="2" fill="hold" nodeType="withEffect">
                                  <p:stCondLst>
                                    <p:cond delay="0"/>
                                  </p:stCondLst>
                                  <p:childTnLst>
                                    <p:animClr clrSpc="rgb" dir="cw">
                                      <p:cBhvr>
                                        <p:cTn id="13" dur="2000" fill="hold"/>
                                        <p:tgtEl>
                                          <p:spTgt spid="3"/>
                                        </p:tgtEl>
                                        <p:attrNameLst>
                                          <p:attrName>fillcolor</p:attrName>
                                        </p:attrNameLst>
                                      </p:cBhvr>
                                      <p:to>
                                        <a:srgbClr val="99FF99"/>
                                      </p:to>
                                    </p:animClr>
                                    <p:set>
                                      <p:cBhvr>
                                        <p:cTn id="14" dur="2000" fill="hold"/>
                                        <p:tgtEl>
                                          <p:spTgt spid="3"/>
                                        </p:tgtEl>
                                        <p:attrNameLst>
                                          <p:attrName>fill.type</p:attrName>
                                        </p:attrNameLst>
                                      </p:cBhvr>
                                      <p:to>
                                        <p:strVal val="solid"/>
                                      </p:to>
                                    </p:set>
                                    <p:set>
                                      <p:cBhvr>
                                        <p:cTn id="15" dur="2000" fill="hold"/>
                                        <p:tgtEl>
                                          <p:spTgt spid="3"/>
                                        </p:tgtEl>
                                        <p:attrNameLst>
                                          <p:attrName>fill.on</p:attrName>
                                        </p:attrNameLst>
                                      </p:cBhvr>
                                      <p:to>
                                        <p:strVal val="true"/>
                                      </p:to>
                                    </p:set>
                                  </p:childTnLst>
                                </p:cTn>
                              </p:par>
                              <p:par>
                                <p:cTn id="16" presetID="1" presetClass="mediacall" presetSubtype="0" fill="hold" nodeType="withEffect">
                                  <p:stCondLst>
                                    <p:cond delay="0"/>
                                  </p:stCondLst>
                                  <p:childTnLst>
                                    <p:cmd type="call" cmd="playFrom(0.0)">
                                      <p:cBhvr>
                                        <p:cTn id="17" dur="8085" fill="hold"/>
                                        <p:tgtEl>
                                          <p:spTgt spid="9"/>
                                        </p:tgtEl>
                                      </p:cBhvr>
                                    </p:cmd>
                                  </p:childTnLst>
                                </p:cTn>
                              </p:par>
                            </p:childTnLst>
                          </p:cTn>
                        </p:par>
                      </p:childTnLst>
                    </p:cTn>
                  </p:par>
                </p:childTnLst>
              </p:cTn>
              <p:nextCondLst>
                <p:cond evt="onClick" delay="0">
                  <p:tgtEl>
                    <p:spTgt spid="3"/>
                  </p:tgtEl>
                </p:cond>
              </p:nextCondLst>
            </p:seq>
            <p:seq concurrent="1" nextAc="seek">
              <p:cTn id="18" restart="whenNotActive" fill="hold" evtFilter="cancelBubble" nodeType="interactiveSeq">
                <p:stCondLst>
                  <p:cond evt="onClick" delay="0">
                    <p:tgtEl>
                      <p:spTgt spid="6"/>
                    </p:tgtEl>
                  </p:cond>
                </p:stCondLst>
                <p:endSync evt="end" delay="0">
                  <p:rtn val="all"/>
                </p:endSync>
                <p:childTnLst>
                  <p:par>
                    <p:cTn id="19" fill="hold">
                      <p:stCondLst>
                        <p:cond delay="0"/>
                      </p:stCondLst>
                      <p:childTnLst>
                        <p:par>
                          <p:cTn id="20" fill="hold">
                            <p:stCondLst>
                              <p:cond delay="0"/>
                            </p:stCondLst>
                            <p:childTnLst>
                              <p:par>
                                <p:cTn id="21" presetID="1" presetClass="emph" presetSubtype="2" fill="hold" nodeType="clickEffect">
                                  <p:stCondLst>
                                    <p:cond delay="0"/>
                                  </p:stCondLst>
                                  <p:childTnLst>
                                    <p:animClr clrSpc="rgb" dir="cw">
                                      <p:cBhvr>
                                        <p:cTn id="22" dur="2000" fill="hold"/>
                                        <p:tgtEl>
                                          <p:spTgt spid="6"/>
                                        </p:tgtEl>
                                        <p:attrNameLst>
                                          <p:attrName>fillcolor</p:attrName>
                                        </p:attrNameLst>
                                      </p:cBhvr>
                                      <p:to>
                                        <a:schemeClr val="accent2"/>
                                      </p:to>
                                    </p:animClr>
                                    <p:set>
                                      <p:cBhvr>
                                        <p:cTn id="23" dur="2000" fill="hold"/>
                                        <p:tgtEl>
                                          <p:spTgt spid="6"/>
                                        </p:tgtEl>
                                        <p:attrNameLst>
                                          <p:attrName>fill.type</p:attrName>
                                        </p:attrNameLst>
                                      </p:cBhvr>
                                      <p:to>
                                        <p:strVal val="solid"/>
                                      </p:to>
                                    </p:set>
                                    <p:set>
                                      <p:cBhvr>
                                        <p:cTn id="24" dur="2000" fill="hold"/>
                                        <p:tgtEl>
                                          <p:spTgt spid="6"/>
                                        </p:tgtEl>
                                        <p:attrNameLst>
                                          <p:attrName>fill.on</p:attrName>
                                        </p:attrNameLst>
                                      </p:cBhvr>
                                      <p:to>
                                        <p:strVal val="true"/>
                                      </p:to>
                                    </p:set>
                                  </p:childTnLst>
                                </p:cTn>
                              </p:par>
                              <p:par>
                                <p:cTn id="25" presetID="1" presetClass="mediacall" presetSubtype="0" fill="hold" nodeType="withEffect">
                                  <p:stCondLst>
                                    <p:cond delay="0"/>
                                  </p:stCondLst>
                                  <p:childTnLst>
                                    <p:cmd type="call" cmd="playFrom(0.0)">
                                      <p:cBhvr>
                                        <p:cTn id="26" dur="5120" fill="hold"/>
                                        <p:tgtEl>
                                          <p:spTgt spid="10"/>
                                        </p:tgtEl>
                                      </p:cBhvr>
                                    </p:cmd>
                                  </p:childTnLst>
                                </p:cTn>
                              </p:par>
                            </p:childTnLst>
                          </p:cTn>
                        </p:par>
                      </p:childTnLst>
                    </p:cTn>
                  </p:par>
                </p:childTnLst>
              </p:cTn>
              <p:nextCondLst>
                <p:cond evt="onClick" delay="0">
                  <p:tgtEl>
                    <p:spTgt spid="6"/>
                  </p:tgtEl>
                </p:cond>
              </p:nextCondLst>
            </p:seq>
            <p:audio>
              <p:cMediaNode vol="80000">
                <p:cTn id="27" fill="hold" display="0">
                  <p:stCondLst>
                    <p:cond delay="indefinite"/>
                  </p:stCondLst>
                  <p:endCondLst>
                    <p:cond evt="onStopAudio" delay="0">
                      <p:tgtEl>
                        <p:sldTgt/>
                      </p:tgtEl>
                    </p:cond>
                  </p:endCondLst>
                </p:cTn>
                <p:tgtEl>
                  <p:spTgt spid="10"/>
                </p:tgtEl>
              </p:cMediaNode>
            </p:audio>
            <p:seq concurrent="1" nextAc="seek">
              <p:cTn id="28" restart="whenNotActive" fill="hold" evtFilter="cancelBubble" nodeType="interactiveSeq">
                <p:stCondLst>
                  <p:cond evt="onClick" delay="0">
                    <p:tgtEl>
                      <p:spTgt spid="4"/>
                    </p:tgtEl>
                  </p:cond>
                </p:stCondLst>
                <p:endSync evt="end" delay="0">
                  <p:rtn val="all"/>
                </p:endSync>
                <p:childTnLst>
                  <p:par>
                    <p:cTn id="29" fill="hold">
                      <p:stCondLst>
                        <p:cond delay="0"/>
                      </p:stCondLst>
                      <p:childTnLst>
                        <p:par>
                          <p:cTn id="30" fill="hold">
                            <p:stCondLst>
                              <p:cond delay="0"/>
                            </p:stCondLst>
                            <p:childTnLst>
                              <p:par>
                                <p:cTn id="31" presetID="32" presetClass="emph" presetSubtype="0" fill="hold" grpId="0" nodeType="clickEffect">
                                  <p:stCondLst>
                                    <p:cond delay="0"/>
                                  </p:stCondLst>
                                  <p:childTnLst>
                                    <p:animRot by="120000">
                                      <p:cBhvr>
                                        <p:cTn id="32" dur="100" fill="hold">
                                          <p:stCondLst>
                                            <p:cond delay="0"/>
                                          </p:stCondLst>
                                        </p:cTn>
                                        <p:tgtEl>
                                          <p:spTgt spid="4"/>
                                        </p:tgtEl>
                                        <p:attrNameLst>
                                          <p:attrName>r</p:attrName>
                                        </p:attrNameLst>
                                      </p:cBhvr>
                                    </p:animRot>
                                    <p:animRot by="-240000">
                                      <p:cBhvr>
                                        <p:cTn id="33" dur="200" fill="hold">
                                          <p:stCondLst>
                                            <p:cond delay="200"/>
                                          </p:stCondLst>
                                        </p:cTn>
                                        <p:tgtEl>
                                          <p:spTgt spid="4"/>
                                        </p:tgtEl>
                                        <p:attrNameLst>
                                          <p:attrName>r</p:attrName>
                                        </p:attrNameLst>
                                      </p:cBhvr>
                                    </p:animRot>
                                    <p:animRot by="240000">
                                      <p:cBhvr>
                                        <p:cTn id="34" dur="200" fill="hold">
                                          <p:stCondLst>
                                            <p:cond delay="400"/>
                                          </p:stCondLst>
                                        </p:cTn>
                                        <p:tgtEl>
                                          <p:spTgt spid="4"/>
                                        </p:tgtEl>
                                        <p:attrNameLst>
                                          <p:attrName>r</p:attrName>
                                        </p:attrNameLst>
                                      </p:cBhvr>
                                    </p:animRot>
                                    <p:animRot by="-240000">
                                      <p:cBhvr>
                                        <p:cTn id="35" dur="200" fill="hold">
                                          <p:stCondLst>
                                            <p:cond delay="600"/>
                                          </p:stCondLst>
                                        </p:cTn>
                                        <p:tgtEl>
                                          <p:spTgt spid="4"/>
                                        </p:tgtEl>
                                        <p:attrNameLst>
                                          <p:attrName>r</p:attrName>
                                        </p:attrNameLst>
                                      </p:cBhvr>
                                    </p:animRot>
                                    <p:animRot by="120000">
                                      <p:cBhvr>
                                        <p:cTn id="36" dur="200" fill="hold">
                                          <p:stCondLst>
                                            <p:cond delay="800"/>
                                          </p:stCondLst>
                                        </p:cTn>
                                        <p:tgtEl>
                                          <p:spTgt spid="4"/>
                                        </p:tgtEl>
                                        <p:attrNameLst>
                                          <p:attrName>r</p:attrName>
                                        </p:attrNameLst>
                                      </p:cBhvr>
                                    </p:animRot>
                                  </p:childTnLst>
                                </p:cTn>
                              </p:par>
                              <p:par>
                                <p:cTn id="37" presetID="1" presetClass="emph" presetSubtype="2" fill="hold" nodeType="withEffect">
                                  <p:stCondLst>
                                    <p:cond delay="0"/>
                                  </p:stCondLst>
                                  <p:childTnLst>
                                    <p:animClr clrSpc="rgb" dir="cw">
                                      <p:cBhvr>
                                        <p:cTn id="38" dur="2000" fill="hold"/>
                                        <p:tgtEl>
                                          <p:spTgt spid="4"/>
                                        </p:tgtEl>
                                        <p:attrNameLst>
                                          <p:attrName>fillcolor</p:attrName>
                                        </p:attrNameLst>
                                      </p:cBhvr>
                                      <p:to>
                                        <a:srgbClr val="99FF99"/>
                                      </p:to>
                                    </p:animClr>
                                    <p:set>
                                      <p:cBhvr>
                                        <p:cTn id="39" dur="2000" fill="hold"/>
                                        <p:tgtEl>
                                          <p:spTgt spid="4"/>
                                        </p:tgtEl>
                                        <p:attrNameLst>
                                          <p:attrName>fill.type</p:attrName>
                                        </p:attrNameLst>
                                      </p:cBhvr>
                                      <p:to>
                                        <p:strVal val="solid"/>
                                      </p:to>
                                    </p:set>
                                    <p:set>
                                      <p:cBhvr>
                                        <p:cTn id="40" dur="2000" fill="hold"/>
                                        <p:tgtEl>
                                          <p:spTgt spid="4"/>
                                        </p:tgtEl>
                                        <p:attrNameLst>
                                          <p:attrName>fill.on</p:attrName>
                                        </p:attrNameLst>
                                      </p:cBhvr>
                                      <p:to>
                                        <p:strVal val="true"/>
                                      </p:to>
                                    </p:set>
                                  </p:childTnLst>
                                </p:cTn>
                              </p:par>
                              <p:par>
                                <p:cTn id="41" presetID="1" presetClass="mediacall" presetSubtype="0" fill="hold" nodeType="withEffect">
                                  <p:stCondLst>
                                    <p:cond delay="0"/>
                                  </p:stCondLst>
                                  <p:childTnLst>
                                    <p:cmd type="call" cmd="playFrom(0.0)">
                                      <p:cBhvr>
                                        <p:cTn id="42" dur="8085" fill="hold"/>
                                        <p:tgtEl>
                                          <p:spTgt spid="5"/>
                                        </p:tgtEl>
                                      </p:cBhvr>
                                    </p:cmd>
                                  </p:childTnLst>
                                </p:cTn>
                              </p:par>
                            </p:childTnLst>
                          </p:cTn>
                        </p:par>
                      </p:childTnLst>
                    </p:cTn>
                  </p:par>
                </p:childTnLst>
              </p:cTn>
              <p:nextCondLst>
                <p:cond evt="onClick" delay="0">
                  <p:tgtEl>
                    <p:spTgt spid="4"/>
                  </p:tgtEl>
                </p:cond>
              </p:nextCondLst>
            </p:seq>
            <p:audio>
              <p:cMediaNode vol="80000">
                <p:cTn id="43" fill="hold" display="0">
                  <p:stCondLst>
                    <p:cond delay="indefinite"/>
                  </p:stCondLst>
                  <p:endCondLst>
                    <p:cond evt="onStopAudio" delay="0">
                      <p:tgtEl>
                        <p:sldTgt/>
                      </p:tgtEl>
                    </p:cond>
                  </p:endCondLst>
                </p:cTn>
                <p:tgtEl>
                  <p:spTgt spid="5"/>
                </p:tgtEl>
              </p:cMediaNode>
            </p:audio>
          </p:childTnLst>
        </p:cTn>
      </p:par>
    </p:tnLst>
    <p:bldLst>
      <p:bldP spid="3" grpId="0"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a:off x="11197756" y="5074440"/>
            <a:ext cx="1632144" cy="1508139"/>
          </a:xfrm>
          <a:prstGeom prst="rect">
            <a:avLst/>
          </a:prstGeom>
        </p:spPr>
      </p:pic>
      <p:pic>
        <p:nvPicPr>
          <p:cNvPr id="20" name="图片 19"/>
          <p:cNvPicPr>
            <a:picLocks noChangeAspect="1"/>
          </p:cNvPicPr>
          <p:nvPr/>
        </p:nvPicPr>
        <p:blipFill rotWithShape="1">
          <a:blip r:embed="rId4" cstate="print">
            <a:extLst>
              <a:ext uri="{28A0092B-C50C-407E-A947-70E740481C1C}">
                <a14:useLocalDpi xmlns:a14="http://schemas.microsoft.com/office/drawing/2010/main" val="0"/>
              </a:ext>
            </a:extLst>
          </a:blip>
          <a:srcRect l="-4" r="-1"/>
          <a:stretch>
            <a:fillRect/>
          </a:stretch>
        </p:blipFill>
        <p:spPr>
          <a:xfrm rot="5400000">
            <a:off x="-3364366" y="3505351"/>
            <a:ext cx="6858001" cy="1808676"/>
          </a:xfrm>
          <a:prstGeom prst="rect">
            <a:avLst/>
          </a:prstGeom>
        </p:spPr>
      </p:pic>
      <p:pic>
        <p:nvPicPr>
          <p:cNvPr id="18" name="图片 17"/>
          <p:cNvPicPr>
            <a:picLocks noChangeAspect="1"/>
          </p:cNvPicPr>
          <p:nvPr/>
        </p:nvPicPr>
        <p:blipFill rotWithShape="1">
          <a:blip r:embed="rId4" cstate="print">
            <a:extLst>
              <a:ext uri="{28A0092B-C50C-407E-A947-70E740481C1C}">
                <a14:useLocalDpi xmlns:a14="http://schemas.microsoft.com/office/drawing/2010/main" val="0"/>
              </a:ext>
            </a:extLst>
          </a:blip>
          <a:srcRect l="-4" r="-1"/>
          <a:stretch>
            <a:fillRect/>
          </a:stretch>
        </p:blipFill>
        <p:spPr>
          <a:xfrm rot="5400000">
            <a:off x="-657362" y="2997789"/>
            <a:ext cx="6858001" cy="1808676"/>
          </a:xfrm>
          <a:prstGeom prst="rect">
            <a:avLst/>
          </a:prstGeom>
        </p:spPr>
      </p:pic>
      <p:pic>
        <p:nvPicPr>
          <p:cNvPr id="16" name="图片 15"/>
          <p:cNvPicPr>
            <a:picLocks noChangeAspect="1"/>
          </p:cNvPicPr>
          <p:nvPr/>
        </p:nvPicPr>
        <p:blipFill rotWithShape="1">
          <a:blip r:embed="rId5" cstate="print">
            <a:extLst>
              <a:ext uri="{28A0092B-C50C-407E-A947-70E740481C1C}">
                <a14:useLocalDpi xmlns:a14="http://schemas.microsoft.com/office/drawing/2010/main" val="0"/>
              </a:ext>
            </a:extLst>
          </a:blip>
          <a:srcRect t="-1083"/>
          <a:stretch>
            <a:fillRect/>
          </a:stretch>
        </p:blipFill>
        <p:spPr>
          <a:xfrm>
            <a:off x="10639560" y="5753847"/>
            <a:ext cx="1692886" cy="1564266"/>
          </a:xfrm>
          <a:prstGeom prst="rect">
            <a:avLst/>
          </a:prstGeom>
        </p:spPr>
      </p:pic>
      <p:pic>
        <p:nvPicPr>
          <p:cNvPr id="37" name="图片 36"/>
          <p:cNvPicPr>
            <a:picLocks noChangeAspect="1"/>
          </p:cNvPicPr>
          <p:nvPr/>
        </p:nvPicPr>
        <p:blipFill rotWithShape="1">
          <a:blip r:embed="rId4" cstate="print">
            <a:extLst>
              <a:ext uri="{28A0092B-C50C-407E-A947-70E740481C1C}">
                <a14:useLocalDpi xmlns:a14="http://schemas.microsoft.com/office/drawing/2010/main" val="0"/>
              </a:ext>
            </a:extLst>
          </a:blip>
          <a:srcRect l="-4" r="-1"/>
          <a:stretch>
            <a:fillRect/>
          </a:stretch>
        </p:blipFill>
        <p:spPr>
          <a:xfrm rot="5400000">
            <a:off x="-2366714" y="2745090"/>
            <a:ext cx="6858001" cy="1808676"/>
          </a:xfrm>
          <a:prstGeom prst="rect">
            <a:avLst/>
          </a:prstGeom>
        </p:spPr>
      </p:pic>
      <p:grpSp>
        <p:nvGrpSpPr>
          <p:cNvPr id="44" name="组合 43"/>
          <p:cNvGrpSpPr/>
          <p:nvPr/>
        </p:nvGrpSpPr>
        <p:grpSpPr>
          <a:xfrm>
            <a:off x="4000500" y="1618771"/>
            <a:ext cx="6867379" cy="4521363"/>
            <a:chOff x="3727084" y="1404845"/>
            <a:chExt cx="6201009" cy="5044527"/>
          </a:xfrm>
        </p:grpSpPr>
        <p:sp>
          <p:nvSpPr>
            <p:cNvPr id="24" name="思想气泡: 云 23"/>
            <p:cNvSpPr/>
            <p:nvPr/>
          </p:nvSpPr>
          <p:spPr>
            <a:xfrm rot="788974">
              <a:off x="4045539" y="1718277"/>
              <a:ext cx="5564101" cy="4526402"/>
            </a:xfrm>
            <a:prstGeom prst="cloudCallout">
              <a:avLst>
                <a:gd name="adj1" fmla="val -12729"/>
                <a:gd name="adj2" fmla="val 29461"/>
              </a:avLst>
            </a:prstGeom>
            <a:solidFill>
              <a:srgbClr val="F58791"/>
            </a:solidFill>
            <a:ln>
              <a:solidFill>
                <a:srgbClr val="F587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2" name="思想气泡: 云 41"/>
            <p:cNvSpPr/>
            <p:nvPr/>
          </p:nvSpPr>
          <p:spPr>
            <a:xfrm rot="788974">
              <a:off x="3727084" y="1404845"/>
              <a:ext cx="6201009" cy="5044527"/>
            </a:xfrm>
            <a:prstGeom prst="cloudCallout">
              <a:avLst>
                <a:gd name="adj1" fmla="val -43071"/>
                <a:gd name="adj2" fmla="val 29167"/>
              </a:avLst>
            </a:prstGeom>
            <a:noFill/>
            <a:ln w="79375">
              <a:solidFill>
                <a:srgbClr val="FBFF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sp>
        <p:nvSpPr>
          <p:cNvPr id="29" name="文本框 28"/>
          <p:cNvSpPr txBox="1"/>
          <p:nvPr/>
        </p:nvSpPr>
        <p:spPr>
          <a:xfrm rot="332583">
            <a:off x="1139015" y="2252775"/>
            <a:ext cx="2810385" cy="264687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6600" b="1" i="0" u="none" strike="noStrike" kern="1200" cap="none" spc="0" normalizeH="0" baseline="0" noProof="0" dirty="0">
                <a:ln w="82550">
                  <a:solidFill>
                    <a:srgbClr val="F58791"/>
                  </a:solidFill>
                </a:ln>
                <a:solidFill>
                  <a:prstClr val="white"/>
                </a:solidFill>
                <a:effectLst/>
                <a:uLnTx/>
                <a:uFillTx/>
                <a:latin typeface="字魂7号-温暖童稚体" panose="00000500000000000000" pitchFamily="2" charset="-122"/>
                <a:ea typeface="字魂7号-温暖童稚体" panose="00000500000000000000" pitchFamily="2" charset="-122"/>
                <a:cs typeface="+mn-cs"/>
              </a:rPr>
              <a:t>02</a:t>
            </a:r>
            <a:endParaRPr kumimoji="0" lang="zh-CN" altLang="en-US" sz="16600" b="1" i="0" u="none" strike="noStrike" kern="1200" cap="none" spc="0" normalizeH="0" baseline="0" noProof="0" dirty="0">
              <a:ln w="82550">
                <a:solidFill>
                  <a:srgbClr val="F58791"/>
                </a:solidFill>
              </a:ln>
              <a:solidFill>
                <a:prstClr val="white"/>
              </a:solidFill>
              <a:effectLst/>
              <a:uLnTx/>
              <a:uFillTx/>
              <a:latin typeface="字魂7号-温暖童稚体" panose="00000500000000000000" pitchFamily="2" charset="-122"/>
              <a:ea typeface="字魂7号-温暖童稚体" panose="00000500000000000000" pitchFamily="2" charset="-122"/>
              <a:cs typeface="+mn-cs"/>
            </a:endParaRPr>
          </a:p>
        </p:txBody>
      </p:sp>
      <p:sp>
        <p:nvSpPr>
          <p:cNvPr id="25" name="矩形 24"/>
          <p:cNvSpPr/>
          <p:nvPr/>
        </p:nvSpPr>
        <p:spPr>
          <a:xfrm flipH="1">
            <a:off x="9217836" y="4774535"/>
            <a:ext cx="2745009" cy="2449149"/>
          </a:xfrm>
          <a:prstGeom prst="rect">
            <a:avLst/>
          </a:prstGeom>
          <a:blipFill dpi="0" rotWithShape="1">
            <a:blip r:embed="rId6"/>
            <a:srcRect/>
            <a:stretch>
              <a:fillRect l="-27998" t="-38084" r="-40500" b="-3369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grpSp>
        <p:nvGrpSpPr>
          <p:cNvPr id="52" name="组合 51"/>
          <p:cNvGrpSpPr/>
          <p:nvPr/>
        </p:nvGrpSpPr>
        <p:grpSpPr>
          <a:xfrm>
            <a:off x="-1190313" y="-2723518"/>
            <a:ext cx="14197880" cy="5802020"/>
            <a:chOff x="-1281005" y="-2959342"/>
            <a:chExt cx="14197880" cy="5802020"/>
          </a:xfrm>
        </p:grpSpPr>
        <p:grpSp>
          <p:nvGrpSpPr>
            <p:cNvPr id="22" name="组合 21"/>
            <p:cNvGrpSpPr/>
            <p:nvPr/>
          </p:nvGrpSpPr>
          <p:grpSpPr>
            <a:xfrm>
              <a:off x="439213" y="-2959342"/>
              <a:ext cx="5376255" cy="5802020"/>
              <a:chOff x="8777255" y="-1107494"/>
              <a:chExt cx="4165673" cy="4495567"/>
            </a:xfrm>
          </p:grpSpPr>
          <p:pic>
            <p:nvPicPr>
              <p:cNvPr id="30" name="图片 2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96622" y="-1107494"/>
                <a:ext cx="3746306" cy="4495567"/>
              </a:xfrm>
              <a:prstGeom prst="rect">
                <a:avLst/>
              </a:prstGeom>
            </p:spPr>
          </p:pic>
          <p:pic>
            <p:nvPicPr>
              <p:cNvPr id="33" name="图片 3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8777255" y="-579428"/>
                <a:ext cx="2336325" cy="2803590"/>
              </a:xfrm>
              <a:prstGeom prst="rect">
                <a:avLst/>
              </a:prstGeom>
            </p:spPr>
          </p:pic>
        </p:grpSp>
        <p:pic>
          <p:nvPicPr>
            <p:cNvPr id="38" name="图片 3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81005" y="-2132597"/>
              <a:ext cx="3331668" cy="3998002"/>
            </a:xfrm>
            <a:prstGeom prst="rect">
              <a:avLst/>
            </a:prstGeom>
          </p:spPr>
        </p:pic>
        <p:pic>
          <p:nvPicPr>
            <p:cNvPr id="46" name="图片 4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585207" y="-1878151"/>
              <a:ext cx="3331668" cy="3998002"/>
            </a:xfrm>
            <a:prstGeom prst="rect">
              <a:avLst/>
            </a:prstGeom>
          </p:spPr>
        </p:pic>
        <p:pic>
          <p:nvPicPr>
            <p:cNvPr id="47" name="图片 4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78613" y="-1528521"/>
              <a:ext cx="2372429" cy="2846915"/>
            </a:xfrm>
            <a:prstGeom prst="rect">
              <a:avLst/>
            </a:prstGeom>
          </p:spPr>
        </p:pic>
        <p:grpSp>
          <p:nvGrpSpPr>
            <p:cNvPr id="48" name="组合 47"/>
            <p:cNvGrpSpPr/>
            <p:nvPr/>
          </p:nvGrpSpPr>
          <p:grpSpPr>
            <a:xfrm>
              <a:off x="4837446" y="-1914234"/>
              <a:ext cx="3352818" cy="3618339"/>
              <a:chOff x="8777255" y="-1107494"/>
              <a:chExt cx="4165673" cy="4495567"/>
            </a:xfrm>
          </p:grpSpPr>
          <p:pic>
            <p:nvPicPr>
              <p:cNvPr id="49" name="图片 4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96622" y="-1107494"/>
                <a:ext cx="3746306" cy="4495567"/>
              </a:xfrm>
              <a:prstGeom prst="rect">
                <a:avLst/>
              </a:prstGeom>
            </p:spPr>
          </p:pic>
          <p:pic>
            <p:nvPicPr>
              <p:cNvPr id="50" name="图片 4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8777255" y="-579428"/>
                <a:ext cx="2336325" cy="2803590"/>
              </a:xfrm>
              <a:prstGeom prst="rect">
                <a:avLst/>
              </a:prstGeom>
            </p:spPr>
          </p:pic>
        </p:grpSp>
        <p:pic>
          <p:nvPicPr>
            <p:cNvPr id="51" name="图片 5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8582195" y="-1518382"/>
              <a:ext cx="3422671" cy="4107206"/>
            </a:xfrm>
            <a:prstGeom prst="rect">
              <a:avLst/>
            </a:prstGeom>
          </p:spPr>
        </p:pic>
      </p:grpSp>
      <p:pic>
        <p:nvPicPr>
          <p:cNvPr id="2" name="Picture 1"/>
          <p:cNvPicPr>
            <a:picLocks noChangeAspect="1"/>
          </p:cNvPicPr>
          <p:nvPr/>
        </p:nvPicPr>
        <p:blipFill>
          <a:blip r:embed="rId9"/>
          <a:stretch>
            <a:fillRect/>
          </a:stretch>
        </p:blipFill>
        <p:spPr>
          <a:xfrm>
            <a:off x="5081569" y="2301856"/>
            <a:ext cx="4810161" cy="3359187"/>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22" presetClass="entr" presetSubtype="8"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left)">
                                      <p:cBhvr>
                                        <p:cTn id="10" dur="500"/>
                                        <p:tgtEl>
                                          <p:spTgt spid="17"/>
                                        </p:tgtEl>
                                      </p:cBhvr>
                                    </p:animEffect>
                                  </p:childTnLst>
                                </p:cTn>
                              </p:par>
                              <p:par>
                                <p:cTn id="11" presetID="22" presetClass="entr" presetSubtype="8"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left)">
                                      <p:cBhvr>
                                        <p:cTn id="13" dur="500"/>
                                        <p:tgtEl>
                                          <p:spTgt spid="20"/>
                                        </p:tgtEl>
                                      </p:cBhvr>
                                    </p:animEffect>
                                  </p:childTnLst>
                                </p:cTn>
                              </p:par>
                            </p:childTnLst>
                          </p:cTn>
                        </p:par>
                        <p:par>
                          <p:cTn id="14" fill="hold">
                            <p:stCondLst>
                              <p:cond delay="500"/>
                            </p:stCondLst>
                            <p:childTnLst>
                              <p:par>
                                <p:cTn id="15" presetID="2" presetClass="entr" presetSubtype="8"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000"/>
                            </p:stCondLst>
                            <p:childTnLst>
                              <p:par>
                                <p:cTn id="20" presetID="2" presetClass="entr" presetSubtype="4"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additive="base">
                                        <p:cTn id="22" dur="500" fill="hold"/>
                                        <p:tgtEl>
                                          <p:spTgt spid="29"/>
                                        </p:tgtEl>
                                        <p:attrNameLst>
                                          <p:attrName>ppt_x</p:attrName>
                                        </p:attrNameLst>
                                      </p:cBhvr>
                                      <p:tavLst>
                                        <p:tav tm="0">
                                          <p:val>
                                            <p:strVal val="#ppt_x"/>
                                          </p:val>
                                        </p:tav>
                                        <p:tav tm="100000">
                                          <p:val>
                                            <p:strVal val="#ppt_x"/>
                                          </p:val>
                                        </p:tav>
                                      </p:tavLst>
                                    </p:anim>
                                    <p:anim calcmode="lin" valueType="num">
                                      <p:cBhvr additive="base">
                                        <p:cTn id="23"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barn(inVertical)">
                                      <p:cBhvr>
                                        <p:cTn id="2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162050" y="152400"/>
            <a:ext cx="9829800" cy="954107"/>
          </a:xfrm>
          <a:prstGeom prst="rect">
            <a:avLst/>
          </a:prstGeom>
          <a:noFill/>
        </p:spPr>
        <p:txBody>
          <a:bodyPr wrap="square" rtlCol="0">
            <a:spAutoFit/>
          </a:bodyPr>
          <a:lstStyle/>
          <a:p>
            <a:pPr algn="just"/>
            <a:r>
              <a:rPr lang="en-US" sz="2800" b="1" i="0" dirty="0">
                <a:solidFill>
                  <a:srgbClr val="002060"/>
                </a:solidFill>
                <a:effectLst/>
                <a:latin typeface="Calibri" panose="020F0502020204030204" pitchFamily="34" charset="0"/>
                <a:cs typeface="Calibri" panose="020F0502020204030204" pitchFamily="34" charset="0"/>
              </a:rPr>
              <a:t> 1. </a:t>
            </a:r>
            <a:r>
              <a:rPr lang="en-US" sz="2800" b="1" i="0" dirty="0" err="1">
                <a:solidFill>
                  <a:srgbClr val="002060"/>
                </a:solidFill>
                <a:effectLst/>
                <a:latin typeface="Calibri" panose="020F0502020204030204" pitchFamily="34" charset="0"/>
                <a:cs typeface="Calibri" panose="020F0502020204030204" pitchFamily="34" charset="0"/>
              </a:rPr>
              <a:t>Đọc</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thông</a:t>
            </a:r>
            <a:r>
              <a:rPr lang="en-US" sz="2800" b="1" i="0" dirty="0">
                <a:solidFill>
                  <a:srgbClr val="002060"/>
                </a:solidFill>
                <a:effectLst/>
                <a:latin typeface="Calibri" panose="020F0502020204030204" pitchFamily="34" charset="0"/>
                <a:cs typeface="Calibri" panose="020F0502020204030204" pitchFamily="34" charset="0"/>
              </a:rPr>
              <a:t> tin </a:t>
            </a:r>
            <a:r>
              <a:rPr lang="en-US" sz="2800" b="1" i="0" dirty="0" err="1">
                <a:solidFill>
                  <a:srgbClr val="002060"/>
                </a:solidFill>
                <a:effectLst/>
                <a:latin typeface="Calibri" panose="020F0502020204030204" pitchFamily="34" charset="0"/>
                <a:cs typeface="Calibri" panose="020F0502020204030204" pitchFamily="34" charset="0"/>
              </a:rPr>
              <a:t>trong</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hình</a:t>
            </a:r>
            <a:r>
              <a:rPr lang="en-US" sz="2800" b="1" i="0" dirty="0">
                <a:solidFill>
                  <a:srgbClr val="002060"/>
                </a:solidFill>
                <a:effectLst/>
                <a:latin typeface="Calibri" panose="020F0502020204030204" pitchFamily="34" charset="0"/>
                <a:cs typeface="Calibri" panose="020F0502020204030204" pitchFamily="34" charset="0"/>
              </a:rPr>
              <a:t> 1 </a:t>
            </a:r>
            <a:r>
              <a:rPr lang="en-US" sz="2800" b="1" i="0" dirty="0" err="1">
                <a:solidFill>
                  <a:srgbClr val="002060"/>
                </a:solidFill>
                <a:effectLst/>
                <a:latin typeface="Calibri" panose="020F0502020204030204" pitchFamily="34" charset="0"/>
                <a:cs typeface="Calibri" panose="020F0502020204030204" pitchFamily="34" charset="0"/>
              </a:rPr>
              <a:t>và</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nói</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với</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bạn</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về</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những</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nội</a:t>
            </a:r>
            <a:r>
              <a:rPr lang="en-US" sz="2800" b="1" i="0" dirty="0">
                <a:solidFill>
                  <a:srgbClr val="002060"/>
                </a:solidFill>
                <a:effectLst/>
                <a:latin typeface="Calibri" panose="020F0502020204030204" pitchFamily="34" charset="0"/>
                <a:cs typeface="Calibri" panose="020F0502020204030204" pitchFamily="34" charset="0"/>
              </a:rPr>
              <a:t> dung </a:t>
            </a:r>
            <a:r>
              <a:rPr lang="en-US" sz="2800" b="1" i="0" dirty="0" err="1">
                <a:solidFill>
                  <a:srgbClr val="002060"/>
                </a:solidFill>
                <a:effectLst/>
                <a:latin typeface="Calibri" panose="020F0502020204030204" pitchFamily="34" charset="0"/>
                <a:cs typeface="Calibri" panose="020F0502020204030204" pitchFamily="34" charset="0"/>
              </a:rPr>
              <a:t>đã</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học</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trong</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chủ</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đề</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Chất</a:t>
            </a:r>
            <a:r>
              <a:rPr lang="en-US" sz="2800" b="1" i="0" dirty="0">
                <a:solidFill>
                  <a:srgbClr val="002060"/>
                </a:solidFill>
                <a:effectLst/>
                <a:latin typeface="Calibri" panose="020F0502020204030204" pitchFamily="34" charset="0"/>
                <a:cs typeface="Calibri" panose="020F0502020204030204" pitchFamily="34" charset="0"/>
              </a:rPr>
              <a:t>.</a:t>
            </a:r>
            <a:endParaRPr lang="en-US" sz="2800" b="1" dirty="0">
              <a:solidFill>
                <a:srgbClr val="002060"/>
              </a:solidFill>
              <a:latin typeface="Calibri" panose="020F0502020204030204" pitchFamily="34" charset="0"/>
              <a:cs typeface="Calibri" panose="020F0502020204030204" pitchFamily="34" charset="0"/>
            </a:endParaRPr>
          </a:p>
        </p:txBody>
      </p:sp>
      <p:cxnSp>
        <p:nvCxnSpPr>
          <p:cNvPr id="16" name="Straight Arrow Connector 15"/>
          <p:cNvCxnSpPr/>
          <p:nvPr/>
        </p:nvCxnSpPr>
        <p:spPr>
          <a:xfrm flipV="1">
            <a:off x="6253163" y="2105025"/>
            <a:ext cx="0" cy="60007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4" name="Group 23"/>
          <p:cNvGrpSpPr/>
          <p:nvPr/>
        </p:nvGrpSpPr>
        <p:grpSpPr>
          <a:xfrm>
            <a:off x="4095750" y="1171575"/>
            <a:ext cx="4029075" cy="1044238"/>
            <a:chOff x="4095750" y="1171575"/>
            <a:chExt cx="4029075" cy="1044238"/>
          </a:xfrm>
        </p:grpSpPr>
        <p:sp>
          <p:nvSpPr>
            <p:cNvPr id="18" name="Rectangle: Rounded Corners 17"/>
            <p:cNvSpPr/>
            <p:nvPr/>
          </p:nvSpPr>
          <p:spPr>
            <a:xfrm>
              <a:off x="4095750" y="1171575"/>
              <a:ext cx="4029075" cy="971550"/>
            </a:xfrm>
            <a:prstGeom prst="roundRect">
              <a:avLst/>
            </a:prstGeom>
            <a:solidFill>
              <a:srgbClr val="90E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4486275" y="1200150"/>
              <a:ext cx="3095625" cy="1015663"/>
            </a:xfrm>
            <a:prstGeom prst="rect">
              <a:avLst/>
            </a:prstGeom>
            <a:noFill/>
          </p:spPr>
          <p:txBody>
            <a:bodyPr wrap="square" rtlCol="0">
              <a:spAutoFit/>
            </a:bodyPr>
            <a:lstStyle/>
            <a:p>
              <a:pPr algn="ctr"/>
              <a:r>
                <a:rPr lang="en-US" sz="2000" b="1" dirty="0">
                  <a:latin typeface="Cambria" panose="02040503050406030204" pitchFamily="18" charset="0"/>
                  <a:ea typeface="Cambria" panose="02040503050406030204" pitchFamily="18" charset="0"/>
                </a:rPr>
                <a:t>TÍNH CHẤT CỦA NƯỚC</a:t>
              </a:r>
            </a:p>
            <a:p>
              <a:pPr algn="ctr"/>
              <a:r>
                <a:rPr lang="en-US" sz="2000" dirty="0" err="1">
                  <a:latin typeface="Cambria" panose="02040503050406030204" pitchFamily="18" charset="0"/>
                  <a:ea typeface="Cambria" panose="02040503050406030204" pitchFamily="18" charset="0"/>
                </a:rPr>
                <a:t>Vận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dụng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tính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chất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của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nước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trong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cuộc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sống</a:t>
              </a:r>
              <a:endParaRPr lang="en-US" sz="2000" dirty="0">
                <a:latin typeface="Cambria" panose="02040503050406030204" pitchFamily="18" charset="0"/>
                <a:ea typeface="Cambria" panose="02040503050406030204" pitchFamily="18" charset="0"/>
              </a:endParaRPr>
            </a:p>
          </p:txBody>
        </p:sp>
      </p:grpSp>
      <p:grpSp>
        <p:nvGrpSpPr>
          <p:cNvPr id="23" name="Group 22"/>
          <p:cNvGrpSpPr/>
          <p:nvPr/>
        </p:nvGrpSpPr>
        <p:grpSpPr>
          <a:xfrm>
            <a:off x="5181600" y="2695575"/>
            <a:ext cx="2143126" cy="2361545"/>
            <a:chOff x="5181600" y="2695575"/>
            <a:chExt cx="2143126" cy="2361545"/>
          </a:xfrm>
        </p:grpSpPr>
        <p:grpSp>
          <p:nvGrpSpPr>
            <p:cNvPr id="14" name="Group 13"/>
            <p:cNvGrpSpPr/>
            <p:nvPr/>
          </p:nvGrpSpPr>
          <p:grpSpPr>
            <a:xfrm>
              <a:off x="5181600" y="2695575"/>
              <a:ext cx="2143126" cy="1838326"/>
              <a:chOff x="4610100" y="2505075"/>
              <a:chExt cx="2647950" cy="2466975"/>
            </a:xfrm>
          </p:grpSpPr>
          <p:pic>
            <p:nvPicPr>
              <p:cNvPr id="12" name="Picture 11" descr="A hands holding a drop of water&#10;&#10;Description automatically generate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33950" y="2710297"/>
                <a:ext cx="1994917" cy="2122690"/>
              </a:xfrm>
              <a:prstGeom prst="rect">
                <a:avLst/>
              </a:prstGeom>
            </p:spPr>
          </p:pic>
          <p:sp>
            <p:nvSpPr>
              <p:cNvPr id="13" name="Oval 12"/>
              <p:cNvSpPr/>
              <p:nvPr/>
            </p:nvSpPr>
            <p:spPr>
              <a:xfrm>
                <a:off x="4610100" y="2505075"/>
                <a:ext cx="2647950" cy="2466975"/>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p:cNvSpPr txBox="1"/>
            <p:nvPr/>
          </p:nvSpPr>
          <p:spPr>
            <a:xfrm>
              <a:off x="5867400" y="4533900"/>
              <a:ext cx="1400175" cy="523220"/>
            </a:xfrm>
            <a:prstGeom prst="rect">
              <a:avLst/>
            </a:prstGeom>
            <a:noFill/>
          </p:spPr>
          <p:txBody>
            <a:bodyPr wrap="square" rtlCol="0">
              <a:spAutoFit/>
            </a:bodyPr>
            <a:lstStyle/>
            <a:p>
              <a:r>
                <a:rPr lang="en-US" sz="2800" dirty="0" err="1">
                  <a:solidFill>
                    <a:srgbClr val="00B050"/>
                  </a:solidFill>
                  <a:latin typeface="iCiel Cadena" panose="02000503000000020004" pitchFamily="50" charset="0"/>
                </a:rPr>
                <a:t>Nước</a:t>
              </a:r>
              <a:endParaRPr lang="en-US" sz="2800" dirty="0">
                <a:solidFill>
                  <a:srgbClr val="00B050"/>
                </a:solidFill>
                <a:latin typeface="iCiel Cadena" panose="02000503000000020004" pitchFamily="50" charset="0"/>
              </a:endParaRPr>
            </a:p>
          </p:txBody>
        </p:sp>
      </p:grpSp>
      <p:cxnSp>
        <p:nvCxnSpPr>
          <p:cNvPr id="25" name="Straight Arrow Connector 24"/>
          <p:cNvCxnSpPr/>
          <p:nvPr/>
        </p:nvCxnSpPr>
        <p:spPr>
          <a:xfrm>
            <a:off x="7329488" y="3543300"/>
            <a:ext cx="481012"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6" name="Group 25"/>
          <p:cNvGrpSpPr/>
          <p:nvPr/>
        </p:nvGrpSpPr>
        <p:grpSpPr>
          <a:xfrm>
            <a:off x="7800975" y="3048000"/>
            <a:ext cx="4029075" cy="1044238"/>
            <a:chOff x="4095750" y="1171575"/>
            <a:chExt cx="4029075" cy="1044238"/>
          </a:xfrm>
        </p:grpSpPr>
        <p:sp>
          <p:nvSpPr>
            <p:cNvPr id="27" name="Rectangle: Rounded Corners 26"/>
            <p:cNvSpPr/>
            <p:nvPr/>
          </p:nvSpPr>
          <p:spPr>
            <a:xfrm>
              <a:off x="4095750" y="1171575"/>
              <a:ext cx="4029075" cy="971550"/>
            </a:xfrm>
            <a:prstGeom prst="roundRect">
              <a:avLst/>
            </a:prstGeom>
            <a:solidFill>
              <a:srgbClr val="90E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4486275" y="1200150"/>
              <a:ext cx="3381375" cy="1015663"/>
            </a:xfrm>
            <a:prstGeom prst="rect">
              <a:avLst/>
            </a:prstGeom>
            <a:noFill/>
          </p:spPr>
          <p:txBody>
            <a:bodyPr wrap="square" rtlCol="0">
              <a:spAutoFit/>
            </a:bodyPr>
            <a:lstStyle/>
            <a:p>
              <a:pPr algn="ctr"/>
              <a:r>
                <a:rPr lang="en-US" sz="2000" b="1" dirty="0">
                  <a:latin typeface="Cambria" panose="02040503050406030204" pitchFamily="18" charset="0"/>
                  <a:ea typeface="Cambria" panose="02040503050406030204" pitchFamily="18" charset="0"/>
                </a:rPr>
                <a:t>VAI TRÒ CỦA NƯỚC</a:t>
              </a:r>
            </a:p>
            <a:p>
              <a:pPr algn="ctr"/>
              <a:r>
                <a:rPr lang="en-US" sz="2000" dirty="0" err="1">
                  <a:latin typeface="Cambria" panose="02040503050406030204" pitchFamily="18" charset="0"/>
                  <a:ea typeface="Cambria" panose="02040503050406030204" pitchFamily="18" charset="0"/>
                </a:rPr>
                <a:t>trong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đời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sống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sản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xuất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sinh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hoạt</a:t>
              </a:r>
              <a:endParaRPr lang="en-US" sz="2000" dirty="0">
                <a:latin typeface="Cambria" panose="02040503050406030204" pitchFamily="18" charset="0"/>
                <a:ea typeface="Cambria" panose="02040503050406030204" pitchFamily="18" charset="0"/>
              </a:endParaRPr>
            </a:p>
          </p:txBody>
        </p:sp>
      </p:grpSp>
      <p:cxnSp>
        <p:nvCxnSpPr>
          <p:cNvPr id="31" name="Straight Arrow Connector 30"/>
          <p:cNvCxnSpPr>
            <a:stCxn id="13" idx="5"/>
          </p:cNvCxnSpPr>
          <p:nvPr/>
        </p:nvCxnSpPr>
        <p:spPr>
          <a:xfrm>
            <a:off x="7010872" y="4264684"/>
            <a:ext cx="856778" cy="73594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32" name="Group 31"/>
          <p:cNvGrpSpPr/>
          <p:nvPr/>
        </p:nvGrpSpPr>
        <p:grpSpPr>
          <a:xfrm>
            <a:off x="7858125" y="4752975"/>
            <a:ext cx="4029075" cy="1044238"/>
            <a:chOff x="4095750" y="1171575"/>
            <a:chExt cx="4029075" cy="1044238"/>
          </a:xfrm>
        </p:grpSpPr>
        <p:sp>
          <p:nvSpPr>
            <p:cNvPr id="33" name="Rectangle: Rounded Corners 32"/>
            <p:cNvSpPr/>
            <p:nvPr/>
          </p:nvSpPr>
          <p:spPr>
            <a:xfrm>
              <a:off x="4095750" y="1171575"/>
              <a:ext cx="4029075" cy="971550"/>
            </a:xfrm>
            <a:prstGeom prst="roundRect">
              <a:avLst/>
            </a:prstGeom>
            <a:solidFill>
              <a:srgbClr val="90E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4286251" y="1200150"/>
              <a:ext cx="3581400" cy="1015663"/>
            </a:xfrm>
            <a:prstGeom prst="rect">
              <a:avLst/>
            </a:prstGeom>
            <a:noFill/>
          </p:spPr>
          <p:txBody>
            <a:bodyPr wrap="square" rtlCol="0">
              <a:spAutoFit/>
            </a:bodyPr>
            <a:lstStyle/>
            <a:p>
              <a:pPr algn="ctr"/>
              <a:r>
                <a:rPr lang="en-US" sz="2000" b="1" dirty="0">
                  <a:latin typeface="Cambria" panose="02040503050406030204" pitchFamily="18" charset="0"/>
                  <a:ea typeface="Cambria" panose="02040503050406030204" pitchFamily="18" charset="0"/>
                </a:rPr>
                <a:t>SỰ CHUYỂN THỂ CỦA NƯỚC</a:t>
              </a:r>
            </a:p>
            <a:p>
              <a:pPr algn="ctr"/>
              <a:r>
                <a:rPr lang="en-US" sz="2000" dirty="0" err="1">
                  <a:latin typeface="Cambria" panose="02040503050406030204" pitchFamily="18" charset="0"/>
                  <a:ea typeface="Cambria" panose="02040503050406030204" pitchFamily="18" charset="0"/>
                </a:rPr>
                <a:t>Vòng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tuần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hoàn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của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nước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trong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tự</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nhiên</a:t>
              </a:r>
              <a:endParaRPr lang="en-US" sz="2000" dirty="0">
                <a:latin typeface="Cambria" panose="02040503050406030204" pitchFamily="18" charset="0"/>
                <a:ea typeface="Cambria" panose="02040503050406030204" pitchFamily="18" charset="0"/>
              </a:endParaRPr>
            </a:p>
          </p:txBody>
        </p:sp>
      </p:grpSp>
      <p:cxnSp>
        <p:nvCxnSpPr>
          <p:cNvPr id="37" name="Straight Arrow Connector 36"/>
          <p:cNvCxnSpPr/>
          <p:nvPr/>
        </p:nvCxnSpPr>
        <p:spPr>
          <a:xfrm flipH="1">
            <a:off x="4343400" y="4140859"/>
            <a:ext cx="981547" cy="62164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a:off x="1152525" y="4762500"/>
            <a:ext cx="4029075" cy="1044238"/>
            <a:chOff x="4095750" y="1171575"/>
            <a:chExt cx="4029075" cy="1044238"/>
          </a:xfrm>
        </p:grpSpPr>
        <p:sp>
          <p:nvSpPr>
            <p:cNvPr id="39" name="Rectangle: Rounded Corners 38"/>
            <p:cNvSpPr/>
            <p:nvPr/>
          </p:nvSpPr>
          <p:spPr>
            <a:xfrm>
              <a:off x="4095750" y="1171575"/>
              <a:ext cx="4029075" cy="971550"/>
            </a:xfrm>
            <a:prstGeom prst="roundRect">
              <a:avLst/>
            </a:prstGeom>
            <a:solidFill>
              <a:srgbClr val="90E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4286251" y="1200150"/>
              <a:ext cx="3581400" cy="1015663"/>
            </a:xfrm>
            <a:prstGeom prst="rect">
              <a:avLst/>
            </a:prstGeom>
            <a:noFill/>
          </p:spPr>
          <p:txBody>
            <a:bodyPr wrap="square" rtlCol="0">
              <a:spAutoFit/>
            </a:bodyPr>
            <a:lstStyle/>
            <a:p>
              <a:pPr algn="ctr"/>
              <a:r>
                <a:rPr lang="en-US" sz="2000" b="1" dirty="0">
                  <a:latin typeface="Cambria" panose="02040503050406030204" pitchFamily="18" charset="0"/>
                  <a:ea typeface="Cambria" panose="02040503050406030204" pitchFamily="18" charset="0"/>
                </a:rPr>
                <a:t>TIẾT KIỆM NƯỚC</a:t>
              </a:r>
            </a:p>
            <a:p>
              <a:pPr algn="ctr"/>
              <a:r>
                <a:rPr lang="en-US" sz="2000" dirty="0" err="1">
                  <a:latin typeface="Cambria" panose="02040503050406030204" pitchFamily="18" charset="0"/>
                  <a:ea typeface="Cambria" panose="02040503050406030204" pitchFamily="18" charset="0"/>
                </a:rPr>
                <a:t>Sự</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cần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thiết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phải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tiết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kiệm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nước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Việc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làm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tiết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kiệm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nước</a:t>
              </a:r>
              <a:endParaRPr lang="en-US" sz="2000" dirty="0">
                <a:latin typeface="Cambria" panose="02040503050406030204" pitchFamily="18" charset="0"/>
                <a:ea typeface="Cambria" panose="02040503050406030204" pitchFamily="18" charset="0"/>
              </a:endParaRPr>
            </a:p>
          </p:txBody>
        </p:sp>
      </p:grpSp>
      <p:cxnSp>
        <p:nvCxnSpPr>
          <p:cNvPr id="43" name="Straight Arrow Connector 42"/>
          <p:cNvCxnSpPr/>
          <p:nvPr/>
        </p:nvCxnSpPr>
        <p:spPr>
          <a:xfrm flipH="1">
            <a:off x="4586287" y="3524250"/>
            <a:ext cx="604838"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4" name="Group 43"/>
          <p:cNvGrpSpPr/>
          <p:nvPr/>
        </p:nvGrpSpPr>
        <p:grpSpPr>
          <a:xfrm>
            <a:off x="457200" y="3057525"/>
            <a:ext cx="4286249" cy="1044238"/>
            <a:chOff x="3981450" y="1171575"/>
            <a:chExt cx="4286249" cy="1044238"/>
          </a:xfrm>
        </p:grpSpPr>
        <p:sp>
          <p:nvSpPr>
            <p:cNvPr id="45" name="Rectangle: Rounded Corners 44"/>
            <p:cNvSpPr/>
            <p:nvPr/>
          </p:nvSpPr>
          <p:spPr>
            <a:xfrm>
              <a:off x="4095750" y="1171575"/>
              <a:ext cx="4029075" cy="971550"/>
            </a:xfrm>
            <a:prstGeom prst="roundRect">
              <a:avLst/>
            </a:prstGeom>
            <a:solidFill>
              <a:srgbClr val="90E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3981450" y="1200150"/>
              <a:ext cx="4286249" cy="1015663"/>
            </a:xfrm>
            <a:prstGeom prst="rect">
              <a:avLst/>
            </a:prstGeom>
            <a:noFill/>
          </p:spPr>
          <p:txBody>
            <a:bodyPr wrap="square" rtlCol="0">
              <a:spAutoFit/>
            </a:bodyPr>
            <a:lstStyle/>
            <a:p>
              <a:pPr algn="ctr"/>
              <a:r>
                <a:rPr lang="en-US" sz="2000" b="1" dirty="0">
                  <a:latin typeface="Cambria" panose="02040503050406030204" pitchFamily="18" charset="0"/>
                  <a:ea typeface="Cambria" panose="02040503050406030204" pitchFamily="18" charset="0"/>
                </a:rPr>
                <a:t>Ô NHIỄM NƯỚC</a:t>
              </a:r>
            </a:p>
            <a:p>
              <a:pPr algn="ctr"/>
              <a:r>
                <a:rPr lang="en-US" sz="2000" dirty="0" err="1">
                  <a:latin typeface="Cambria" panose="02040503050406030204" pitchFamily="18" charset="0"/>
                  <a:ea typeface="Cambria" panose="02040503050406030204" pitchFamily="18" charset="0"/>
                </a:rPr>
                <a:t>Nguyên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nhân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tác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hại</a:t>
              </a:r>
              <a:r>
                <a:rPr lang="en-US" sz="2000" dirty="0">
                  <a:latin typeface="Cambria" panose="02040503050406030204" pitchFamily="18" charset="0"/>
                  <a:ea typeface="Cambria" panose="02040503050406030204" pitchFamily="18" charset="0"/>
                </a:rPr>
                <a:t>.</a:t>
              </a:r>
            </a:p>
            <a:p>
              <a:pPr algn="ctr"/>
              <a:r>
                <a:rPr lang="en-US" sz="2000" dirty="0" err="1">
                  <a:latin typeface="Cambria" panose="02040503050406030204" pitchFamily="18" charset="0"/>
                  <a:ea typeface="Cambria" panose="02040503050406030204" pitchFamily="18" charset="0"/>
                </a:rPr>
                <a:t>Cách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làm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sạch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và</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bảo</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vệ</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nguồn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nước</a:t>
              </a:r>
              <a:endParaRPr lang="en-US" sz="2000" dirty="0">
                <a:latin typeface="Cambria" panose="02040503050406030204" pitchFamily="18" charset="0"/>
                <a:ea typeface="Cambria" panose="02040503050406030204" pitchFamily="18" charset="0"/>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arn(inVertical)">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par>
                                <p:cTn id="18" presetID="22" presetClass="entr" presetSubtype="4"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down)">
                                      <p:cBhvr>
                                        <p:cTn id="20" dur="500"/>
                                        <p:tgtEl>
                                          <p:spTgt spid="2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wipe(down)">
                                      <p:cBhvr>
                                        <p:cTn id="25" dur="500"/>
                                        <p:tgtEl>
                                          <p:spTgt spid="25"/>
                                        </p:tgtEl>
                                      </p:cBhvr>
                                    </p:animEffect>
                                  </p:childTnLst>
                                </p:cTn>
                              </p:par>
                              <p:par>
                                <p:cTn id="26" presetID="22" presetClass="entr" presetSubtype="4" fill="hold"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wipe(down)">
                                      <p:cBhvr>
                                        <p:cTn id="28" dur="500"/>
                                        <p:tgtEl>
                                          <p:spTgt spid="2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wipe(left)">
                                      <p:cBhvr>
                                        <p:cTn id="33" dur="500"/>
                                        <p:tgtEl>
                                          <p:spTgt spid="31"/>
                                        </p:tgtEl>
                                      </p:cBhvr>
                                    </p:animEffect>
                                  </p:childTnLst>
                                </p:cTn>
                              </p:par>
                              <p:par>
                                <p:cTn id="34" presetID="22" presetClass="entr" presetSubtype="8" fill="hold" nodeType="with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wipe(left)">
                                      <p:cBhvr>
                                        <p:cTn id="36" dur="500"/>
                                        <p:tgtEl>
                                          <p:spTgt spid="32"/>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2" fill="hold" nodeType="click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wipe(right)">
                                      <p:cBhvr>
                                        <p:cTn id="41" dur="500"/>
                                        <p:tgtEl>
                                          <p:spTgt spid="37"/>
                                        </p:tgtEl>
                                      </p:cBhvr>
                                    </p:animEffect>
                                  </p:childTnLst>
                                </p:cTn>
                              </p:par>
                              <p:par>
                                <p:cTn id="42" presetID="22" presetClass="entr" presetSubtype="2" fill="hold" nodeType="with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2" fill="hold" nodeType="click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wipe(right)">
                                      <p:cBhvr>
                                        <p:cTn id="49" dur="500"/>
                                        <p:tgtEl>
                                          <p:spTgt spid="43"/>
                                        </p:tgtEl>
                                      </p:cBhvr>
                                    </p:animEffect>
                                  </p:childTnLst>
                                </p:cTn>
                              </p:par>
                              <p:par>
                                <p:cTn id="50" presetID="22" presetClass="entr" presetSubtype="2" fill="hold"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right)">
                                      <p:cBhvr>
                                        <p:cTn id="52"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TotalTime>
  <Words>815</Words>
  <Application>Microsoft Office PowerPoint</Application>
  <PresentationFormat>Widescreen</PresentationFormat>
  <Paragraphs>85</Paragraphs>
  <Slides>21</Slides>
  <Notes>21</Notes>
  <HiddenSlides>0</HiddenSlides>
  <MMClips>9</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21</vt:i4>
      </vt:variant>
    </vt:vector>
  </HeadingPairs>
  <TitlesOfParts>
    <vt:vector size="32" baseType="lpstr">
      <vt:lpstr>等线</vt:lpstr>
      <vt:lpstr>等线 Light</vt:lpstr>
      <vt:lpstr>Microsoft YaHei</vt:lpstr>
      <vt:lpstr>Arial</vt:lpstr>
      <vt:lpstr>Calibri</vt:lpstr>
      <vt:lpstr>Cambria</vt:lpstr>
      <vt:lpstr>iCiel Cadena</vt:lpstr>
      <vt:lpstr>Tahoma</vt:lpstr>
      <vt:lpstr>字魂7号-温暖童稚体</vt:lpstr>
      <vt:lpstr>Office 主题​​</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29</cp:revision>
  <dcterms:created xsi:type="dcterms:W3CDTF">2023-08-06T03:21:00Z</dcterms:created>
  <dcterms:modified xsi:type="dcterms:W3CDTF">2025-10-24T00:47:41Z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1CC32BABFE5443B7B4B96A82C1A70321</vt:lpwstr>
  </property>
  <property fmtid="{D5CDD505-2E9C-101B-9397-08002B2CF9AE}" pid="3" name="KSOProductBuildVer">
    <vt:lpwstr>1033-11.2.0.11537</vt:lpwstr>
  </property>
</Properties>
</file>