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80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1" r:id="rId27"/>
    <p:sldId id="282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60"/>
  </p:normalViewPr>
  <p:slideViewPr>
    <p:cSldViewPr snapToGrid="0">
      <p:cViewPr varScale="1">
        <p:scale>
          <a:sx n="85" d="100"/>
          <a:sy n="85" d="100"/>
        </p:scale>
        <p:origin x="7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B9C66-D0FC-786D-42D6-5399886815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D5AA11-0250-5B46-4E62-5A16D7C317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2FED8B-CD45-B75F-1937-E788CF32F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A4A40-4D3C-4257-9FAC-DD38FC8E1EF5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1D85C2-D4D3-FF5B-4EE1-6EAF61070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12F757-3129-B413-256A-36635100C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EE565-91AC-4611-A187-7F0DB081D0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274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E0F50-DD9C-016E-EF06-BF34BE4B5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86E3A1-5EDD-0289-4573-2DBAB1DD20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36E4FA-8AD0-151C-C5B2-317E008C1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A4A40-4D3C-4257-9FAC-DD38FC8E1EF5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FBCEE2-5F38-1F4B-12CE-66261541E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F3597D-10DB-245A-F5D8-C0FB2DD4C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EE565-91AC-4611-A187-7F0DB081D0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794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EFE4FEF-D6AA-0802-79CA-0E621643A2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E7F586-6BBD-6C03-89D2-B71CD144A1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681AEF-E1C2-4434-D8D8-81F5DF1F3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A4A40-4D3C-4257-9FAC-DD38FC8E1EF5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649CD6-26E9-9EAA-7E88-0168742C3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9D3BE6-8356-2C07-A5B6-259B0FD5E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EE565-91AC-4611-A187-7F0DB081D0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855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C9FE2-F3BA-F11F-0799-3E249F449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79D02C-1FD1-BBD7-0943-A8EDCCBBCE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1AD051-B94C-9219-DC30-B198AAF61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A4A40-4D3C-4257-9FAC-DD38FC8E1EF5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4AC7F7-B6BA-4351-74E5-D75D60B31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284760-5DEC-2A28-7246-91F594A95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EE565-91AC-4611-A187-7F0DB081D0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487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9A2DF-C1E6-BACB-699E-D84A3E34E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C2FAB4-508F-8147-C006-EC06CFE5D0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33AF45-6EF2-D80F-17BD-658288E0F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A4A40-4D3C-4257-9FAC-DD38FC8E1EF5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AF539E-4C4D-48AA-468E-D14DB13AA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921837-CD30-F4F0-41C6-FEB3EC3AF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EE565-91AC-4611-A187-7F0DB081D0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443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07E9D-3F58-30AC-A4C5-0011DEA06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E8D152-2522-009F-9B81-BF1EB98C5C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062A9A-C0A3-8543-BA73-89F1D3BABB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6797A0-423C-5FD5-5FD2-6D47C763A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A4A40-4D3C-4257-9FAC-DD38FC8E1EF5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D6E2EE-B37A-5702-B441-F6B458398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2D3611-006C-ACA2-8926-147F75A75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EE565-91AC-4611-A187-7F0DB081D0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475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72EAA-78EF-EE6F-62F8-D03F5EB57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88D7BF-1011-43BF-1155-1405BCD206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FEABCA-D1D1-92B9-0E85-C9CD2A4803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64689E-F66A-8343-272E-AC9E669E17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05379E-BF82-D771-2945-EEFCA54C0B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195208-5B37-6C2E-E97A-12245957E0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A4A40-4D3C-4257-9FAC-DD38FC8E1EF5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71D25AB-1A53-6C3C-C99E-72159F035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76C1A42-1837-F662-4F68-35B689B1E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EE565-91AC-4611-A187-7F0DB081D0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409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56677-983B-3766-D36F-CEF861C2F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F859C9-73B1-DAE5-68CE-6FC2EB431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A4A40-4D3C-4257-9FAC-DD38FC8E1EF5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42B714-2E81-F21D-A174-C758F3BD7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42FFAD-A986-8B9C-73E6-5D6187A27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EE565-91AC-4611-A187-7F0DB081D0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484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2E3A11-6A3C-4013-C382-709C1C97E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A4A40-4D3C-4257-9FAC-DD38FC8E1EF5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D3C468-FEE6-40B2-155F-24A80ECE5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292F7F-DE37-580B-1E94-58F511ED3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EE565-91AC-4611-A187-7F0DB081D0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667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AC59D-8633-24D7-230D-F48AE1E0C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8C199D-DBB4-A3C9-C0C5-29566A891C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FF0098-E0EE-E39A-6BB6-3967F14083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22F080-A4A9-04DB-8235-56C508410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A4A40-4D3C-4257-9FAC-DD38FC8E1EF5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F67789-3020-B9F1-9BA6-4FAFF53F9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282604-467F-D699-8ACD-FC8B84233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EE565-91AC-4611-A187-7F0DB081D0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423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26AAC-798F-CB49-BF34-2ACD5A9DD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D8FFEA9-8E4E-CB66-D090-05B61CE892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0B1CD7-AF7B-B86D-FFB1-2A01A253FF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A3DB89-687B-9FAA-6263-2B44ADA33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A4A40-4D3C-4257-9FAC-DD38FC8E1EF5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21E124-71AA-9537-1BCC-1D28BCA60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F5AE6F-B818-D13E-E524-C315A2CAB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EE565-91AC-4611-A187-7F0DB081D0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361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C5ECCB4-532B-962D-7A01-CABF013C8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3C2704-ADDB-7CD1-8CE8-AD0DC89C6C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20D9C0-B2DF-0FB4-B2C6-41EBE32C7D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3A4A40-4D3C-4257-9FAC-DD38FC8E1EF5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409D78-1828-A73D-6A42-588DA73C20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E1B1F7-3300-F1E2-9C71-F10D9A1666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3EE565-91AC-4611-A187-7F0DB081D0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265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3513E62-14E6-642E-553D-40D5234AC2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1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9501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6A111-459B-C9B0-CF1B-2D8767B0F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578FEA-3600-6F8B-60A7-5E2A4F85E0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3BF9B4-B2E9-00C5-A017-D25C73FC4B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67822" cy="6886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6077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F0F22-1016-1625-1780-CCF1B7D0D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B33F0A-200C-F902-D16E-D4BE4923DF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B03D26-B87C-8F24-734C-70909DA1AB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2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8384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0DA5C-2741-52FD-992A-A78031F21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FDFC7E-D874-F869-98D1-AE6687BAF0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2D3C7A-5B69-7763-063F-93EA537B20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940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9234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7465F-04C6-7A4A-695B-8E20F02A9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9AB73E-E903-F544-7F9A-BD08BDEF47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80B223-7A5F-C36A-4506-97324398C0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87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003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299BE-67D1-2258-D8A0-7530FC405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67E5DA-0EB6-BA8E-8357-2593479EB5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8B765D-A979-E9C2-F5D5-1AA64B536F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27467" cy="6889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4946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065B9-98BB-0C8E-CE15-5B90CD860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608C47-4B92-4C1D-EF66-FB54F79866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1B9BBB-F289-A930-0EE9-CC7B86A50C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99" y="-33532"/>
            <a:ext cx="12383911" cy="715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857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22F9A9-E848-B9FF-3618-377DF15AF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257F14-4C74-2C10-531F-F8835BB695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2488D1-6AFC-A366-003F-62FA1D0123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01689" cy="6863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7984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476F5-E2FF-E428-8080-587768635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67F1EF-A529-88A7-695E-803CDD5D02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59FA48-B2B3-40E0-1390-6D342E4424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01689" cy="6870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242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F150B-01B9-28BA-532B-718869564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CFB1DB-9E5B-9D8C-C7C5-23EB8F6FC8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64E4B6-520E-6974-F3C5-BECFE4F00E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8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28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D6A2B-DFED-FE31-C9DC-0194AA783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C7CC96-8338-F07D-4BBA-18A7B53080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F81813-3039-D091-646C-3FAD594E65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822"/>
            <a:ext cx="12192000" cy="6962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794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8579624-AE10-AF63-74C3-6A69EC0192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00" y="0"/>
            <a:ext cx="12142899" cy="6885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8828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26125-3B88-3D73-DFA7-6E999C4BD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B40F3B-A8B3-0A80-1DEE-A41796E408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07B8BE-8EED-EB6E-1673-41AE585145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7000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3041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C82CC-CBA1-3D8F-34C5-720477272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388349-5B33-9CFC-66D3-FE3F056CF6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E773BD-0C41-0798-7157-0A29029B45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129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2704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5468620-05EF-D47E-ABA5-73294E1109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92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3172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5FC69-541B-46B7-E0A4-43997FA0E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DFCC67-319B-1828-697B-8CC5C42051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946B4C-D8B0-042F-450E-16544478B4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29" y="28612"/>
            <a:ext cx="12022341" cy="6829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0193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B9362-3DEB-B526-A15F-AF57EA2B3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532171-F170-EBE0-040F-713B4E8EE1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8C29B4-017E-0C8F-8C5F-CE3CB03E14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90400" cy="6834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4350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A353BE-4152-A415-E603-254CF7D5F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9AA158-62DF-4565-7D67-9FBE6B0AB6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48B68A-252F-2506-72C4-3D193C036E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34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4760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BB947-1AF0-70E9-610E-F3080D490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06488-B098-09A2-068A-7E0989AC31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AB7344-9F34-CC45-A46E-C52582E91F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34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0931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7AAF4-2AF3-325A-1A13-E7BC77172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6A507F-5001-48D3-54E9-8E62A3CBE4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294332-6788-C450-6A92-1C806D7CFA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2192001" cy="6905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3134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4A440-FDEE-BDD9-7CFC-D8979F299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111796-40F7-5233-1FE5-100FD6D189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579964-45EA-C1F8-DE75-C99FE3C2BA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02" y="79022"/>
            <a:ext cx="12078497" cy="6763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758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800B02-3608-D5AB-DB42-10F2A565E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BA183A-2905-64F9-123D-436B2F21AD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FF8BD2-2D94-B0EE-C6FD-7217067091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4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655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75D6E-52D1-2CBB-9BEB-DE258B47C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D8F5ED-04B0-6254-7F11-E1AB3D049F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3F5748-6B07-C48D-1868-2E738882A4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1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403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B84D5-79A4-53C4-D3E4-9C56E6B84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A6847-5F12-433B-E4A8-89F7D1644C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749358-9534-E94A-8C81-0FA4B80339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3463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C5E46-87FF-60A1-281E-8F60B4B89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ECCCF4-3335-DF9E-86A0-F914B5955C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541C3D-27DC-54EC-37F7-745D76C7F7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0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4140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02FD4-F9F9-9D96-3B09-DCDD4FA190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7B9D49-B25F-681A-A5BC-2B27E4B587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753254-8A10-F149-58F3-B751B52854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71022" cy="6945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1518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1AFF4-6DBC-45CF-FE55-3CFB4A1E1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8CFCC3-7B3A-79A3-ECB2-75771E11A7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1FEBD0-931A-46A0-2157-1F12CC7BA2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784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0880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0</Words>
  <Application>Microsoft Office PowerPoint</Application>
  <PresentationFormat>Widescreen</PresentationFormat>
  <Paragraphs>0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</dc:creator>
  <cp:lastModifiedBy>Admin</cp:lastModifiedBy>
  <cp:revision>2</cp:revision>
  <dcterms:created xsi:type="dcterms:W3CDTF">2025-10-24T01:01:46Z</dcterms:created>
  <dcterms:modified xsi:type="dcterms:W3CDTF">2025-10-24T01:38:24Z</dcterms:modified>
</cp:coreProperties>
</file>