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5F42-8692-D404-FF60-CD102407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6CC2D-B9A9-0DCF-AC95-1A956C99A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A4535-2459-2AAC-E29E-659653D0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6ABDE-C9B7-5E4C-EDCF-B75D32E0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D007-E879-D68F-82F2-6E21A97F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C7CF-55E3-9BE4-5075-060F0606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ABB61-988C-1559-3B43-BC1F086B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D200-6100-2B56-4F9D-62DECE5E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DEF36-EC72-FA46-DCAC-DCC55C0D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068B-3AEA-6580-FEE9-F628814A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00C28-E5DF-9FC5-367D-88594EA8C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3B367-CE17-7026-CE43-28AFB652E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3FA69-FFFE-46FE-3DCD-CCAEE105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C585-4051-27E0-1DC4-0D4877DA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9F26A-8563-F692-B792-D0D8DF3C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4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E8FB-E759-BCEE-2102-562FBAB4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6EE7-D7E4-0915-6855-51675724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D6466-B03B-676A-B15A-9D7B2933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93CA-77F9-4590-87DE-ED87236E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DE104-041B-9E94-F415-FE8D023E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09B1-E00B-0227-A1D6-5B9A341F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5F2F-F166-D259-0AC7-1DFF851CA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E2BC1-B09F-872A-2AD8-73363432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EAC9F-EECF-7B98-9124-DDCD9EF0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226E-67A1-76E6-5544-AB395167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5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037-C34B-1B9C-1C02-8C44370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1899-E9AB-ACA7-121F-9FF38595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97E-93C6-0526-5358-3552CA952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DD3F1-641A-F812-08EC-75159BFE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5B1CD-639A-7753-1EE2-1770CAA7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00472-930A-D691-FE6A-521B052D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0005-2EA7-24E7-5967-93E155A8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C334-9640-0754-2A1E-6838DE812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5690F-EBED-60C8-1D02-CEFE71B65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E85A4-6E6C-E4A5-D4F7-BC3F22712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80A33-B986-429D-41BD-EB40EBC73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2877F-34D2-23EE-4745-D359CA69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A3375-0B31-899B-2DDC-F99EF097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B1C17-513C-88EF-D47E-92D06548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455B-B076-01B2-4A7C-EF355767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28DF8-B417-1C38-65D6-F0B10BCC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88F75-74EF-0924-C64A-B74A9893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BC9CF-1974-2D8B-345F-82D55FD5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DEF5C-FC9C-6D96-D440-6EDED120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94E91-6C5A-4587-0C08-1CB61AA0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086B8-A260-F00D-CBBE-0748A66E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9094-2517-DF47-94FC-3C451AF9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5A84-4290-EE58-D69A-DD7CEB7E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F7976-2725-8CEA-F9D5-36BD94C44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B4B56-5CB5-8796-C978-0EB78973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BEAB7-C7D6-1C96-934C-DF940A23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106DD-4F08-F71F-304D-8EB302BC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0C34-8CF9-080A-EC78-019F93B3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7942A-9AA2-FA9D-B9F6-060E68BF7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80AF-73B8-1588-AD7D-9F9D5411B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32313-5485-0674-9DF1-31E0AEF5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F0220-CA71-2DC4-371E-36471B7F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01E47-CBD6-08B8-9175-189DE261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824AE-DAED-00CC-D7E9-1C6D5614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86EE1-DCD4-D2AA-8A14-7DE34A8B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6752-A07E-5DF5-5683-C25595BC6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EFA5-D16F-42D2-855D-9A7088B6019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C197-FB59-F51F-76B3-AAC36B616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75E89-4773-8A80-AF93-424602782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4D9E-ECDA-4606-8831-AB411D68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7CD2E-FC4E-7B1A-1F46-B66D8305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44613"/>
            <a:ext cx="12067822" cy="68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35E5-7EEC-B048-A99F-34B318F9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9B2B-C319-8B40-89B2-36A45BAF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25C70-508F-3D35-7224-F908AA06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4116"/>
            <a:ext cx="12090400" cy="68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7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10DD-7F34-6782-25ED-9AB4C80A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312A-DADD-E2F5-431B-C5024F44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F48BE-49CB-C36D-10BA-80CDAAEF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" y="0"/>
            <a:ext cx="12157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872F-E744-2E00-E4D4-E1ECA80A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FAFF5-64E7-F6B9-98AA-E916BC650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262D7-5E2B-A639-A670-4DB0B2EF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" y="0"/>
            <a:ext cx="1188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311A-B5E4-2F0C-A1DA-F5EEE897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71D8-4130-D2A0-DA31-6C87F9E1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81765-37CE-8B4E-4D90-84280B2C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428206"/>
            <a:ext cx="10640910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E384-18AE-B624-A368-C040CF05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525-63D8-41F0-9AB9-5D456454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24211-2806-514B-F72B-038E2783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56"/>
            <a:ext cx="11402165" cy="63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2151-69D8-A2B6-CAC7-F55FBC5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841C-BBE1-7F7E-C035-DE3A3F2E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413F9-8224-E693-8CD3-7BDFA5F3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9" y="423443"/>
            <a:ext cx="10688542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87AB-FB09-AAA3-17E4-15FBBBCE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EF55-F2E5-ADB1-B03B-45A4EC21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844B2-52A4-8720-15A7-D3DD3ABE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0"/>
            <a:ext cx="12033956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92A2-1D11-E414-9F29-BE02F5E3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B65D-6E3E-E4B2-511A-4AD61B7B6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01A52-4B92-8F6B-0E28-00C33BB6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2" y="1"/>
            <a:ext cx="12101688" cy="67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17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9017-1AF8-A816-13A8-0A947234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440B-7A76-E32E-A6B5-185F2A4A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E58D3-4BC2-247F-4A2F-C4E7FB66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79022"/>
            <a:ext cx="12045244" cy="6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3D5C-1451-6AA2-BE91-9AD15277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FAC0-4A5F-4964-6F04-E4452D18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B745D-9F62-B9A1-E8CC-9B834EBF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2" y="394864"/>
            <a:ext cx="10650436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3670-2678-89ED-2236-06D43A47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57E4-299A-E576-5B0F-23F4D729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E1559-B69D-33E4-997D-A9676C3F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385337"/>
            <a:ext cx="10717121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6F3F-1222-23C4-6BA4-27D35839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90E7-8AD6-04F2-CAC3-14477B81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EC517-8D9F-CD07-AB64-0383F25C9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423443"/>
            <a:ext cx="10698068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7685-F5AB-3AFC-34B9-2A5944BD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8612-8228-00EE-C1A0-F90E2EA4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E4244-647F-899F-A7DC-81CEC9F0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0"/>
            <a:ext cx="119323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B6EC-1BE2-EE79-52CF-4309CDC2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89C0-5146-DAD8-5519-893BD737A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3055E-3F2A-B8DC-73DD-8570F372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428206"/>
            <a:ext cx="10736173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0EEC-2002-B299-47B6-73594008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EC2F-BB48-2D93-B839-8D34E096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B02B5-292B-03AF-B54D-A26BA62A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8" y="499653"/>
            <a:ext cx="10659963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FED1-6845-7278-82BA-F535FF4F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DA2C-493B-0707-87D7-BEEAAF66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5AF66-5836-5B3A-E53D-051736AB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8" y="409153"/>
            <a:ext cx="10659963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B0DB-A402-749B-ECB8-8EC6F7CE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B5124-D4C9-AE71-E33C-BA1A0867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1C98-CCB5-CCD7-013D-EC9E31D8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428206"/>
            <a:ext cx="10698068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B961-7B5F-BFA5-D418-6420777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3BDB-D82E-B2E2-824D-B71EB40F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6B710-D0E3-BC31-AACE-09156434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0"/>
            <a:ext cx="11864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42E4-9CE8-F6AF-0D84-F54B9EAD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F0E4A-8EAC-80A7-07C9-C1BC09D82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55C3C-5339-EB3F-E7C9-0DF7370A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399627"/>
            <a:ext cx="10717121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E503-0356-848C-4684-2D50B2F6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50A7-7D0A-CAC0-0462-92D27FAA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27C5E-C0E2-B773-88C1-F58F7897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9" y="432969"/>
            <a:ext cx="10688542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2025-10-10T00:59:48Z</dcterms:created>
  <dcterms:modified xsi:type="dcterms:W3CDTF">2025-10-10T01:28:54Z</dcterms:modified>
</cp:coreProperties>
</file>