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70" r:id="rId3"/>
    <p:sldId id="256" r:id="rId4"/>
    <p:sldId id="290" r:id="rId5"/>
    <p:sldId id="289" r:id="rId6"/>
    <p:sldId id="291" r:id="rId7"/>
    <p:sldId id="292" r:id="rId8"/>
    <p:sldId id="293" r:id="rId9"/>
    <p:sldId id="277" r:id="rId10"/>
    <p:sldId id="278" r:id="rId11"/>
    <p:sldId id="294" r:id="rId12"/>
    <p:sldId id="295" r:id="rId13"/>
    <p:sldId id="280" r:id="rId14"/>
    <p:sldId id="281" r:id="rId15"/>
    <p:sldId id="257" r:id="rId16"/>
    <p:sldId id="258" r:id="rId17"/>
    <p:sldId id="259" r:id="rId18"/>
    <p:sldId id="260" r:id="rId19"/>
    <p:sldId id="261" r:id="rId20"/>
    <p:sldId id="262" r:id="rId21"/>
    <p:sldId id="263" r:id="rId22"/>
    <p:sldId id="264" r:id="rId23"/>
    <p:sldId id="265" r:id="rId24"/>
    <p:sldId id="266" r:id="rId25"/>
    <p:sldId id="267" r:id="rId26"/>
    <p:sldId id="268" r:id="rId27"/>
    <p:sldId id="269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4" autoAdjust="0"/>
    <p:restoredTop sz="94660"/>
  </p:normalViewPr>
  <p:slideViewPr>
    <p:cSldViewPr snapToGrid="0">
      <p:cViewPr varScale="1">
        <p:scale>
          <a:sx n="85" d="100"/>
          <a:sy n="85" d="100"/>
        </p:scale>
        <p:origin x="77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9457CF-BC5F-9014-CE53-29EFDF36CB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CF36945-41FC-66F5-2D48-7154740B33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E2BCB7-AA81-0893-87DD-2C094CCAAE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0F5D02-AB23-4C49-88D3-B40E19EB901B}" type="datetimeFigureOut">
              <a:rPr lang="en-US" smtClean="0"/>
              <a:t>10/10/2025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65CADD-CD88-C218-4CB5-29395563F5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FE133B-45E6-62A0-2039-0150EECD0F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9DF81-109A-4FCC-B206-7242FF9286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2361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08C9C1-512D-2AEA-155E-158B9FF5F1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E5B03F6-F01D-7EA5-67A3-00213FB98D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CE38B9-5579-2C10-37A7-DB8478B515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0F5D02-AB23-4C49-88D3-B40E19EB901B}" type="datetimeFigureOut">
              <a:rPr lang="en-US" smtClean="0"/>
              <a:t>10/10/2025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F77C3B-9295-6A25-AC66-237CDF6F66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8CFA41-D843-EB46-6DC9-192C4C8C00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9DF81-109A-4FCC-B206-7242FF9286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20737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BC3303F-7EB8-6FEE-C9FA-5DFA0EF9081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5178809-9A8C-7695-CEF4-C11139B2576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110A0A-E910-0D43-10D2-A40D4036F8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0F5D02-AB23-4C49-88D3-B40E19EB901B}" type="datetimeFigureOut">
              <a:rPr lang="en-US" smtClean="0"/>
              <a:t>10/10/2025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D77025-FF85-E688-1286-C949782444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FB3AD5-FE10-BD64-25DB-53DAE37B79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9DF81-109A-4FCC-B206-7242FF9286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97707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71285" y="3873503"/>
            <a:ext cx="17807885" cy="267277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142568" y="7065818"/>
            <a:ext cx="14665318" cy="318654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8312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6625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4938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3251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1564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9876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8189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6502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10/10/2025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93823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7524" y="2909457"/>
            <a:ext cx="18855407" cy="822902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10/10/2025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4521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4943" y="8012548"/>
            <a:ext cx="17807885" cy="2476500"/>
          </a:xfrm>
          <a:prstGeom prst="rect">
            <a:avLst/>
          </a:prstGeom>
        </p:spPr>
        <p:txBody>
          <a:bodyPr anchor="t"/>
          <a:lstStyle>
            <a:lvl1pPr algn="l">
              <a:defRPr sz="727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54943" y="5284935"/>
            <a:ext cx="17807885" cy="272761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36">
                <a:solidFill>
                  <a:schemeClr val="tx1">
                    <a:tint val="75000"/>
                  </a:schemeClr>
                </a:solidFill>
              </a:defRPr>
            </a:lvl1pPr>
            <a:lvl2pPr marL="831281" indent="0">
              <a:buNone/>
              <a:defRPr sz="3273">
                <a:solidFill>
                  <a:schemeClr val="tx1">
                    <a:tint val="75000"/>
                  </a:schemeClr>
                </a:solidFill>
              </a:defRPr>
            </a:lvl2pPr>
            <a:lvl3pPr marL="1662562" indent="0">
              <a:buNone/>
              <a:defRPr sz="2909">
                <a:solidFill>
                  <a:schemeClr val="tx1">
                    <a:tint val="75000"/>
                  </a:schemeClr>
                </a:solidFill>
              </a:defRPr>
            </a:lvl3pPr>
            <a:lvl4pPr marL="2493843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4pPr>
            <a:lvl5pPr marL="3325124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5pPr>
            <a:lvl6pPr marL="4156405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6pPr>
            <a:lvl7pPr marL="4987686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7pPr>
            <a:lvl8pPr marL="5818967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8pPr>
            <a:lvl9pPr marL="6650248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10/10/2025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45745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47524" y="2909457"/>
            <a:ext cx="9253116" cy="8229024"/>
          </a:xfrm>
          <a:prstGeom prst="rect">
            <a:avLst/>
          </a:prstGeom>
        </p:spPr>
        <p:txBody>
          <a:bodyPr/>
          <a:lstStyle>
            <a:lvl1pPr>
              <a:defRPr sz="5091"/>
            </a:lvl1pPr>
            <a:lvl2pPr>
              <a:defRPr sz="4364"/>
            </a:lvl2pPr>
            <a:lvl3pPr>
              <a:defRPr sz="3636"/>
            </a:lvl3pPr>
            <a:lvl4pPr>
              <a:defRPr sz="3273"/>
            </a:lvl4pPr>
            <a:lvl5pPr>
              <a:defRPr sz="3273"/>
            </a:lvl5pPr>
            <a:lvl6pPr>
              <a:defRPr sz="3273"/>
            </a:lvl6pPr>
            <a:lvl7pPr>
              <a:defRPr sz="3273"/>
            </a:lvl7pPr>
            <a:lvl8pPr>
              <a:defRPr sz="3273"/>
            </a:lvl8pPr>
            <a:lvl9pPr>
              <a:defRPr sz="32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49815" y="2909457"/>
            <a:ext cx="9253116" cy="8229024"/>
          </a:xfrm>
          <a:prstGeom prst="rect">
            <a:avLst/>
          </a:prstGeom>
        </p:spPr>
        <p:txBody>
          <a:bodyPr/>
          <a:lstStyle>
            <a:lvl1pPr>
              <a:defRPr sz="5091"/>
            </a:lvl1pPr>
            <a:lvl2pPr>
              <a:defRPr sz="4364"/>
            </a:lvl2pPr>
            <a:lvl3pPr>
              <a:defRPr sz="3636"/>
            </a:lvl3pPr>
            <a:lvl4pPr>
              <a:defRPr sz="3273"/>
            </a:lvl4pPr>
            <a:lvl5pPr>
              <a:defRPr sz="3273"/>
            </a:lvl5pPr>
            <a:lvl6pPr>
              <a:defRPr sz="3273"/>
            </a:lvl6pPr>
            <a:lvl7pPr>
              <a:defRPr sz="3273"/>
            </a:lvl7pPr>
            <a:lvl8pPr>
              <a:defRPr sz="3273"/>
            </a:lvl8pPr>
            <a:lvl9pPr>
              <a:defRPr sz="32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10/10/2025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27438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7524" y="2791114"/>
            <a:ext cx="9256755" cy="116320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364" b="1"/>
            </a:lvl1pPr>
            <a:lvl2pPr marL="831281" indent="0">
              <a:buNone/>
              <a:defRPr sz="3636" b="1"/>
            </a:lvl2pPr>
            <a:lvl3pPr marL="1662562" indent="0">
              <a:buNone/>
              <a:defRPr sz="3273" b="1"/>
            </a:lvl3pPr>
            <a:lvl4pPr marL="2493843" indent="0">
              <a:buNone/>
              <a:defRPr sz="2909" b="1"/>
            </a:lvl4pPr>
            <a:lvl5pPr marL="3325124" indent="0">
              <a:buNone/>
              <a:defRPr sz="2909" b="1"/>
            </a:lvl5pPr>
            <a:lvl6pPr marL="4156405" indent="0">
              <a:buNone/>
              <a:defRPr sz="2909" b="1"/>
            </a:lvl6pPr>
            <a:lvl7pPr marL="4987686" indent="0">
              <a:buNone/>
              <a:defRPr sz="2909" b="1"/>
            </a:lvl7pPr>
            <a:lvl8pPr marL="5818967" indent="0">
              <a:buNone/>
              <a:defRPr sz="2909" b="1"/>
            </a:lvl8pPr>
            <a:lvl9pPr marL="6650248" indent="0">
              <a:buNone/>
              <a:defRPr sz="290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7524" y="3954318"/>
            <a:ext cx="9256755" cy="7184160"/>
          </a:xfrm>
          <a:prstGeom prst="rect">
            <a:avLst/>
          </a:prstGeom>
        </p:spPr>
        <p:txBody>
          <a:bodyPr/>
          <a:lstStyle>
            <a:lvl1pPr>
              <a:defRPr sz="4364"/>
            </a:lvl1pPr>
            <a:lvl2pPr>
              <a:defRPr sz="3636"/>
            </a:lvl2pPr>
            <a:lvl3pPr>
              <a:defRPr sz="3273"/>
            </a:lvl3pPr>
            <a:lvl4pPr>
              <a:defRPr sz="2909"/>
            </a:lvl4pPr>
            <a:lvl5pPr>
              <a:defRPr sz="2909"/>
            </a:lvl5pPr>
            <a:lvl6pPr>
              <a:defRPr sz="2909"/>
            </a:lvl6pPr>
            <a:lvl7pPr>
              <a:defRPr sz="2909"/>
            </a:lvl7pPr>
            <a:lvl8pPr>
              <a:defRPr sz="2909"/>
            </a:lvl8pPr>
            <a:lvl9pPr>
              <a:defRPr sz="290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0642541" y="2791114"/>
            <a:ext cx="9260391" cy="116320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364" b="1"/>
            </a:lvl1pPr>
            <a:lvl2pPr marL="831281" indent="0">
              <a:buNone/>
              <a:defRPr sz="3636" b="1"/>
            </a:lvl2pPr>
            <a:lvl3pPr marL="1662562" indent="0">
              <a:buNone/>
              <a:defRPr sz="3273" b="1"/>
            </a:lvl3pPr>
            <a:lvl4pPr marL="2493843" indent="0">
              <a:buNone/>
              <a:defRPr sz="2909" b="1"/>
            </a:lvl4pPr>
            <a:lvl5pPr marL="3325124" indent="0">
              <a:buNone/>
              <a:defRPr sz="2909" b="1"/>
            </a:lvl5pPr>
            <a:lvl6pPr marL="4156405" indent="0">
              <a:buNone/>
              <a:defRPr sz="2909" b="1"/>
            </a:lvl6pPr>
            <a:lvl7pPr marL="4987686" indent="0">
              <a:buNone/>
              <a:defRPr sz="2909" b="1"/>
            </a:lvl7pPr>
            <a:lvl8pPr marL="5818967" indent="0">
              <a:buNone/>
              <a:defRPr sz="2909" b="1"/>
            </a:lvl8pPr>
            <a:lvl9pPr marL="6650248" indent="0">
              <a:buNone/>
              <a:defRPr sz="290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0642541" y="3954318"/>
            <a:ext cx="9260391" cy="7184160"/>
          </a:xfrm>
          <a:prstGeom prst="rect">
            <a:avLst/>
          </a:prstGeom>
        </p:spPr>
        <p:txBody>
          <a:bodyPr/>
          <a:lstStyle>
            <a:lvl1pPr>
              <a:defRPr sz="4364"/>
            </a:lvl1pPr>
            <a:lvl2pPr>
              <a:defRPr sz="3636"/>
            </a:lvl2pPr>
            <a:lvl3pPr>
              <a:defRPr sz="3273"/>
            </a:lvl3pPr>
            <a:lvl4pPr>
              <a:defRPr sz="2909"/>
            </a:lvl4pPr>
            <a:lvl5pPr>
              <a:defRPr sz="2909"/>
            </a:lvl5pPr>
            <a:lvl6pPr>
              <a:defRPr sz="2909"/>
            </a:lvl6pPr>
            <a:lvl7pPr>
              <a:defRPr sz="2909"/>
            </a:lvl7pPr>
            <a:lvl8pPr>
              <a:defRPr sz="2909"/>
            </a:lvl8pPr>
            <a:lvl9pPr>
              <a:defRPr sz="290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10/10/2025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28798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10/10/2025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05968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10/10/2025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4314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6455"/>
            <a:ext cx="6892555" cy="2112818"/>
          </a:xfrm>
          <a:prstGeom prst="rect">
            <a:avLst/>
          </a:prstGeom>
        </p:spPr>
        <p:txBody>
          <a:bodyPr anchor="b"/>
          <a:lstStyle>
            <a:lvl1pPr algn="l">
              <a:defRPr sz="3636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91047" y="496457"/>
            <a:ext cx="11711885" cy="10642024"/>
          </a:xfrm>
          <a:prstGeom prst="rect">
            <a:avLst/>
          </a:prstGeom>
        </p:spPr>
        <p:txBody>
          <a:bodyPr/>
          <a:lstStyle>
            <a:lvl1pPr>
              <a:defRPr sz="5818"/>
            </a:lvl1pPr>
            <a:lvl2pPr>
              <a:defRPr sz="5091"/>
            </a:lvl2pPr>
            <a:lvl3pPr>
              <a:defRPr sz="4364"/>
            </a:lvl3pPr>
            <a:lvl4pPr>
              <a:defRPr sz="3636"/>
            </a:lvl4pPr>
            <a:lvl5pPr>
              <a:defRPr sz="3636"/>
            </a:lvl5pPr>
            <a:lvl6pPr>
              <a:defRPr sz="3636"/>
            </a:lvl6pPr>
            <a:lvl7pPr>
              <a:defRPr sz="3636"/>
            </a:lvl7pPr>
            <a:lvl8pPr>
              <a:defRPr sz="3636"/>
            </a:lvl8pPr>
            <a:lvl9pPr>
              <a:defRPr sz="363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47524" y="2609276"/>
            <a:ext cx="6892555" cy="852920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45"/>
            </a:lvl1pPr>
            <a:lvl2pPr marL="831281" indent="0">
              <a:buNone/>
              <a:defRPr sz="2182"/>
            </a:lvl2pPr>
            <a:lvl3pPr marL="1662562" indent="0">
              <a:buNone/>
              <a:defRPr sz="1818"/>
            </a:lvl3pPr>
            <a:lvl4pPr marL="2493843" indent="0">
              <a:buNone/>
              <a:defRPr sz="1636"/>
            </a:lvl4pPr>
            <a:lvl5pPr marL="3325124" indent="0">
              <a:buNone/>
              <a:defRPr sz="1636"/>
            </a:lvl5pPr>
            <a:lvl6pPr marL="4156405" indent="0">
              <a:buNone/>
              <a:defRPr sz="1636"/>
            </a:lvl6pPr>
            <a:lvl7pPr marL="4987686" indent="0">
              <a:buNone/>
              <a:defRPr sz="1636"/>
            </a:lvl7pPr>
            <a:lvl8pPr marL="5818967" indent="0">
              <a:buNone/>
              <a:defRPr sz="1636"/>
            </a:lvl8pPr>
            <a:lvl9pPr marL="6650248" indent="0">
              <a:buNone/>
              <a:defRPr sz="163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10/10/2025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87461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07EA49-8E5E-8CEB-2081-6374175463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910EF5-5E5E-576C-2CF2-B7EC842607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EFDD24-B42F-9052-D1BA-31D0880D57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0F5D02-AB23-4C49-88D3-B40E19EB901B}" type="datetimeFigureOut">
              <a:rPr lang="en-US" smtClean="0"/>
              <a:t>10/10/2025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1F9183-6BF8-FFEC-3686-74F3B635C2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DDC819-7673-BC09-7891-98F8F963A5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9DF81-109A-4FCC-B206-7242FF9286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961398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06434" y="8728364"/>
            <a:ext cx="12570273" cy="1030433"/>
          </a:xfrm>
          <a:prstGeom prst="rect">
            <a:avLst/>
          </a:prstGeom>
        </p:spPr>
        <p:txBody>
          <a:bodyPr anchor="b"/>
          <a:lstStyle>
            <a:lvl1pPr algn="l">
              <a:defRPr sz="3636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106434" y="1114136"/>
            <a:ext cx="12570273" cy="74814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818"/>
            </a:lvl1pPr>
            <a:lvl2pPr marL="831281" indent="0">
              <a:buNone/>
              <a:defRPr sz="5091"/>
            </a:lvl2pPr>
            <a:lvl3pPr marL="1662562" indent="0">
              <a:buNone/>
              <a:defRPr sz="4364"/>
            </a:lvl3pPr>
            <a:lvl4pPr marL="2493843" indent="0">
              <a:buNone/>
              <a:defRPr sz="3636"/>
            </a:lvl4pPr>
            <a:lvl5pPr marL="3325124" indent="0">
              <a:buNone/>
              <a:defRPr sz="3636"/>
            </a:lvl5pPr>
            <a:lvl6pPr marL="4156405" indent="0">
              <a:buNone/>
              <a:defRPr sz="3636"/>
            </a:lvl6pPr>
            <a:lvl7pPr marL="4987686" indent="0">
              <a:buNone/>
              <a:defRPr sz="3636"/>
            </a:lvl7pPr>
            <a:lvl8pPr marL="5818967" indent="0">
              <a:buNone/>
              <a:defRPr sz="3636"/>
            </a:lvl8pPr>
            <a:lvl9pPr marL="6650248" indent="0">
              <a:buNone/>
              <a:defRPr sz="3636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06434" y="9758797"/>
            <a:ext cx="12570273" cy="14633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45"/>
            </a:lvl1pPr>
            <a:lvl2pPr marL="831281" indent="0">
              <a:buNone/>
              <a:defRPr sz="2182"/>
            </a:lvl2pPr>
            <a:lvl3pPr marL="1662562" indent="0">
              <a:buNone/>
              <a:defRPr sz="1818"/>
            </a:lvl3pPr>
            <a:lvl4pPr marL="2493843" indent="0">
              <a:buNone/>
              <a:defRPr sz="1636"/>
            </a:lvl4pPr>
            <a:lvl5pPr marL="3325124" indent="0">
              <a:buNone/>
              <a:defRPr sz="1636"/>
            </a:lvl5pPr>
            <a:lvl6pPr marL="4156405" indent="0">
              <a:buNone/>
              <a:defRPr sz="1636"/>
            </a:lvl6pPr>
            <a:lvl7pPr marL="4987686" indent="0">
              <a:buNone/>
              <a:defRPr sz="1636"/>
            </a:lvl7pPr>
            <a:lvl8pPr marL="5818967" indent="0">
              <a:buNone/>
              <a:defRPr sz="1636"/>
            </a:lvl8pPr>
            <a:lvl9pPr marL="6650248" indent="0">
              <a:buNone/>
              <a:defRPr sz="163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10/10/2025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34932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47524" y="2909457"/>
            <a:ext cx="18855407" cy="822902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10/10/2025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8397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189079" y="499345"/>
            <a:ext cx="4713853" cy="10639136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47522" y="499345"/>
            <a:ext cx="13792382" cy="10639136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10/10/2025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64403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字魂127号-月岩体" panose="020F0502020204030204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AA7C22-AF5D-48FE-BD96-248A02B8AC7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字魂127号-月岩体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字魂127号-月岩体" panose="020F0502020204030204"/>
              <a:cs typeface="+mn-cs"/>
            </a:endParaRPr>
          </a:p>
        </p:txBody>
      </p:sp>
      <p:pic>
        <p:nvPicPr>
          <p:cNvPr id="6" name="图片 17">
            <a:extLst>
              <a:ext uri="{FF2B5EF4-FFF2-40B4-BE49-F238E27FC236}">
                <a16:creationId xmlns:a16="http://schemas.microsoft.com/office/drawing/2014/main" id="{B88781B0-B38C-4F7A-8329-3F64BB52DE5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725" y="-84151"/>
            <a:ext cx="12192000" cy="3031689"/>
          </a:xfrm>
          <a:prstGeom prst="rect">
            <a:avLst/>
          </a:prstGeom>
        </p:spPr>
      </p:pic>
      <p:pic>
        <p:nvPicPr>
          <p:cNvPr id="7" name="图片 9">
            <a:extLst>
              <a:ext uri="{FF2B5EF4-FFF2-40B4-BE49-F238E27FC236}">
                <a16:creationId xmlns:a16="http://schemas.microsoft.com/office/drawing/2014/main" id="{D7AF7178-3506-45EC-B9B7-35A1F19348F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98404"/>
            <a:ext cx="12192000" cy="4859595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270456" y="218941"/>
            <a:ext cx="11694017" cy="6502534"/>
          </a:xfrm>
          <a:prstGeom prst="rect">
            <a:avLst/>
          </a:prstGeom>
          <a:solidFill>
            <a:schemeClr val="bg1">
              <a:alpha val="94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3192953"/>
      </p:ext>
    </p:extLst>
  </p:cSld>
  <p:clrMapOvr>
    <a:masterClrMapping/>
  </p:clrMapOvr>
  <p:transition spd="med">
    <p:pull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88A598-A5E3-4113-B3EA-C26EBF4AF2F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字魂127号-月岩体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字魂127号-月岩体" panose="020F0502020204030204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字魂127号-月岩体" panose="020F0502020204030204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AA7C22-AF5D-48FE-BD96-248A02B8AC7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字魂127号-月岩体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字魂127号-月岩体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13398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270FD8-9070-8B8C-F8AD-6F8A1E54C2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4D34C9-BCF9-A0A1-C782-B32D96ED9E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EB7314-4550-ED2B-7A99-FD6DCE3F63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0F5D02-AB23-4C49-88D3-B40E19EB901B}" type="datetimeFigureOut">
              <a:rPr lang="en-US" smtClean="0"/>
              <a:t>10/10/2025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669E09-D55B-CB0D-78A4-0BC6BF286E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29906D-E986-C7B4-D6D3-0551BFDD99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9DF81-109A-4FCC-B206-7242FF9286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58940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150390-1B8E-8EFC-6302-0D1994BC4A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1C0A7C-7052-62AD-47B1-FD2E7C782A7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4652765-B047-8BA3-B917-8C98205082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6449BC-EE6A-034D-9512-F2E3968D37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0F5D02-AB23-4C49-88D3-B40E19EB901B}" type="datetimeFigureOut">
              <a:rPr lang="en-US" smtClean="0"/>
              <a:t>10/10/2025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EBBDCF-ADE6-879B-BF12-EE72AB2432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F1D2FF-AC40-AF0F-F5A4-EC76AC166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9DF81-109A-4FCC-B206-7242FF9286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17591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6EABB2-2477-8E41-B376-E3ECF78BB2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BB97F7-3EE6-09E1-FFA3-350CEFA7A1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059ECB2-B8EB-B5F4-902F-A30B86B9E0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EF27924-E674-9333-BE02-56EE5CF15F2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00CF448-F0F6-B4F1-DB6D-FA1A12DCB84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30906FD-79B4-AD12-C5C5-DFD4FAB28D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0F5D02-AB23-4C49-88D3-B40E19EB901B}" type="datetimeFigureOut">
              <a:rPr lang="en-US" smtClean="0"/>
              <a:t>10/10/2025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8182C61-8D65-13D0-AABA-D8ED426F2F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0E75864-B37A-4188-DAB5-BE1629E37E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9DF81-109A-4FCC-B206-7242FF9286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208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8CEF0C-7BF3-DA27-BAB9-D994DA4AFB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344D682-852F-A239-3212-F00508407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0F5D02-AB23-4C49-88D3-B40E19EB901B}" type="datetimeFigureOut">
              <a:rPr lang="en-US" smtClean="0"/>
              <a:t>10/10/2025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8132276-7399-24D7-EF9E-1DFAF9B347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A4322DD-896A-CB48-5DF0-415E340475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9DF81-109A-4FCC-B206-7242FF9286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10537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9BD7EFD-9E19-C61C-23FC-B2C8FEA385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0F5D02-AB23-4C49-88D3-B40E19EB901B}" type="datetimeFigureOut">
              <a:rPr lang="en-US" smtClean="0"/>
              <a:t>10/10/2025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F2AA902-51F1-AA20-2A2F-B87B566CDA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EEA917-BBAF-B05C-0FA5-AC6E23F91D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9DF81-109A-4FCC-B206-7242FF9286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70339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168F7D-0315-93F3-2551-8D4FA3F3C5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0F0162-6B57-66B2-920A-4FC9FD7EC8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F16DE12-5F04-9206-326F-46C7CA4274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1948429-8A36-5302-67C2-FAD950AC19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0F5D02-AB23-4C49-88D3-B40E19EB901B}" type="datetimeFigureOut">
              <a:rPr lang="en-US" smtClean="0"/>
              <a:t>10/10/2025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2647B8-E27A-C599-B031-294E2A43E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C0FB87-4494-79CE-29D6-6FE24F9985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9DF81-109A-4FCC-B206-7242FF9286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75023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35CDED-90C6-3BB2-2C9D-EDBD5188ED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B6AA4DF-2FB5-A963-DFCA-2C9452C43A9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D39212D-B146-2418-6821-B87D8FAF0A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E21A1E5-3697-5151-F14A-5922207550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0F5D02-AB23-4C49-88D3-B40E19EB901B}" type="datetimeFigureOut">
              <a:rPr lang="en-US" smtClean="0"/>
              <a:t>10/10/2025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F721A6C-1162-41EB-EDD7-7F9AA21845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462A91-E582-2D91-0D60-89399741DE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9DF81-109A-4FCC-B206-7242FF9286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57187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54439BC-2870-9899-C89C-862BBF95D1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6523E8-0986-80FB-9CAC-F7B1604322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54288F-55DE-4CB0-EFB3-887652B8497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0F5D02-AB23-4C49-88D3-B40E19EB901B}" type="datetimeFigureOut">
              <a:rPr lang="en-US" smtClean="0"/>
              <a:t>10/10/2025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A1879B-31E1-2904-93DA-D044422DAA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840661-1407-D53F-87D8-1D11767845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A9DF81-109A-4FCC-B206-7242FF9286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1542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1" y="-26525563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9" y="-26525563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6" y="29176639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1" y="29176639"/>
            <a:ext cx="2186247" cy="3717751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6" y="6070600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-19326756"/>
            <a:ext cx="3627531" cy="476167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23671819"/>
            <a:ext cx="3627531" cy="476167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9"/>
            <a:ext cx="3627531" cy="4761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1829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ctr" defTabSz="1662562" rtl="0" eaLnBrk="1" latinLnBrk="0" hangingPunct="1">
        <a:spcBef>
          <a:spcPct val="0"/>
        </a:spcBef>
        <a:buNone/>
        <a:defRPr sz="8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23461" indent="-623461" algn="l" defTabSz="1662562" rtl="0" eaLnBrk="1" latinLnBrk="0" hangingPunct="1">
        <a:spcBef>
          <a:spcPct val="20000"/>
        </a:spcBef>
        <a:buFont typeface="Arial" pitchFamily="34" charset="0"/>
        <a:buChar char="•"/>
        <a:defRPr sz="5818" kern="1200">
          <a:solidFill>
            <a:schemeClr val="tx1"/>
          </a:solidFill>
          <a:latin typeface="+mn-lt"/>
          <a:ea typeface="+mn-ea"/>
          <a:cs typeface="+mn-cs"/>
        </a:defRPr>
      </a:lvl1pPr>
      <a:lvl2pPr marL="1350832" indent="-519551" algn="l" defTabSz="1662562" rtl="0" eaLnBrk="1" latinLnBrk="0" hangingPunct="1">
        <a:spcBef>
          <a:spcPct val="20000"/>
        </a:spcBef>
        <a:buFont typeface="Arial" pitchFamily="34" charset="0"/>
        <a:buChar char="–"/>
        <a:defRPr sz="5091" kern="1200">
          <a:solidFill>
            <a:schemeClr val="tx1"/>
          </a:solidFill>
          <a:latin typeface="+mn-lt"/>
          <a:ea typeface="+mn-ea"/>
          <a:cs typeface="+mn-cs"/>
        </a:defRPr>
      </a:lvl2pPr>
      <a:lvl3pPr marL="2078203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4364" kern="1200">
          <a:solidFill>
            <a:schemeClr val="tx1"/>
          </a:solidFill>
          <a:latin typeface="+mn-lt"/>
          <a:ea typeface="+mn-ea"/>
          <a:cs typeface="+mn-cs"/>
        </a:defRPr>
      </a:lvl3pPr>
      <a:lvl4pPr marL="2909484" indent="-415641" algn="l" defTabSz="1662562" rtl="0" eaLnBrk="1" latinLnBrk="0" hangingPunct="1">
        <a:spcBef>
          <a:spcPct val="20000"/>
        </a:spcBef>
        <a:buFont typeface="Arial" pitchFamily="34" charset="0"/>
        <a:buChar char="–"/>
        <a:defRPr sz="3636" kern="1200">
          <a:solidFill>
            <a:schemeClr val="tx1"/>
          </a:solidFill>
          <a:latin typeface="+mn-lt"/>
          <a:ea typeface="+mn-ea"/>
          <a:cs typeface="+mn-cs"/>
        </a:defRPr>
      </a:lvl4pPr>
      <a:lvl5pPr marL="3740765" indent="-415641" algn="l" defTabSz="1662562" rtl="0" eaLnBrk="1" latinLnBrk="0" hangingPunct="1">
        <a:spcBef>
          <a:spcPct val="20000"/>
        </a:spcBef>
        <a:buFont typeface="Arial" pitchFamily="34" charset="0"/>
        <a:buChar char="»"/>
        <a:defRPr sz="3636" kern="1200">
          <a:solidFill>
            <a:schemeClr val="tx1"/>
          </a:solidFill>
          <a:latin typeface="+mn-lt"/>
          <a:ea typeface="+mn-ea"/>
          <a:cs typeface="+mn-cs"/>
        </a:defRPr>
      </a:lvl5pPr>
      <a:lvl6pPr marL="4572046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6pPr>
      <a:lvl7pPr marL="5403327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7pPr>
      <a:lvl8pPr marL="6234608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8pPr>
      <a:lvl9pPr marL="7065889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1pPr>
      <a:lvl2pPr marL="831281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2pPr>
      <a:lvl3pPr marL="1662562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3pPr>
      <a:lvl4pPr marL="2493843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4pPr>
      <a:lvl5pPr marL="3325124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5pPr>
      <a:lvl6pPr marL="4156405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6pPr>
      <a:lvl7pPr marL="4987686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7pPr>
      <a:lvl8pPr marL="5818967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8pPr>
      <a:lvl9pPr marL="6650248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3.xml"/><Relationship Id="rId5" Type="http://schemas.microsoft.com/office/2007/relationships/hdphoto" Target="../media/hdphoto2.wdp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3.xml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:a16="http://schemas.microsoft.com/office/drawing/2014/main" id="{B88781B0-B38C-4F7A-8329-3F64BB52DE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125" y="0"/>
            <a:ext cx="11768875" cy="292647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7AF7178-3506-45EC-B9B7-35A1F19348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450" y="1998404"/>
            <a:ext cx="12363450" cy="4859595"/>
          </a:xfrm>
          <a:prstGeom prst="rect">
            <a:avLst/>
          </a:prstGeom>
        </p:spPr>
      </p:pic>
      <p:pic>
        <p:nvPicPr>
          <p:cNvPr id="4" name="图片 2">
            <a:extLst>
              <a:ext uri="{FF2B5EF4-FFF2-40B4-BE49-F238E27FC236}">
                <a16:creationId xmlns:a16="http://schemas.microsoft.com/office/drawing/2014/main" id="{2765FAA7-F63C-4EAD-9FBC-68B52371E11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42" b="17326"/>
          <a:stretch/>
        </p:blipFill>
        <p:spPr>
          <a:xfrm>
            <a:off x="776882" y="27758"/>
            <a:ext cx="9835457" cy="558966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DB562463-4CD5-436E-9147-699896B604A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7710" y="2260393"/>
            <a:ext cx="2136253" cy="458470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E0A78922-3ADC-4943-994E-0AF2BE1E877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83384" y="3497148"/>
            <a:ext cx="2835963" cy="2832024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721E1F7D-4DBD-4357-88CD-AA2266D9B75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254" r="76945"/>
          <a:stretch/>
        </p:blipFill>
        <p:spPr>
          <a:xfrm>
            <a:off x="7703020" y="4158812"/>
            <a:ext cx="1713548" cy="1902856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C7A268B5-D824-42E1-98FE-0875FD2E81E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90310" y="4499554"/>
            <a:ext cx="2369223" cy="235842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242787" y="105382"/>
            <a:ext cx="3392408" cy="1587473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317167" y="174155"/>
            <a:ext cx="2462997" cy="2070620"/>
            <a:chOff x="1317167" y="174155"/>
            <a:chExt cx="2462997" cy="2070620"/>
          </a:xfrm>
        </p:grpSpPr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id="{E6031E8B-84F3-4BB2-BFF6-62B4A4B38A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731" t="-545" r="-2689" b="64569"/>
            <a:stretch/>
          </p:blipFill>
          <p:spPr>
            <a:xfrm flipH="1">
              <a:off x="1695076" y="174155"/>
              <a:ext cx="1463717" cy="1737944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rot="20922853">
              <a:off x="1317167" y="903539"/>
              <a:ext cx="2462997" cy="1341236"/>
            </a:xfrm>
            <a:prstGeom prst="rect">
              <a:avLst/>
            </a:prstGeom>
          </p:spPr>
        </p:pic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95294" y="1574157"/>
            <a:ext cx="8442501" cy="2447562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003174" y="3819247"/>
            <a:ext cx="187163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2535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38B198E-540B-B50B-A292-327C84B6F6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68808"/>
            <a:ext cx="12192000" cy="6120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06103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250970" y="97347"/>
            <a:ext cx="3037203" cy="667528"/>
            <a:chOff x="319704" y="242153"/>
            <a:chExt cx="3037203" cy="667528"/>
          </a:xfrm>
        </p:grpSpPr>
        <p:pic>
          <p:nvPicPr>
            <p:cNvPr id="3" name="Graphic 1">
              <a:extLst>
                <a:ext uri="{FF2B5EF4-FFF2-40B4-BE49-F238E27FC236}">
                  <a16:creationId xmlns:a16="http://schemas.microsoft.com/office/drawing/2014/main" id="{C1F7C284-FA0C-460E-AC75-AC3E85AB9C2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319704" y="242153"/>
              <a:ext cx="3037203" cy="667528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952B88B-1CBE-41F4-802D-06A2CC806EE5}"/>
                </a:ext>
              </a:extLst>
            </p:cNvPr>
            <p:cNvSpPr txBox="1"/>
            <p:nvPr/>
          </p:nvSpPr>
          <p:spPr>
            <a:xfrm>
              <a:off x="421377" y="314307"/>
              <a:ext cx="293553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2005_iannnnnMTV" panose="02000000000000000000" pitchFamily="2" charset="0"/>
                </a:rPr>
                <a:t>THÍ </a:t>
              </a: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2005_iannnnnMTV" panose="02000000000000000000" pitchFamily="2" charset="0"/>
                </a:rPr>
                <a:t>NGHIỆM 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2005_iannnnnMTV" panose="02000000000000000000" pitchFamily="2" charset="0"/>
              </a:endParaRPr>
            </a:p>
          </p:txBody>
        </p:sp>
      </p:grpSp>
      <p:pic>
        <p:nvPicPr>
          <p:cNvPr id="5" name="Picture 4"/>
          <p:cNvPicPr/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r="50633" b="12974"/>
          <a:stretch/>
        </p:blipFill>
        <p:spPr>
          <a:xfrm>
            <a:off x="317727" y="2808514"/>
            <a:ext cx="3181357" cy="3814355"/>
          </a:xfrm>
          <a:prstGeom prst="rect">
            <a:avLst/>
          </a:prstGeom>
        </p:spPr>
      </p:pic>
      <p:pic>
        <p:nvPicPr>
          <p:cNvPr id="6" name="Picture 5"/>
          <p:cNvPicPr/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48775" b="13107"/>
          <a:stretch/>
        </p:blipFill>
        <p:spPr>
          <a:xfrm>
            <a:off x="4167051" y="2808514"/>
            <a:ext cx="3396553" cy="3814355"/>
          </a:xfrm>
          <a:prstGeom prst="rect">
            <a:avLst/>
          </a:prstGeom>
        </p:spPr>
      </p:pic>
      <p:grpSp>
        <p:nvGrpSpPr>
          <p:cNvPr id="7" name="Group">
            <a:extLst>
              <a:ext uri="{FF2B5EF4-FFF2-40B4-BE49-F238E27FC236}">
                <a16:creationId xmlns:a16="http://schemas.microsoft.com/office/drawing/2014/main" id="{BC5BEAEB-E389-7C3C-041A-F2DB4F5AE20A}"/>
              </a:ext>
            </a:extLst>
          </p:cNvPr>
          <p:cNvGrpSpPr/>
          <p:nvPr/>
        </p:nvGrpSpPr>
        <p:grpSpPr>
          <a:xfrm>
            <a:off x="200162" y="1051196"/>
            <a:ext cx="3588067" cy="1481040"/>
            <a:chOff x="689307" y="572516"/>
            <a:chExt cx="12576115" cy="459732"/>
          </a:xfrm>
        </p:grpSpPr>
        <p:sp>
          <p:nvSpPr>
            <p:cNvPr id="8" name="Flowchart: Alternate Process 7">
              <a:extLst>
                <a:ext uri="{FF2B5EF4-FFF2-40B4-BE49-F238E27FC236}">
                  <a16:creationId xmlns:a16="http://schemas.microsoft.com/office/drawing/2014/main" id="{5B6713E3-A5F2-5E0D-4DA0-706415FDF64C}"/>
                </a:ext>
              </a:extLst>
            </p:cNvPr>
            <p:cNvSpPr/>
            <p:nvPr/>
          </p:nvSpPr>
          <p:spPr>
            <a:xfrm>
              <a:off x="1147159" y="572516"/>
              <a:ext cx="11797767" cy="459732"/>
            </a:xfrm>
            <a:prstGeom prst="flowChartAlternateProcess">
              <a:avLst/>
            </a:prstGeom>
            <a:solidFill>
              <a:srgbClr val="E1F7FB"/>
            </a:solidFill>
            <a:ln w="38100">
              <a:solidFill>
                <a:srgbClr val="2790D9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F6F49AC-3F83-46CA-AC9E-5A46576F40A2}"/>
                </a:ext>
              </a:extLst>
            </p:cNvPr>
            <p:cNvSpPr txBox="1"/>
            <p:nvPr/>
          </p:nvSpPr>
          <p:spPr>
            <a:xfrm>
              <a:off x="689307" y="587422"/>
              <a:ext cx="12576115" cy="42991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Để tay trước mũi, ngậm miệng lại rồi hít vào, thở ra.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6" name="Group">
            <a:extLst>
              <a:ext uri="{FF2B5EF4-FFF2-40B4-BE49-F238E27FC236}">
                <a16:creationId xmlns:a16="http://schemas.microsoft.com/office/drawing/2014/main" id="{BC5BEAEB-E389-7C3C-041A-F2DB4F5AE20A}"/>
              </a:ext>
            </a:extLst>
          </p:cNvPr>
          <p:cNvGrpSpPr/>
          <p:nvPr/>
        </p:nvGrpSpPr>
        <p:grpSpPr>
          <a:xfrm>
            <a:off x="3892942" y="1295159"/>
            <a:ext cx="3588067" cy="1040947"/>
            <a:chOff x="689307" y="572516"/>
            <a:chExt cx="12576115" cy="459732"/>
          </a:xfrm>
        </p:grpSpPr>
        <p:sp>
          <p:nvSpPr>
            <p:cNvPr id="17" name="Flowchart: Alternate Process 16">
              <a:extLst>
                <a:ext uri="{FF2B5EF4-FFF2-40B4-BE49-F238E27FC236}">
                  <a16:creationId xmlns:a16="http://schemas.microsoft.com/office/drawing/2014/main" id="{5B6713E3-A5F2-5E0D-4DA0-706415FDF64C}"/>
                </a:ext>
              </a:extLst>
            </p:cNvPr>
            <p:cNvSpPr/>
            <p:nvPr/>
          </p:nvSpPr>
          <p:spPr>
            <a:xfrm>
              <a:off x="1147159" y="572516"/>
              <a:ext cx="11797767" cy="459732"/>
            </a:xfrm>
            <a:prstGeom prst="flowChartAlternateProcess">
              <a:avLst/>
            </a:prstGeom>
            <a:solidFill>
              <a:srgbClr val="E1F7FB"/>
            </a:solidFill>
            <a:ln w="38100">
              <a:solidFill>
                <a:srgbClr val="2790D9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FF6F49AC-3F83-46CA-AC9E-5A46576F40A2}"/>
                </a:ext>
              </a:extLst>
            </p:cNvPr>
            <p:cNvSpPr txBox="1"/>
            <p:nvPr/>
          </p:nvSpPr>
          <p:spPr>
            <a:xfrm>
              <a:off x="689307" y="587422"/>
              <a:ext cx="12576115" cy="29616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Lấy tay bịt mũi, ngậm miệng lại.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9" name="Group">
            <a:extLst>
              <a:ext uri="{FF2B5EF4-FFF2-40B4-BE49-F238E27FC236}">
                <a16:creationId xmlns:a16="http://schemas.microsoft.com/office/drawing/2014/main" id="{BC5BEAEB-E389-7C3C-041A-F2DB4F5AE20A}"/>
              </a:ext>
            </a:extLst>
          </p:cNvPr>
          <p:cNvGrpSpPr/>
          <p:nvPr/>
        </p:nvGrpSpPr>
        <p:grpSpPr>
          <a:xfrm>
            <a:off x="7520198" y="2484215"/>
            <a:ext cx="4327813" cy="3812081"/>
            <a:chOff x="1147159" y="673872"/>
            <a:chExt cx="12357485" cy="347654"/>
          </a:xfrm>
        </p:grpSpPr>
        <p:sp>
          <p:nvSpPr>
            <p:cNvPr id="20" name="Flowchart: Alternate Process 19">
              <a:extLst>
                <a:ext uri="{FF2B5EF4-FFF2-40B4-BE49-F238E27FC236}">
                  <a16:creationId xmlns:a16="http://schemas.microsoft.com/office/drawing/2014/main" id="{5B6713E3-A5F2-5E0D-4DA0-706415FDF64C}"/>
                </a:ext>
              </a:extLst>
            </p:cNvPr>
            <p:cNvSpPr/>
            <p:nvPr/>
          </p:nvSpPr>
          <p:spPr>
            <a:xfrm>
              <a:off x="1147159" y="673872"/>
              <a:ext cx="12357485" cy="347654"/>
            </a:xfrm>
            <a:prstGeom prst="flowChartAlternateProcess">
              <a:avLst/>
            </a:prstGeom>
            <a:solidFill>
              <a:srgbClr val="E1F7FB"/>
            </a:solidFill>
            <a:ln w="38100">
              <a:solidFill>
                <a:schemeClr val="accent3">
                  <a:lumMod val="75000"/>
                </a:schemeClr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FF6F49AC-3F83-46CA-AC9E-5A46576F40A2}"/>
                </a:ext>
              </a:extLst>
            </p:cNvPr>
            <p:cNvSpPr txBox="1"/>
            <p:nvPr/>
          </p:nvSpPr>
          <p:spPr>
            <a:xfrm>
              <a:off x="1644092" y="688683"/>
              <a:ext cx="11485362" cy="32278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+ Em cảm thấy thế nào trong mỗi trường hợp?</a:t>
              </a:r>
              <a:endPara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+ Em có nhận xét gì về vai trò của không khí đối với sự sống của con người?</a:t>
              </a:r>
              <a:endPara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7525264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48775" b="13107"/>
          <a:stretch/>
        </p:blipFill>
        <p:spPr>
          <a:xfrm flipH="1">
            <a:off x="330998" y="2116183"/>
            <a:ext cx="4175688" cy="4585063"/>
          </a:xfrm>
          <a:prstGeom prst="rect">
            <a:avLst/>
          </a:prstGeom>
        </p:spPr>
      </p:pic>
      <p:grpSp>
        <p:nvGrpSpPr>
          <p:cNvPr id="3" name="Group">
            <a:extLst>
              <a:ext uri="{FF2B5EF4-FFF2-40B4-BE49-F238E27FC236}">
                <a16:creationId xmlns:a16="http://schemas.microsoft.com/office/drawing/2014/main" id="{BC5BEAEB-E389-7C3C-041A-F2DB4F5AE20A}"/>
              </a:ext>
            </a:extLst>
          </p:cNvPr>
          <p:cNvGrpSpPr/>
          <p:nvPr/>
        </p:nvGrpSpPr>
        <p:grpSpPr>
          <a:xfrm>
            <a:off x="474691" y="511387"/>
            <a:ext cx="3588067" cy="1317413"/>
            <a:chOff x="689307" y="572516"/>
            <a:chExt cx="12576115" cy="490657"/>
          </a:xfrm>
        </p:grpSpPr>
        <p:sp>
          <p:nvSpPr>
            <p:cNvPr id="4" name="Flowchart: Alternate Process 3">
              <a:extLst>
                <a:ext uri="{FF2B5EF4-FFF2-40B4-BE49-F238E27FC236}">
                  <a16:creationId xmlns:a16="http://schemas.microsoft.com/office/drawing/2014/main" id="{5B6713E3-A5F2-5E0D-4DA0-706415FDF64C}"/>
                </a:ext>
              </a:extLst>
            </p:cNvPr>
            <p:cNvSpPr/>
            <p:nvPr/>
          </p:nvSpPr>
          <p:spPr>
            <a:xfrm>
              <a:off x="1147159" y="572516"/>
              <a:ext cx="11797767" cy="459732"/>
            </a:xfrm>
            <a:prstGeom prst="flowChartAlternateProcess">
              <a:avLst/>
            </a:prstGeom>
            <a:solidFill>
              <a:srgbClr val="E1F7FB"/>
            </a:solidFill>
            <a:ln w="38100">
              <a:solidFill>
                <a:srgbClr val="2790D9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F6F49AC-3F83-46CA-AC9E-5A46576F40A2}"/>
                </a:ext>
              </a:extLst>
            </p:cNvPr>
            <p:cNvSpPr txBox="1"/>
            <p:nvPr/>
          </p:nvSpPr>
          <p:spPr>
            <a:xfrm>
              <a:off x="689307" y="587422"/>
              <a:ext cx="12576115" cy="47575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Lấy tay bịt mũi, ngậm miệng lại.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6" name="Group">
            <a:extLst>
              <a:ext uri="{FF2B5EF4-FFF2-40B4-BE49-F238E27FC236}">
                <a16:creationId xmlns:a16="http://schemas.microsoft.com/office/drawing/2014/main" id="{BC5BEAEB-E389-7C3C-041A-F2DB4F5AE20A}"/>
              </a:ext>
            </a:extLst>
          </p:cNvPr>
          <p:cNvGrpSpPr/>
          <p:nvPr/>
        </p:nvGrpSpPr>
        <p:grpSpPr>
          <a:xfrm>
            <a:off x="4554929" y="579417"/>
            <a:ext cx="6822819" cy="1214843"/>
            <a:chOff x="1147159" y="673872"/>
            <a:chExt cx="12357485" cy="347654"/>
          </a:xfrm>
        </p:grpSpPr>
        <p:sp>
          <p:nvSpPr>
            <p:cNvPr id="7" name="Flowchart: Alternate Process 6">
              <a:extLst>
                <a:ext uri="{FF2B5EF4-FFF2-40B4-BE49-F238E27FC236}">
                  <a16:creationId xmlns:a16="http://schemas.microsoft.com/office/drawing/2014/main" id="{5B6713E3-A5F2-5E0D-4DA0-706415FDF64C}"/>
                </a:ext>
              </a:extLst>
            </p:cNvPr>
            <p:cNvSpPr/>
            <p:nvPr/>
          </p:nvSpPr>
          <p:spPr>
            <a:xfrm>
              <a:off x="1147159" y="673872"/>
              <a:ext cx="12357485" cy="347654"/>
            </a:xfrm>
            <a:prstGeom prst="flowChartAlternateProcess">
              <a:avLst/>
            </a:prstGeom>
            <a:solidFill>
              <a:srgbClr val="E1F7FB"/>
            </a:solidFill>
            <a:ln w="38100">
              <a:solidFill>
                <a:schemeClr val="accent3">
                  <a:lumMod val="75000"/>
                </a:schemeClr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F6F49AC-3F83-46CA-AC9E-5A46576F40A2}"/>
                </a:ext>
              </a:extLst>
            </p:cNvPr>
            <p:cNvSpPr txBox="1"/>
            <p:nvPr/>
          </p:nvSpPr>
          <p:spPr>
            <a:xfrm>
              <a:off x="1644092" y="676281"/>
              <a:ext cx="11482002" cy="32588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400" b="1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+ Em cảm thấy thế nào trong mỗi trường hợp?</a:t>
              </a:r>
              <a:endParaRPr kumimoji="0" lang="en-US" sz="3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FF6F49AC-3F83-46CA-AC9E-5A46576F40A2}"/>
              </a:ext>
            </a:extLst>
          </p:cNvPr>
          <p:cNvSpPr txBox="1"/>
          <p:nvPr/>
        </p:nvSpPr>
        <p:spPr>
          <a:xfrm>
            <a:off x="4790108" y="2455817"/>
            <a:ext cx="6341302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+ Lấy tay bịt mũi, ngậm miệng lại sẽ thấy khó thở và khó chịu.</a:t>
            </a:r>
          </a:p>
        </p:txBody>
      </p:sp>
    </p:spTree>
    <p:extLst>
      <p:ext uri="{BB962C8B-B14F-4D97-AF65-F5344CB8AC3E}">
        <p14:creationId xmlns:p14="http://schemas.microsoft.com/office/powerpoint/2010/main" val="161023877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云形 5"/>
          <p:cNvSpPr/>
          <p:nvPr/>
        </p:nvSpPr>
        <p:spPr>
          <a:xfrm>
            <a:off x="557893" y="1451288"/>
            <a:ext cx="6270354" cy="3429000"/>
          </a:xfrm>
          <a:prstGeom prst="cloud">
            <a:avLst/>
          </a:prstGeom>
          <a:solidFill>
            <a:schemeClr val="bg1"/>
          </a:solidFill>
          <a:ln w="25400">
            <a:solidFill>
              <a:srgbClr val="2AC4D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19118" y="1760979"/>
            <a:ext cx="499001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Em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có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nhận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xét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gì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về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vai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trò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của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không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khí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đối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với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sự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của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con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người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828247" y="2571964"/>
            <a:ext cx="499001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UTM Alexander" panose="02040603050506020204" pitchFamily="18" charset="0"/>
                <a:ea typeface="+mn-ea"/>
                <a:cs typeface="#9Slide05 Pattaya" panose="00000500000000000000" pitchFamily="2" charset="-34"/>
              </a:rPr>
              <a:t>Không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UTM Alexander" panose="02040603050506020204" pitchFamily="18" charset="0"/>
                <a:ea typeface="+mn-ea"/>
                <a:cs typeface="#9Slide05 Pattaya" panose="00000500000000000000" pitchFamily="2" charset="-34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UTM Alexander" panose="02040603050506020204" pitchFamily="18" charset="0"/>
                <a:ea typeface="+mn-ea"/>
                <a:cs typeface="#9Slide05 Pattaya" panose="00000500000000000000" pitchFamily="2" charset="-34"/>
              </a:rPr>
              <a:t>khí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UTM Alexander" panose="02040603050506020204" pitchFamily="18" charset="0"/>
                <a:ea typeface="+mn-ea"/>
                <a:cs typeface="#9Slide05 Pattaya" panose="00000500000000000000" pitchFamily="2" charset="-34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UTM Alexander" panose="02040603050506020204" pitchFamily="18" charset="0"/>
                <a:ea typeface="+mn-ea"/>
                <a:cs typeface="#9Slide05 Pattaya" panose="00000500000000000000" pitchFamily="2" charset="-34"/>
              </a:rPr>
              <a:t>có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UTM Alexander" panose="02040603050506020204" pitchFamily="18" charset="0"/>
                <a:ea typeface="+mn-ea"/>
                <a:cs typeface="#9Slide05 Pattaya" panose="00000500000000000000" pitchFamily="2" charset="-34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UTM Alexander" panose="02040603050506020204" pitchFamily="18" charset="0"/>
                <a:ea typeface="+mn-ea"/>
                <a:cs typeface="#9Slide05 Pattaya" panose="00000500000000000000" pitchFamily="2" charset="-34"/>
              </a:rPr>
              <a:t>vai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UTM Alexander" panose="02040603050506020204" pitchFamily="18" charset="0"/>
                <a:ea typeface="+mn-ea"/>
                <a:cs typeface="#9Slide05 Pattaya" panose="00000500000000000000" pitchFamily="2" charset="-34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UTM Alexander" panose="02040603050506020204" pitchFamily="18" charset="0"/>
                <a:ea typeface="+mn-ea"/>
                <a:cs typeface="#9Slide05 Pattaya" panose="00000500000000000000" pitchFamily="2" charset="-34"/>
              </a:rPr>
              <a:t>trò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UTM Alexander" panose="02040603050506020204" pitchFamily="18" charset="0"/>
                <a:ea typeface="+mn-ea"/>
                <a:cs typeface="#9Slide05 Pattaya" panose="00000500000000000000" pitchFamily="2" charset="-34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UTM Alexander" panose="02040603050506020204" pitchFamily="18" charset="0"/>
                <a:ea typeface="+mn-ea"/>
                <a:cs typeface="#9Slide05 Pattaya" panose="00000500000000000000" pitchFamily="2" charset="-34"/>
              </a:rPr>
              <a:t>duy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UTM Alexander" panose="02040603050506020204" pitchFamily="18" charset="0"/>
                <a:ea typeface="+mn-ea"/>
                <a:cs typeface="#9Slide05 Pattaya" panose="00000500000000000000" pitchFamily="2" charset="-34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UTM Alexander" panose="02040603050506020204" pitchFamily="18" charset="0"/>
                <a:ea typeface="+mn-ea"/>
                <a:cs typeface="#9Slide05 Pattaya" panose="00000500000000000000" pitchFamily="2" charset="-34"/>
              </a:rPr>
              <a:t>trì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UTM Alexander" panose="02040603050506020204" pitchFamily="18" charset="0"/>
                <a:ea typeface="+mn-ea"/>
                <a:cs typeface="#9Slide05 Pattaya" panose="00000500000000000000" pitchFamily="2" charset="-34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UTM Alexander" panose="02040603050506020204" pitchFamily="18" charset="0"/>
                <a:ea typeface="+mn-ea"/>
                <a:cs typeface="#9Slide05 Pattaya" panose="00000500000000000000" pitchFamily="2" charset="-34"/>
              </a:rPr>
              <a:t>sự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UTM Alexander" panose="02040603050506020204" pitchFamily="18" charset="0"/>
                <a:ea typeface="+mn-ea"/>
                <a:cs typeface="#9Slide05 Pattaya" panose="00000500000000000000" pitchFamily="2" charset="-34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UTM Alexander" panose="02040603050506020204" pitchFamily="18" charset="0"/>
                <a:ea typeface="+mn-ea"/>
                <a:cs typeface="#9Slide05 Pattaya" panose="00000500000000000000" pitchFamily="2" charset="-34"/>
              </a:rPr>
              <a:t>sống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UTM Alexander" panose="02040603050506020204" pitchFamily="18" charset="0"/>
                <a:ea typeface="+mn-ea"/>
                <a:cs typeface="#9Slide05 Pattaya" panose="00000500000000000000" pitchFamily="2" charset="-34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UTM Alexander" panose="02040603050506020204" pitchFamily="18" charset="0"/>
                <a:ea typeface="+mn-ea"/>
                <a:cs typeface="#9Slide05 Pattaya" panose="00000500000000000000" pitchFamily="2" charset="-34"/>
              </a:rPr>
              <a:t>của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UTM Alexander" panose="02040603050506020204" pitchFamily="18" charset="0"/>
                <a:ea typeface="+mn-ea"/>
                <a:cs typeface="#9Slide05 Pattaya" panose="00000500000000000000" pitchFamily="2" charset="-34"/>
              </a:rPr>
              <a:t> con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UTM Alexander" panose="02040603050506020204" pitchFamily="18" charset="0"/>
                <a:ea typeface="+mn-ea"/>
                <a:cs typeface="#9Slide05 Pattaya" panose="00000500000000000000" pitchFamily="2" charset="-34"/>
              </a:rPr>
              <a:t>người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UTM Alexander" panose="02040603050506020204" pitchFamily="18" charset="0"/>
                <a:ea typeface="+mn-ea"/>
                <a:cs typeface="#9Slide05 Pattaya" panose="00000500000000000000" pitchFamily="2" charset="-34"/>
              </a:rPr>
              <a:t>.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006699"/>
              </a:solidFill>
              <a:effectLst/>
              <a:uLnTx/>
              <a:uFillTx/>
              <a:latin typeface="UTM Alexander" panose="02040603050506020204" pitchFamily="18" charset="0"/>
              <a:ea typeface="Cambria" panose="02040503050406030204" pitchFamily="18" charset="0"/>
              <a:cs typeface="#9Slide05 Pattaya" panose="000005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3558655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C90D8A-DBED-17AB-8C7A-68788C9E1B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3310444" y="188786"/>
            <a:ext cx="4475018" cy="667528"/>
            <a:chOff x="319704" y="242153"/>
            <a:chExt cx="3037203" cy="667528"/>
          </a:xfrm>
        </p:grpSpPr>
        <p:pic>
          <p:nvPicPr>
            <p:cNvPr id="6" name="Graphic 1">
              <a:extLst>
                <a:ext uri="{FF2B5EF4-FFF2-40B4-BE49-F238E27FC236}">
                  <a16:creationId xmlns:a16="http://schemas.microsoft.com/office/drawing/2014/main" id="{C1F7C284-FA0C-460E-AC75-AC3E85AB9C2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319704" y="242153"/>
              <a:ext cx="3037203" cy="667528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952B88B-1CBE-41F4-802D-06A2CC806EE5}"/>
                </a:ext>
              </a:extLst>
            </p:cNvPr>
            <p:cNvSpPr txBox="1"/>
            <p:nvPr/>
          </p:nvSpPr>
          <p:spPr>
            <a:xfrm>
              <a:off x="319704" y="283529"/>
              <a:ext cx="293553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2005_iannnnnMTV" panose="02000000000000000000" pitchFamily="2" charset="0"/>
                </a:rPr>
                <a:t>2. Quan sát hình 3</a:t>
              </a:r>
              <a:endParaRPr lang="en-US" sz="32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2005_iannnnnMTV" panose="02000000000000000000" pitchFamily="2" charset="0"/>
              </a:endParaRPr>
            </a:p>
          </p:txBody>
        </p:sp>
      </p:grpSp>
      <p:pic>
        <p:nvPicPr>
          <p:cNvPr id="8" name="Picture 7"/>
          <p:cNvPicPr/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2660" y="2873830"/>
            <a:ext cx="7374664" cy="3824740"/>
          </a:xfrm>
          <a:prstGeom prst="rect">
            <a:avLst/>
          </a:prstGeom>
        </p:spPr>
      </p:pic>
      <p:grpSp>
        <p:nvGrpSpPr>
          <p:cNvPr id="9" name="Group">
            <a:extLst>
              <a:ext uri="{FF2B5EF4-FFF2-40B4-BE49-F238E27FC236}">
                <a16:creationId xmlns:a16="http://schemas.microsoft.com/office/drawing/2014/main" id="{BC5BEAEB-E389-7C3C-041A-F2DB4F5AE20A}"/>
              </a:ext>
            </a:extLst>
          </p:cNvPr>
          <p:cNvGrpSpPr/>
          <p:nvPr/>
        </p:nvGrpSpPr>
        <p:grpSpPr>
          <a:xfrm>
            <a:off x="505207" y="1022628"/>
            <a:ext cx="10820290" cy="1619370"/>
            <a:chOff x="1147156" y="572516"/>
            <a:chExt cx="12988181" cy="653718"/>
          </a:xfrm>
        </p:grpSpPr>
        <p:sp>
          <p:nvSpPr>
            <p:cNvPr id="10" name="Flowchart: Alternate Process 9">
              <a:extLst>
                <a:ext uri="{FF2B5EF4-FFF2-40B4-BE49-F238E27FC236}">
                  <a16:creationId xmlns:a16="http://schemas.microsoft.com/office/drawing/2014/main" id="{5B6713E3-A5F2-5E0D-4DA0-706415FDF64C}"/>
                </a:ext>
              </a:extLst>
            </p:cNvPr>
            <p:cNvSpPr/>
            <p:nvPr/>
          </p:nvSpPr>
          <p:spPr>
            <a:xfrm>
              <a:off x="1147156" y="572516"/>
              <a:ext cx="12988181" cy="653718"/>
            </a:xfrm>
            <a:prstGeom prst="flowChartAlternateProcess">
              <a:avLst/>
            </a:prstGeom>
            <a:solidFill>
              <a:srgbClr val="E1F7FB"/>
            </a:solidFill>
            <a:ln w="38100" cap="flat" cmpd="sng" algn="ctr">
              <a:solidFill>
                <a:srgbClr val="2790D9"/>
              </a:solidFill>
              <a:prstDash val="sysDot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F6F49AC-3F83-46CA-AC9E-5A46576F40A2}"/>
                </a:ext>
              </a:extLst>
            </p:cNvPr>
            <p:cNvSpPr txBox="1"/>
            <p:nvPr/>
          </p:nvSpPr>
          <p:spPr>
            <a:xfrm>
              <a:off x="1324732" y="586510"/>
              <a:ext cx="12622445" cy="63365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Hãy dự đoán: Nếu đậy kín cây ở hình 3a và lọ đựng con gián ở hình 3b thì sau một thời gian cây và con gián sẽ như thế nào?</a:t>
              </a:r>
            </a:p>
          </p:txBody>
        </p:sp>
      </p:grpSp>
      <p:grpSp>
        <p:nvGrpSpPr>
          <p:cNvPr id="12" name="Group">
            <a:extLst>
              <a:ext uri="{FF2B5EF4-FFF2-40B4-BE49-F238E27FC236}">
                <a16:creationId xmlns:a16="http://schemas.microsoft.com/office/drawing/2014/main" id="{BC5BEAEB-E389-7C3C-041A-F2DB4F5AE20A}"/>
              </a:ext>
            </a:extLst>
          </p:cNvPr>
          <p:cNvGrpSpPr/>
          <p:nvPr/>
        </p:nvGrpSpPr>
        <p:grpSpPr>
          <a:xfrm>
            <a:off x="7406640" y="3139737"/>
            <a:ext cx="4232365" cy="2163783"/>
            <a:chOff x="1147159" y="673872"/>
            <a:chExt cx="12357485" cy="220096"/>
          </a:xfrm>
        </p:grpSpPr>
        <p:sp>
          <p:nvSpPr>
            <p:cNvPr id="13" name="Flowchart: Alternate Process 12">
              <a:extLst>
                <a:ext uri="{FF2B5EF4-FFF2-40B4-BE49-F238E27FC236}">
                  <a16:creationId xmlns:a16="http://schemas.microsoft.com/office/drawing/2014/main" id="{5B6713E3-A5F2-5E0D-4DA0-706415FDF64C}"/>
                </a:ext>
              </a:extLst>
            </p:cNvPr>
            <p:cNvSpPr/>
            <p:nvPr/>
          </p:nvSpPr>
          <p:spPr>
            <a:xfrm>
              <a:off x="1147159" y="673872"/>
              <a:ext cx="12357485" cy="220096"/>
            </a:xfrm>
            <a:prstGeom prst="flowChartAlternateProcess">
              <a:avLst/>
            </a:prstGeom>
            <a:solidFill>
              <a:srgbClr val="E1F7FB"/>
            </a:solidFill>
            <a:ln w="38100" cap="flat" cmpd="sng" algn="ctr">
              <a:solidFill>
                <a:srgbClr val="9BBB59">
                  <a:lumMod val="75000"/>
                </a:srgbClr>
              </a:solidFill>
              <a:prstDash val="sysDot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F6F49AC-3F83-46CA-AC9E-5A46576F40A2}"/>
                </a:ext>
              </a:extLst>
            </p:cNvPr>
            <p:cNvSpPr txBox="1"/>
            <p:nvPr/>
          </p:nvSpPr>
          <p:spPr>
            <a:xfrm>
              <a:off x="1644093" y="676281"/>
              <a:ext cx="11482001" cy="1972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1" u="none" strike="noStrike" kern="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Cây và con gián sẽ bị yếu đi, thậm chí là chết.</a:t>
              </a:r>
              <a:endParaRPr kumimoji="0" lang="en-US" sz="6000" b="1" i="0" u="none" strike="noStrike" kern="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83088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9EE145-D080-92E1-9023-79CDEA98D6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6ACD44-0A0D-6D2C-61C4-1B1366D17E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7434B3E-C5FB-1052-ADB7-37BE53A545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2676" y="437732"/>
            <a:ext cx="10726647" cy="5982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8346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EB1180-5014-013D-6796-74D8355AA0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AD4B84-1046-A2BB-588A-3A1B217CF1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ED635DC-68C6-F12A-01DD-234381E953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0252" y="0"/>
            <a:ext cx="1231250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3561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BBECB86-515A-7DD0-C649-5BFFB098A7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7913" y="404390"/>
            <a:ext cx="10736173" cy="6049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0788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74BF6C3-2190-6A4B-C08E-E9B70D7603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120" y="79021"/>
            <a:ext cx="11948835" cy="6659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57872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902A73F-FD6F-09B8-3539-2C427691BD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428" y="112889"/>
            <a:ext cx="11240079" cy="6316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3897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67B625-FDC0-9AC4-F517-D703B736B99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BAD8364-4F3A-C0D4-16D8-5DDB56EFB55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D6296BF-D629-834C-4268-30D3EBD070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919" y="-163286"/>
            <a:ext cx="12122081" cy="6897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3596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6119DC-EE28-9804-28ED-81CDD3E6B7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C76711-E32B-D85A-2BC8-F8C7AF3A95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035185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BCC18F-480E-5235-C214-95DC2911D3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4442AC-3AD8-6093-21D5-56261A20E3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635082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88F7E0-F175-D467-C7CB-E08A9E6431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DDEFF1-1ABB-CD35-6AA6-94C1721C5D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080275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0FD7D8-B3C7-1FC1-B98E-259587D207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84836D-6050-2151-FEE1-FA81361F52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24131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8B4F5C-F189-C22B-3172-E5F96DEA28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4311C7-D8CB-9041-E460-6B1FC866AF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630314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034D0D-DF0A-E140-A4CE-0E4E4DDC8A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88B1B8-B954-E62A-34DE-9F4E8D12E4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75284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E9B556-549C-C401-EF24-E4C1B625C1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EBC49B-BA37-4D68-4C6D-B66990E4B7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10109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8328158-E258-B20B-603D-B4D25E9F4B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2676" y="361522"/>
            <a:ext cx="10726647" cy="6134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1772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F670E7F-D9D9-D781-5C0C-1C739BDA6F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0782" y="423443"/>
            <a:ext cx="10650436" cy="6011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24675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A357F7D-6EF2-D456-AA60-3FD3CC3056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755" y="371048"/>
            <a:ext cx="10850489" cy="6115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9356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B4B8A5F-E970-EDBD-9C03-F4BC60997A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438" y="0"/>
            <a:ext cx="12115561" cy="6901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60595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5BA6832-9181-0556-F4F1-77AD48C8E3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0308" y="418680"/>
            <a:ext cx="10631384" cy="6020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8787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7200" y="121439"/>
            <a:ext cx="6913463" cy="1024217"/>
          </a:xfrm>
          <a:prstGeom prst="rect">
            <a:avLst/>
          </a:prstGeom>
        </p:spPr>
      </p:pic>
      <p:pic>
        <p:nvPicPr>
          <p:cNvPr id="6" name="Picture 5"/>
          <p:cNvPicPr/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02229" y="3056708"/>
            <a:ext cx="8530045" cy="3670662"/>
          </a:xfrm>
          <a:prstGeom prst="rect">
            <a:avLst/>
          </a:prstGeom>
        </p:spPr>
      </p:pic>
      <p:grpSp>
        <p:nvGrpSpPr>
          <p:cNvPr id="7" name="Group">
            <a:extLst>
              <a:ext uri="{FF2B5EF4-FFF2-40B4-BE49-F238E27FC236}">
                <a16:creationId xmlns:a16="http://schemas.microsoft.com/office/drawing/2014/main" id="{BC5BEAEB-E389-7C3C-041A-F2DB4F5AE20A}"/>
              </a:ext>
            </a:extLst>
          </p:cNvPr>
          <p:cNvGrpSpPr/>
          <p:nvPr/>
        </p:nvGrpSpPr>
        <p:grpSpPr>
          <a:xfrm>
            <a:off x="688087" y="884166"/>
            <a:ext cx="10820290" cy="1759761"/>
            <a:chOff x="1147156" y="572516"/>
            <a:chExt cx="12988181" cy="653718"/>
          </a:xfrm>
        </p:grpSpPr>
        <p:sp>
          <p:nvSpPr>
            <p:cNvPr id="8" name="Flowchart: Alternate Process 7">
              <a:extLst>
                <a:ext uri="{FF2B5EF4-FFF2-40B4-BE49-F238E27FC236}">
                  <a16:creationId xmlns:a16="http://schemas.microsoft.com/office/drawing/2014/main" id="{5B6713E3-A5F2-5E0D-4DA0-706415FDF64C}"/>
                </a:ext>
              </a:extLst>
            </p:cNvPr>
            <p:cNvSpPr/>
            <p:nvPr/>
          </p:nvSpPr>
          <p:spPr>
            <a:xfrm>
              <a:off x="1147156" y="572516"/>
              <a:ext cx="12988181" cy="653718"/>
            </a:xfrm>
            <a:prstGeom prst="flowChartAlternateProcess">
              <a:avLst/>
            </a:prstGeom>
            <a:solidFill>
              <a:srgbClr val="E1F7FB"/>
            </a:solidFill>
            <a:ln w="38100">
              <a:solidFill>
                <a:srgbClr val="2790D9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F6F49AC-3F83-46CA-AC9E-5A46576F40A2}"/>
                </a:ext>
              </a:extLst>
            </p:cNvPr>
            <p:cNvSpPr txBox="1"/>
            <p:nvPr/>
          </p:nvSpPr>
          <p:spPr>
            <a:xfrm>
              <a:off x="1147156" y="602329"/>
              <a:ext cx="12988181" cy="5830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3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Nguyên nhân là do lượng không khí ở hình 1b ít nhất, sau đó đến hình 1c, còn nến ở hình 1a luôn có không khí xung quanh nên chỉ tắt khi hết nến.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9738270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9">
            <a:extLst>
              <a:ext uri="{FF2B5EF4-FFF2-40B4-BE49-F238E27FC236}">
                <a16:creationId xmlns:a16="http://schemas.microsoft.com/office/drawing/2014/main" id="{D7AF7178-3506-45EC-B9B7-35A1F19348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450" y="1998404"/>
            <a:ext cx="12363450" cy="4859595"/>
          </a:xfrm>
          <a:prstGeom prst="rect">
            <a:avLst/>
          </a:prstGeom>
        </p:spPr>
      </p:pic>
      <p:pic>
        <p:nvPicPr>
          <p:cNvPr id="3" name="图片 21">
            <a:extLst>
              <a:ext uri="{FF2B5EF4-FFF2-40B4-BE49-F238E27FC236}">
                <a16:creationId xmlns:a16="http://schemas.microsoft.com/office/drawing/2014/main" id="{C7A268B5-D824-42E1-98FE-0875FD2E81E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3259499"/>
            <a:ext cx="3614981" cy="3598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54124" y="339017"/>
            <a:ext cx="6206266" cy="4194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11931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216</Words>
  <Application>Microsoft Office PowerPoint</Application>
  <PresentationFormat>Widescreen</PresentationFormat>
  <Paragraphs>14</Paragraphs>
  <Slides>26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26</vt:i4>
      </vt:variant>
    </vt:vector>
  </HeadingPairs>
  <TitlesOfParts>
    <vt:vector size="36" baseType="lpstr">
      <vt:lpstr>#9Slide07 HoneyCream</vt:lpstr>
      <vt:lpstr>Arial</vt:lpstr>
      <vt:lpstr>Calibri</vt:lpstr>
      <vt:lpstr>Calibri Light</vt:lpstr>
      <vt:lpstr>Cambria</vt:lpstr>
      <vt:lpstr>UTM Alexander</vt:lpstr>
      <vt:lpstr>UTM Avo</vt:lpstr>
      <vt:lpstr>字魂127号-月岩体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Admin</dc:creator>
  <cp:lastModifiedBy>Admin</cp:lastModifiedBy>
  <cp:revision>2</cp:revision>
  <dcterms:created xsi:type="dcterms:W3CDTF">2025-10-10T00:42:07Z</dcterms:created>
  <dcterms:modified xsi:type="dcterms:W3CDTF">2025-10-10T00:46:10Z</dcterms:modified>
</cp:coreProperties>
</file>