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  <p:sldMasterId id="2147483693" r:id="rId4"/>
  </p:sldMasterIdLst>
  <p:notesMasterIdLst>
    <p:notesMasterId r:id="rId16"/>
  </p:notesMasterIdLst>
  <p:sldIdLst>
    <p:sldId id="337" r:id="rId5"/>
    <p:sldId id="330" r:id="rId6"/>
    <p:sldId id="272" r:id="rId7"/>
    <p:sldId id="311" r:id="rId8"/>
    <p:sldId id="4368" r:id="rId9"/>
    <p:sldId id="4386" r:id="rId10"/>
    <p:sldId id="4387" r:id="rId11"/>
    <p:sldId id="332" r:id="rId12"/>
    <p:sldId id="334" r:id="rId13"/>
    <p:sldId id="35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283" autoAdjust="0"/>
  </p:normalViewPr>
  <p:slideViewPr>
    <p:cSldViewPr snapToGrid="0">
      <p:cViewPr varScale="1">
        <p:scale>
          <a:sx n="64" d="100"/>
          <a:sy n="64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76BF-CEB2-4554-AAC5-2974DFBF7F2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7D22F-B348-42E0-959A-EC3A25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1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D22F-B348-42E0-959A-EC3A2580D9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2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D22F-B348-42E0-959A-EC3A2580D9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8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73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6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8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07214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8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18" y="2130462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87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87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7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8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8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87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85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8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35" y="4800636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35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35" y="5367374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411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411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F27F4-E913-43D7-AD0C-00B508DB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492971-D6CB-4E29-AD5E-C3C4381A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B076BE-7A61-44A4-BE97-989E7221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5C7B5-5B9A-4AFA-9EC4-4F4654FC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CC629-2424-4BDA-8274-584DD35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62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1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24EA9-7100-4BAD-88BE-E73530FA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1E99D-9383-4CCE-8C78-F93B5E95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E5B506-081A-403D-A4FC-DB0D9DAB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4781E-6E8D-4496-A782-E04E43D1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A7BA04-B1A4-4565-B8A8-1200B49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8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5378F-D804-45C0-8869-6810DE81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B7C80B-8E48-477A-8215-64DA66D82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785243-2A56-40A8-824A-3B7DE987C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27D962-982B-4D18-B23A-17BA96A5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1538D5-3E18-49F0-B727-218B9F3E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804F80-DF02-41FA-A80D-4382DD7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5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2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92938-EEB7-424E-8CE9-CEC34B78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7C6B9-CDDD-45B4-BCF8-CF7B8F69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CAB06A-29B6-4B29-8DEC-15450FB43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83C25F-368C-4216-849C-96B16AF98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BD49E5-FF5D-436E-B805-AD663129D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0D386F-92A5-4253-A09B-50C7D900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9C9393-C265-4F5B-A271-72C94516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6E8F71-058B-4A01-AF10-C98DFBAB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6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E20E8-693B-4187-91B7-4ED53D5B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2235B9-7825-4857-A13A-44EB0539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F43CE1-308D-4A8F-BF7C-34482D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2C6E43-66A4-4537-935F-64BFD31F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1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EA18B4-4107-4E56-BE2B-DB24DC16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03D616-43D3-4283-B269-E8DCB932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7DDA00-571E-4BA2-81BF-18405202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4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7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D44D9-5906-4444-A2E3-82B13E71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9AA3FA-2CD3-493F-8734-89E07A35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B53FEB-9E2D-4956-9D7E-CB8C8B21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36B280-EC89-44E4-B8B2-7AA6F98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E7856-2077-4F60-A12B-B38DD45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453A37-A6B7-45DC-B9D5-0C6A0B0E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8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1F83A-D995-4DA6-B0BF-E5E9E789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9CD03B-1487-40AF-B331-B0E4932D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D57E2-B860-44E0-9AF4-67C43FF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8EF83-F0D5-4924-B50A-63CD126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156CA0-1F81-4701-B1B5-7A7B734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34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A8EB87-89B7-4DC2-886F-D82971062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ACC57C-342E-48B2-8BEF-335D81EB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0D7DA-C54F-4E6C-8577-97D6C4F5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A5339C-8C92-490C-B8BE-D9AE0EB8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9922C0-8706-4F1B-A4F5-FB826806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9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9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8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9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6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4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7517B6D-3D3E-E96B-2C7F-F3F3852AB7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024" y="123825"/>
            <a:ext cx="1209675" cy="1209675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F61456B-AD85-A31D-53E4-D7F52A9AE6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34" y="7904246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1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5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4C13237A-E9E3-4545-83DE-FAE2F7BC242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7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7" y="1600206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18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18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0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6091673-E72A-4851-9F5B-C070569356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95850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20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AF8A62-649A-4E1C-B0AD-921D20DB6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F1DDAB3C-F8AF-448B-8FE2-16A5003D5415}"/>
              </a:ext>
            </a:extLst>
          </p:cNvPr>
          <p:cNvSpPr/>
          <p:nvPr/>
        </p:nvSpPr>
        <p:spPr>
          <a:xfrm>
            <a:off x="1285875" y="476250"/>
            <a:ext cx="9439275" cy="5267325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rgbClr val="FFFFFF">
              <a:alpha val="81961"/>
            </a:srgb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24FA1-0C86-44A2-F875-8EDD1A860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506" y="966908"/>
            <a:ext cx="4413887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AFC72-D58A-601A-B6ED-ED4E77F15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259" y="1971162"/>
            <a:ext cx="8461981" cy="3029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F832B-1073-FF76-D241-1A1E04DFCFF2}"/>
              </a:ext>
            </a:extLst>
          </p:cNvPr>
          <p:cNvSpPr txBox="1"/>
          <p:nvPr/>
        </p:nvSpPr>
        <p:spPr>
          <a:xfrm>
            <a:off x="5419725" y="437197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(</a:t>
            </a:r>
            <a:r>
              <a:rPr lang="en-US" sz="4000" b="1" dirty="0" err="1">
                <a:solidFill>
                  <a:srgbClr val="002060"/>
                </a:solidFill>
              </a:rPr>
              <a:t>Tiết</a:t>
            </a:r>
            <a:r>
              <a:rPr lang="en-US" sz="4000" b="1" dirty="0">
                <a:solidFill>
                  <a:srgbClr val="002060"/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7914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extLst>
              <a:ext uri="{FF2B5EF4-FFF2-40B4-BE49-F238E27FC236}">
                <a16:creationId xmlns:a16="http://schemas.microsoft.com/office/drawing/2014/main" id="{334548CB-06B8-4FFA-AA16-778530FF6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2099713" y="1022243"/>
            <a:ext cx="7795626" cy="48135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DFCF35-433F-CC0E-413D-3B1DF8EB3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301" y="2570523"/>
            <a:ext cx="615139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C7F24C-9365-4352-A5C9-AE39248E4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449" y="589695"/>
            <a:ext cx="7901101" cy="4834547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2FC4238D-D1DE-4450-895E-B15DFB653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780" r="100000">
                        <a14:backgroundMark x1="16098" y1="93976" x2="40000" y2="99598"/>
                        <a14:backgroundMark x1="74146" y1="96386" x2="92195" y2="9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8" y="4095619"/>
            <a:ext cx="2307774" cy="280310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74A781E1-6246-46E9-902F-3D3F9ABD0B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290800" y="2662097"/>
            <a:ext cx="2901200" cy="4277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6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6F8AAD-3099-45A0-A52F-05E88CEE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2265625" y="1022243"/>
            <a:ext cx="7795626" cy="481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2A97E-AA11-4225-8857-8CA539FB3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737" y="2221175"/>
            <a:ext cx="8169348" cy="3206774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6733096-8152-4FC4-8C8C-D71031DACF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72" y="2971793"/>
            <a:ext cx="3886206" cy="38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Vector | Background template with wild animal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0"/>
            <a:ext cx="12192000" cy="68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A7B48A-9B49-431B-8C41-0BD9DEE6BBA2}"/>
              </a:ext>
            </a:extLst>
          </p:cNvPr>
          <p:cNvSpPr txBox="1"/>
          <p:nvPr/>
        </p:nvSpPr>
        <p:spPr>
          <a:xfrm>
            <a:off x="1912473" y="1817959"/>
            <a:ext cx="83650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Hoạt động 3: Trao đổi nước, không khí, thức ăn của động vật với môi trường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90013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AF3236-9A3D-48CD-8A4A-B13A04E85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85" y="139626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1505243" y="264537"/>
            <a:ext cx="10036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 sát hình 6 và cho biết: Trong quá trình sống các con vật cần lấy gì từ môi trường và thải ra môi trường những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30D7A5-EAEB-4B97-B00F-546545D6101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0" y="248271"/>
            <a:ext cx="1212129" cy="881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91B0D-FA79-2C13-5EAB-5F2CA132C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376362"/>
            <a:ext cx="7905750" cy="5191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AF3236-9A3D-48CD-8A4A-B13A04E85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85" y="139626"/>
            <a:ext cx="11888230" cy="6718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950775-0B20-913D-C217-59CD04467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1900237"/>
            <a:ext cx="5113353" cy="3357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A21E87-8670-147F-E54F-0418C49A23C7}"/>
              </a:ext>
            </a:extLst>
          </p:cNvPr>
          <p:cNvSpPr/>
          <p:nvPr/>
        </p:nvSpPr>
        <p:spPr>
          <a:xfrm>
            <a:off x="5724526" y="1685925"/>
            <a:ext cx="6010274" cy="3914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 quá trình sống các con vật lấy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thức ăn, nước uống, không khí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từ môi trường và thải ra môi trường các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chất cặn bã là phân và nước tiểu, khí các- bô- níc.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29936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AF3236-9A3D-48CD-8A4A-B13A04E85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85" y="139626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1505243" y="264537"/>
            <a:ext cx="100369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Vẽ sơ đồ thể hiện sự trao đổi không khí, nước, thức ăn của động vật với môi trường theo gợi ý sau.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30D7A5-EAEB-4B97-B00F-546545D6101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0" y="286371"/>
            <a:ext cx="1212129" cy="881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9CB8C-C0DB-5C0F-B219-432E8E8A5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612" y="1352549"/>
            <a:ext cx="9849428" cy="484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04392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AF3236-9A3D-48CD-8A4A-B13A04E85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85" y="139626"/>
            <a:ext cx="11888230" cy="67183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CDCB067-1BED-8174-927D-8CFF4FD2FB39}"/>
              </a:ext>
            </a:extLst>
          </p:cNvPr>
          <p:cNvSpPr/>
          <p:nvPr/>
        </p:nvSpPr>
        <p:spPr>
          <a:xfrm>
            <a:off x="4800599" y="2162175"/>
            <a:ext cx="2266951" cy="1762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A8777-48A7-C71A-EA50-0735DC234A05}"/>
              </a:ext>
            </a:extLst>
          </p:cNvPr>
          <p:cNvSpPr txBox="1"/>
          <p:nvPr/>
        </p:nvSpPr>
        <p:spPr>
          <a:xfrm>
            <a:off x="704850" y="476250"/>
            <a:ext cx="235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398F52-C53A-59E2-CB98-6E7BF93E1597}"/>
              </a:ext>
            </a:extLst>
          </p:cNvPr>
          <p:cNvCxnSpPr>
            <a:cxnSpLocks/>
          </p:cNvCxnSpPr>
          <p:nvPr/>
        </p:nvCxnSpPr>
        <p:spPr>
          <a:xfrm>
            <a:off x="2257425" y="1943100"/>
            <a:ext cx="2543175" cy="8001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88DA4E-C7CC-B231-5983-1D7B80066F92}"/>
              </a:ext>
            </a:extLst>
          </p:cNvPr>
          <p:cNvSpPr/>
          <p:nvPr/>
        </p:nvSpPr>
        <p:spPr>
          <a:xfrm>
            <a:off x="485775" y="1447800"/>
            <a:ext cx="1724026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- xi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1AACBD-2C64-7886-8CFE-6051EFDF03DE}"/>
              </a:ext>
            </a:extLst>
          </p:cNvPr>
          <p:cNvCxnSpPr>
            <a:cxnSpLocks/>
          </p:cNvCxnSpPr>
          <p:nvPr/>
        </p:nvCxnSpPr>
        <p:spPr>
          <a:xfrm>
            <a:off x="2286000" y="3248025"/>
            <a:ext cx="253365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CCB1393-087E-3469-4045-468138ECC546}"/>
              </a:ext>
            </a:extLst>
          </p:cNvPr>
          <p:cNvSpPr/>
          <p:nvPr/>
        </p:nvSpPr>
        <p:spPr>
          <a:xfrm>
            <a:off x="514350" y="2752725"/>
            <a:ext cx="1724026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424CAB-2F53-5832-619B-BEBBB2837A94}"/>
              </a:ext>
            </a:extLst>
          </p:cNvPr>
          <p:cNvCxnSpPr>
            <a:cxnSpLocks/>
          </p:cNvCxnSpPr>
          <p:nvPr/>
        </p:nvCxnSpPr>
        <p:spPr>
          <a:xfrm flipV="1">
            <a:off x="2286000" y="3724275"/>
            <a:ext cx="2724150" cy="10668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46B31F-E1A1-619F-A78B-1894BCF0A902}"/>
              </a:ext>
            </a:extLst>
          </p:cNvPr>
          <p:cNvSpPr/>
          <p:nvPr/>
        </p:nvSpPr>
        <p:spPr>
          <a:xfrm>
            <a:off x="514350" y="4295775"/>
            <a:ext cx="1724026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DA8959-2579-BF75-6028-FC9ABF9E1225}"/>
              </a:ext>
            </a:extLst>
          </p:cNvPr>
          <p:cNvSpPr txBox="1"/>
          <p:nvPr/>
        </p:nvSpPr>
        <p:spPr>
          <a:xfrm>
            <a:off x="9658350" y="752475"/>
            <a:ext cx="235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99EC05-F8F9-39C3-51B9-84FD232182C6}"/>
              </a:ext>
            </a:extLst>
          </p:cNvPr>
          <p:cNvCxnSpPr>
            <a:cxnSpLocks/>
          </p:cNvCxnSpPr>
          <p:nvPr/>
        </p:nvCxnSpPr>
        <p:spPr>
          <a:xfrm flipV="1">
            <a:off x="6915150" y="2038350"/>
            <a:ext cx="2362200" cy="5429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087157-B976-00BE-E972-DD65FCE9DE3F}"/>
              </a:ext>
            </a:extLst>
          </p:cNvPr>
          <p:cNvSpPr/>
          <p:nvPr/>
        </p:nvSpPr>
        <p:spPr>
          <a:xfrm>
            <a:off x="9324974" y="1543050"/>
            <a:ext cx="1800225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các-bô-níc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E7B670-9660-3C42-4D19-37C9314AD410}"/>
              </a:ext>
            </a:extLst>
          </p:cNvPr>
          <p:cNvCxnSpPr>
            <a:cxnSpLocks/>
          </p:cNvCxnSpPr>
          <p:nvPr/>
        </p:nvCxnSpPr>
        <p:spPr>
          <a:xfrm>
            <a:off x="7115175" y="3124200"/>
            <a:ext cx="2228850" cy="1428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861D01A-188B-F3CE-E735-AEC2499DA6F7}"/>
              </a:ext>
            </a:extLst>
          </p:cNvPr>
          <p:cNvSpPr/>
          <p:nvPr/>
        </p:nvSpPr>
        <p:spPr>
          <a:xfrm>
            <a:off x="9391649" y="2771775"/>
            <a:ext cx="1800225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10107FE-0EE3-64BE-B165-7AB204B31F8F}"/>
              </a:ext>
            </a:extLst>
          </p:cNvPr>
          <p:cNvCxnSpPr>
            <a:cxnSpLocks/>
          </p:cNvCxnSpPr>
          <p:nvPr/>
        </p:nvCxnSpPr>
        <p:spPr>
          <a:xfrm>
            <a:off x="6953250" y="3581400"/>
            <a:ext cx="2562225" cy="10858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1ECEB5-BD2C-6319-0952-1F313A05BBBC}"/>
              </a:ext>
            </a:extLst>
          </p:cNvPr>
          <p:cNvSpPr/>
          <p:nvPr/>
        </p:nvSpPr>
        <p:spPr>
          <a:xfrm>
            <a:off x="9515474" y="4171950"/>
            <a:ext cx="1924051" cy="9715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384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8" grpId="0" animBg="1"/>
      <p:bldP spid="22" grpId="0" animBg="1"/>
      <p:bldP spid="2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1101B0-BDE3-4731-89F7-0C72B3548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323567" y="1351061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Kể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đời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sống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5A295-AF60-4508-B067-1030EEFA2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100" y="3030494"/>
            <a:ext cx="3371850" cy="38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62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EBDE51-84DC-4D11-8469-231017825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3086100" y="571500"/>
            <a:ext cx="8298634" cy="1716164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25228" y="1130035"/>
              <a:ext cx="6002451" cy="11410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 con lợn khoảng 30 kg trong một ngày thải ra môi trường khoảng 1 đến 2 lít nước tiểu, 1 đến 2 kg các chất cặn bã (phân). Các chất thải này cần được thu dọn và xử lí để đảm bảo vệ sinh, giảm ô nhiễm môi trường.</a:t>
              </a:r>
              <a:endParaRPr lang="vi-VN" sz="4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0" y="0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biết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Những quan điểm hiện nay về dinh dưỡng cho heo con (phần 1) - Tạp chí Chăn  nuôi Việt Nam">
            <a:extLst>
              <a:ext uri="{FF2B5EF4-FFF2-40B4-BE49-F238E27FC236}">
                <a16:creationId xmlns:a16="http://schemas.microsoft.com/office/drawing/2014/main" id="{759DDA31-E625-AC1E-9AB4-3872C4AC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2552700"/>
            <a:ext cx="5872162" cy="375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710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5oxp1pb">
      <a:majorFont>
        <a:latin typeface="Helvetica" panose="020F0302020204030204"/>
        <a:ea typeface="Helvetica"/>
        <a:cs typeface=""/>
      </a:majorFont>
      <a:minorFont>
        <a:latin typeface="Helvetica" panose="020F0502020204030204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222</Words>
  <Application>Microsoft Office PowerPoint</Application>
  <PresentationFormat>Widescreen</PresentationFormat>
  <Paragraphs>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Calibri Light</vt:lpstr>
      <vt:lpstr>Cambria</vt:lpstr>
      <vt:lpstr>Helvetica</vt:lpstr>
      <vt:lpstr>1_Office 主题</vt:lpstr>
      <vt:lpstr>1_Office Theme</vt:lpstr>
      <vt:lpstr>4_Office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27</cp:revision>
  <dcterms:created xsi:type="dcterms:W3CDTF">2023-10-03T05:16:17Z</dcterms:created>
  <dcterms:modified xsi:type="dcterms:W3CDTF">2025-01-02T05:26:42Z</dcterms:modified>
</cp:coreProperties>
</file>