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6" r:id="rId3"/>
    <p:sldId id="262" r:id="rId4"/>
    <p:sldId id="288" r:id="rId5"/>
    <p:sldId id="289" r:id="rId6"/>
    <p:sldId id="290" r:id="rId7"/>
    <p:sldId id="291" r:id="rId8"/>
    <p:sldId id="259" r:id="rId9"/>
    <p:sldId id="292" r:id="rId10"/>
    <p:sldId id="293" r:id="rId11"/>
    <p:sldId id="294" r:id="rId12"/>
    <p:sldId id="29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3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7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0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72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Subtitle 2"/>
          <p:cNvSpPr>
            <a:spLocks noGrp="1"/>
          </p:cNvSpPr>
          <p:nvPr/>
        </p:nvSpPr>
        <p:spPr>
          <a:xfrm>
            <a:off x="2317245" y="18218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342575" y="5175001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262</Words>
  <Application>Microsoft Office PowerPoint</Application>
  <PresentationFormat>Widescreen</PresentationFormat>
  <Paragraphs>48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70</cp:revision>
  <dcterms:created xsi:type="dcterms:W3CDTF">2020-08-06T10:05:22Z</dcterms:created>
  <dcterms:modified xsi:type="dcterms:W3CDTF">2024-05-04T10:13:20Z</dcterms:modified>
</cp:coreProperties>
</file>