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1" r:id="rId15"/>
    <p:sldId id="269" r:id="rId16"/>
    <p:sldId id="282" r:id="rId17"/>
    <p:sldId id="270" r:id="rId18"/>
    <p:sldId id="283" r:id="rId19"/>
    <p:sldId id="271" r:id="rId20"/>
    <p:sldId id="289" r:id="rId21"/>
    <p:sldId id="285" r:id="rId22"/>
    <p:sldId id="272" r:id="rId23"/>
    <p:sldId id="286" r:id="rId24"/>
    <p:sldId id="273" r:id="rId25"/>
    <p:sldId id="287" r:id="rId26"/>
    <p:sldId id="274" r:id="rId27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L Hoctro" panose="020B0604020202020204" charset="0"/>
      <p:regular r:id="rId34"/>
    </p:embeddedFont>
    <p:embeddedFont>
      <p:font typeface="Wingdings 3" panose="05040102010807070707" pitchFamily="18" charset="2"/>
      <p:regular r:id="rId35"/>
    </p:embeddedFont>
    <p:embeddedFont>
      <p:font typeface="DFPOP1-W9" panose="020B0604020202020204" charset="-128"/>
      <p:regular r:id="rId36"/>
    </p:embeddedFont>
    <p:embeddedFont>
      <p:font typeface="Arial-Rounded" panose="020B0500000000000000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 varScale="1">
        <p:scale>
          <a:sx n="114" d="100"/>
          <a:sy n="114" d="100"/>
        </p:scale>
        <p:origin x="69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56374" y="225947"/>
            <a:ext cx="7148619" cy="148099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</a:p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453519" y="3893675"/>
            <a:ext cx="7148619" cy="1480997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tiếng kêu c</a:t>
            </a:r>
            <a:r>
              <a:rPr lang="en-US" sz="48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</a:t>
            </a:r>
            <a:r>
              <a:rPr lang="vi-VN" sz="48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kiến, bồ câu nhanh trí nhặt chiếc lá thà xuống n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ớc. Kiến bám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leo đ</a:t>
            </a:r>
            <a:r>
              <a:rPr lang="en-US" sz="48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ược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( </a:t>
            </a:r>
            <a:r>
              <a:rPr lang="en-US" sz="1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2954521b-b4ab-4ce3-8aa8-8bfa99a4c36e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324</Words>
  <Application>Microsoft Office PowerPoint</Application>
  <PresentationFormat>On-screen Show (16:9)</PresentationFormat>
  <Paragraphs>119</Paragraphs>
  <Slides>23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SimSun</vt:lpstr>
      <vt:lpstr>Calibri</vt:lpstr>
      <vt:lpstr>华康少女文字W5</vt:lpstr>
      <vt:lpstr>HL Hoctro</vt:lpstr>
      <vt:lpstr>Wingdings 3</vt:lpstr>
      <vt:lpstr>DFPOP1-W9</vt:lpstr>
      <vt:lpstr>Arial</vt:lpstr>
      <vt:lpstr>Times New Roman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48</cp:revision>
  <dcterms:created xsi:type="dcterms:W3CDTF">2020-08-13T09:19:08Z</dcterms:created>
  <dcterms:modified xsi:type="dcterms:W3CDTF">2024-03-15T02:43:45Z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