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84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7" r:id="rId12"/>
    <p:sldId id="279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C:\Users\Nhung\Downloads\Be-Quet-Nha-Hop-Ca.mp3" TargetMode="External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Nhung\Downloads\Be-Quet-Nha-Hop-Ca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762000" y="1491675"/>
            <a:ext cx="7115175" cy="1028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400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</a:t>
            </a:r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SG" sz="2400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SG" sz="2400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2400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2400" b="1" dirty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SG" sz="2400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29000" y="4012050"/>
            <a:ext cx="5829300" cy="899778"/>
          </a:xfrm>
          <a:prstGeom prst="rect">
            <a:avLst/>
          </a:prstGeom>
        </p:spPr>
        <p:txBody>
          <a:bodyPr vert="horz" lIns="34290" rIns="3429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2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2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2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2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2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025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9200" y="637991"/>
            <a:ext cx="5829300" cy="8997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  <p:pic>
        <p:nvPicPr>
          <p:cNvPr id="4" name="Picture 2" descr="C:\Users\Nhung\Desktop\hq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6" name="Be-Quet-Nha-Hop-C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On-screen Show (4:3)</PresentationFormat>
  <Paragraphs>26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Segoe UI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Administrator</cp:lastModifiedBy>
  <cp:revision>31</cp:revision>
  <dcterms:created xsi:type="dcterms:W3CDTF">2020-08-24T14:29:00Z</dcterms:created>
  <dcterms:modified xsi:type="dcterms:W3CDTF">2025-02-04T03:43:01Z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