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DDAADB4-CF09-425A-9C43-9EB3802ECF52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64023-A83F-498B-A8D0-05E6DD1F87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ter effects kids background loop animation template 👶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54" y="0"/>
            <a:ext cx="913014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Cây xung quanh em</a:t>
            </a:r>
            <a:b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Tiết 3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8118"/>
            <a:ext cx="7772400" cy="1199704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6116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81200" y="5800686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0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remove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/>
                <a:latin typeface="Times New Roman" pitchFamily="18" charset="0"/>
                <a:cs typeface="Times New Roman" pitchFamily="18" charset="0"/>
              </a:rPr>
              <a:t>Hoạt động 1: Khám phá</a:t>
            </a:r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62399" y="62484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1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90013"/>
            <a:ext cx="2209800" cy="2209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Nói về lợi ích của các cây trong hình dưới đây. Kể thêm những lợi ích khác của cây ma em biết.</a:t>
            </a:r>
            <a:endParaRPr lang="en-US" sz="3200" b="1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2666999" cy="2243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524000"/>
            <a:ext cx="4038600" cy="315753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600200" y="3352800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2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199" y="4410076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3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29400" y="4143376"/>
            <a:ext cx="609600" cy="533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4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b="1" smtClean="0">
                <a:effectLst/>
                <a:latin typeface="Times New Roman" pitchFamily="18" charset="0"/>
                <a:cs typeface="Times New Roman" pitchFamily="18" charset="0"/>
              </a:rPr>
              <a:t>Hoạt động 2: Thực hành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073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543675" y="5486400"/>
            <a:ext cx="1905000" cy="1219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88" y="2602057"/>
            <a:ext cx="2071687" cy="16859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smtClean="0">
                <a:effectLst/>
                <a:latin typeface="Times New Roman" pitchFamily="18" charset="0"/>
                <a:cs typeface="Times New Roman" pitchFamily="18" charset="0"/>
              </a:rPr>
              <a:t>Tìm và xếp các cây vào đúng nhóm.</a:t>
            </a:r>
            <a:endParaRPr lang="en-US" sz="4000"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843" y="4838700"/>
            <a:ext cx="1704975" cy="201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26746"/>
            <a:ext cx="2009775" cy="1740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29000"/>
            <a:ext cx="1905000" cy="1676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85800" y="826746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bóng mát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" y="2350746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hoa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600" y="3874746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ăn quả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" y="5334000"/>
            <a:ext cx="1447800" cy="138305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Cây rau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55873" y="2075455"/>
            <a:ext cx="495300" cy="5505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484543" y="4015692"/>
            <a:ext cx="495300" cy="5505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201025" y="4700292"/>
            <a:ext cx="495300" cy="5505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32193" y="6348983"/>
            <a:ext cx="495300" cy="5505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Em thích trồng cây gì? Nói về lợi ích của cây đó.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ffectLst/>
                <a:latin typeface="Times New Roman" pitchFamily="18" charset="0"/>
                <a:cs typeface="Times New Roman" pitchFamily="18" charset="0"/>
              </a:rPr>
              <a:t>Hoạt động 3: Vận dụng</a:t>
            </a:r>
            <a:endParaRPr lang="en-US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57462"/>
            <a:ext cx="7664971" cy="39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: Cây được trồng để cho bóng mát, làm cảnh, làm thức ăn, lấy gỗ.....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</TotalTime>
  <Words>128</Words>
  <Application>Microsoft Office PowerPoint</Application>
  <PresentationFormat>On-screen Show (4:3)</PresentationFormat>
  <Paragraphs>23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Lucida Sans Unicode</vt:lpstr>
      <vt:lpstr>Times New Roman</vt:lpstr>
      <vt:lpstr>Verdana</vt:lpstr>
      <vt:lpstr>Wingdings 2</vt:lpstr>
      <vt:lpstr>Wingdings 3</vt:lpstr>
      <vt:lpstr>Concourse</vt:lpstr>
      <vt:lpstr>Cây xung quanh em Tiết 3</vt:lpstr>
      <vt:lpstr>Hoạt động 1: Khám phá</vt:lpstr>
      <vt:lpstr>2. Nói về lợi ích của các cây trong hình dưới đây. Kể thêm những lợi ích khác của cây ma em biết.</vt:lpstr>
      <vt:lpstr>Hoạt động 2: Thực hành</vt:lpstr>
      <vt:lpstr>Tìm và xếp các cây vào đúng nhóm.</vt:lpstr>
      <vt:lpstr>Hoạt động 3: Vận dụng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Cây xung quanh em Tiết 3</dc:title>
  <dc:creator>Admin</dc:creator>
  <cp:lastModifiedBy>Administrator</cp:lastModifiedBy>
  <cp:revision>12</cp:revision>
  <dcterms:created xsi:type="dcterms:W3CDTF">2020-08-16T08:41:49Z</dcterms:created>
  <dcterms:modified xsi:type="dcterms:W3CDTF">2025-02-03T03:04:12Z</dcterms:modified>
</cp:coreProperties>
</file>