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3" r:id="rId1"/>
  </p:sldMasterIdLst>
  <p:notesMasterIdLst>
    <p:notesMasterId r:id="rId13"/>
  </p:notesMasterIdLst>
  <p:sldIdLst>
    <p:sldId id="298" r:id="rId2"/>
    <p:sldId id="299" r:id="rId3"/>
    <p:sldId id="313" r:id="rId4"/>
    <p:sldId id="314" r:id="rId5"/>
    <p:sldId id="303" r:id="rId6"/>
    <p:sldId id="297" r:id="rId7"/>
    <p:sldId id="318" r:id="rId8"/>
    <p:sldId id="304" r:id="rId9"/>
    <p:sldId id="305" r:id="rId10"/>
    <p:sldId id="306" r:id="rId11"/>
    <p:sldId id="307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00"/>
    <a:srgbClr val="000000"/>
    <a:srgbClr val="FFFF00"/>
    <a:srgbClr val="FFCC00"/>
    <a:srgbClr val="660033"/>
    <a:srgbClr val="CC0066"/>
    <a:srgbClr val="CC3300"/>
    <a:srgbClr val="8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12" autoAdjust="0"/>
    <p:restoredTop sz="88632" autoAdjust="0"/>
  </p:normalViewPr>
  <p:slideViewPr>
    <p:cSldViewPr>
      <p:cViewPr varScale="1">
        <p:scale>
          <a:sx n="91" d="100"/>
          <a:sy n="91" d="100"/>
        </p:scale>
        <p:origin x="15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42" d="100"/>
          <a:sy n="142" d="100"/>
        </p:scale>
        <p:origin x="-990" y="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B220E9E-D0BB-4465-B682-33101E8D6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5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C6E422D-C64A-40F3-A45F-A781BB3BA0BC}" type="slidenum">
              <a:rPr lang="en-US">
                <a:solidFill>
                  <a:prstClr val="black"/>
                </a:solidFill>
                <a:latin typeface="Arial" charset="0"/>
              </a:rPr>
              <a:pPr/>
              <a:t>1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220E9E-D0BB-4465-B682-33101E8D68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78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220E9E-D0BB-4465-B682-33101E8D68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78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220E9E-D0BB-4465-B682-33101E8D68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78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104CA-F57F-451E-B55E-239693AD1B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691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4" r:id="rId1"/>
    <p:sldLayoutId id="2147484155" r:id="rId2"/>
    <p:sldLayoutId id="2147484156" r:id="rId3"/>
    <p:sldLayoutId id="2147484157" r:id="rId4"/>
    <p:sldLayoutId id="2147484158" r:id="rId5"/>
    <p:sldLayoutId id="2147484159" r:id="rId6"/>
    <p:sldLayoutId id="2147484160" r:id="rId7"/>
    <p:sldLayoutId id="2147484161" r:id="rId8"/>
    <p:sldLayoutId id="2147484162" r:id="rId9"/>
    <p:sldLayoutId id="2147484163" r:id="rId10"/>
    <p:sldLayoutId id="2147484164" r:id="rId11"/>
    <p:sldLayoutId id="2147484165" r:id="rId1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image" Target="../media/image16.jpe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5" Type="http://schemas.openxmlformats.org/officeDocument/2006/relationships/image" Target="../media/image17.jpe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11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file:///E:\lien%20luu\giao%20an%20dien%20tu\giao%20an%20dien%20tu\THT_Chuyen%20de%20Thuc%20hien%20giao%20an%20dien%20tu\GDCD\Yeu%20thuong%20con%20nguoi.ppt#-1,1,Slide 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15.jpe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9" name="Group 1041"/>
          <p:cNvGrpSpPr>
            <a:grpSpLocks/>
          </p:cNvGrpSpPr>
          <p:nvPr/>
        </p:nvGrpSpPr>
        <p:grpSpPr bwMode="auto">
          <a:xfrm rot="-796362">
            <a:off x="-995458" y="5416190"/>
            <a:ext cx="2658763" cy="2005257"/>
            <a:chOff x="378" y="0"/>
            <a:chExt cx="4806" cy="3230"/>
          </a:xfrm>
        </p:grpSpPr>
        <p:sp>
          <p:nvSpPr>
            <p:cNvPr id="26780" name="AutoShape 1042"/>
            <p:cNvSpPr>
              <a:spLocks noChangeArrowheads="1"/>
            </p:cNvSpPr>
            <p:nvPr/>
          </p:nvSpPr>
          <p:spPr bwMode="auto">
            <a:xfrm>
              <a:off x="1680" y="1920"/>
              <a:ext cx="2304" cy="421"/>
            </a:xfrm>
            <a:prstGeom prst="flowChartManualOperation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81" name="Line 1043"/>
            <p:cNvSpPr>
              <a:spLocks noChangeShapeType="1"/>
            </p:cNvSpPr>
            <p:nvPr/>
          </p:nvSpPr>
          <p:spPr bwMode="auto">
            <a:xfrm flipH="1">
              <a:off x="1968" y="1824"/>
              <a:ext cx="588" cy="3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82" name="Arc 1044"/>
            <p:cNvSpPr>
              <a:spLocks/>
            </p:cNvSpPr>
            <p:nvPr/>
          </p:nvSpPr>
          <p:spPr bwMode="auto">
            <a:xfrm>
              <a:off x="1729" y="703"/>
              <a:ext cx="637" cy="1079"/>
            </a:xfrm>
            <a:custGeom>
              <a:avLst/>
              <a:gdLst>
                <a:gd name="T0" fmla="*/ 0 w 21600"/>
                <a:gd name="T1" fmla="*/ 0 h 20120"/>
                <a:gd name="T2" fmla="*/ 0 w 21600"/>
                <a:gd name="T3" fmla="*/ 0 h 20120"/>
                <a:gd name="T4" fmla="*/ 0 w 21600"/>
                <a:gd name="T5" fmla="*/ 0 h 2012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120"/>
                <a:gd name="T11" fmla="*/ 21600 w 21600"/>
                <a:gd name="T12" fmla="*/ 20120 h 201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120" fill="none" extrusionOk="0">
                  <a:moveTo>
                    <a:pt x="7858" y="0"/>
                  </a:moveTo>
                  <a:cubicBezTo>
                    <a:pt x="16145" y="3237"/>
                    <a:pt x="21600" y="11223"/>
                    <a:pt x="21600" y="20120"/>
                  </a:cubicBezTo>
                </a:path>
                <a:path w="21600" h="20120" stroke="0" extrusionOk="0">
                  <a:moveTo>
                    <a:pt x="7858" y="0"/>
                  </a:moveTo>
                  <a:cubicBezTo>
                    <a:pt x="16145" y="3237"/>
                    <a:pt x="21600" y="11223"/>
                    <a:pt x="21600" y="20120"/>
                  </a:cubicBezTo>
                  <a:lnTo>
                    <a:pt x="0" y="2012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83" name="Line 1045"/>
            <p:cNvSpPr>
              <a:spLocks noChangeShapeType="1"/>
            </p:cNvSpPr>
            <p:nvPr/>
          </p:nvSpPr>
          <p:spPr bwMode="auto">
            <a:xfrm flipV="1">
              <a:off x="1968" y="288"/>
              <a:ext cx="96" cy="432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84" name="Line 1046"/>
            <p:cNvSpPr>
              <a:spLocks noChangeShapeType="1"/>
            </p:cNvSpPr>
            <p:nvPr/>
          </p:nvSpPr>
          <p:spPr bwMode="auto">
            <a:xfrm>
              <a:off x="2065" y="288"/>
              <a:ext cx="240" cy="672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85" name="Arc 1047"/>
            <p:cNvSpPr>
              <a:spLocks/>
            </p:cNvSpPr>
            <p:nvPr/>
          </p:nvSpPr>
          <p:spPr bwMode="auto">
            <a:xfrm rot="13707161" flipV="1">
              <a:off x="3699" y="883"/>
              <a:ext cx="854" cy="1104"/>
            </a:xfrm>
            <a:custGeom>
              <a:avLst/>
              <a:gdLst>
                <a:gd name="T0" fmla="*/ 0 w 38443"/>
                <a:gd name="T1" fmla="*/ 0 h 21600"/>
                <a:gd name="T2" fmla="*/ 0 w 38443"/>
                <a:gd name="T3" fmla="*/ 0 h 21600"/>
                <a:gd name="T4" fmla="*/ 0 w 38443"/>
                <a:gd name="T5" fmla="*/ 0 h 21600"/>
                <a:gd name="T6" fmla="*/ 0 60000 65536"/>
                <a:gd name="T7" fmla="*/ 0 60000 65536"/>
                <a:gd name="T8" fmla="*/ 0 60000 65536"/>
                <a:gd name="T9" fmla="*/ 0 w 38443"/>
                <a:gd name="T10" fmla="*/ 0 h 21600"/>
                <a:gd name="T11" fmla="*/ 38443 w 3844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43" h="21600" fill="none" extrusionOk="0">
                  <a:moveTo>
                    <a:pt x="0" y="8076"/>
                  </a:moveTo>
                  <a:cubicBezTo>
                    <a:pt x="4100" y="2970"/>
                    <a:pt x="10294" y="-1"/>
                    <a:pt x="16843" y="0"/>
                  </a:cubicBezTo>
                  <a:cubicBezTo>
                    <a:pt x="28772" y="0"/>
                    <a:pt x="38443" y="9670"/>
                    <a:pt x="38443" y="21600"/>
                  </a:cubicBezTo>
                </a:path>
                <a:path w="38443" h="21600" stroke="0" extrusionOk="0">
                  <a:moveTo>
                    <a:pt x="0" y="8076"/>
                  </a:moveTo>
                  <a:cubicBezTo>
                    <a:pt x="4100" y="2970"/>
                    <a:pt x="10294" y="-1"/>
                    <a:pt x="16843" y="0"/>
                  </a:cubicBezTo>
                  <a:cubicBezTo>
                    <a:pt x="28772" y="0"/>
                    <a:pt x="38443" y="9670"/>
                    <a:pt x="38443" y="21600"/>
                  </a:cubicBezTo>
                  <a:lnTo>
                    <a:pt x="16843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86" name="Arc 1048"/>
            <p:cNvSpPr>
              <a:spLocks/>
            </p:cNvSpPr>
            <p:nvPr/>
          </p:nvSpPr>
          <p:spPr bwMode="auto">
            <a:xfrm rot="9565297" flipH="1" flipV="1">
              <a:off x="912" y="576"/>
              <a:ext cx="1032" cy="1200"/>
            </a:xfrm>
            <a:custGeom>
              <a:avLst/>
              <a:gdLst>
                <a:gd name="T0" fmla="*/ 0 w 35708"/>
                <a:gd name="T1" fmla="*/ 0 h 21600"/>
                <a:gd name="T2" fmla="*/ 0 w 35708"/>
                <a:gd name="T3" fmla="*/ 0 h 21600"/>
                <a:gd name="T4" fmla="*/ 0 w 35708"/>
                <a:gd name="T5" fmla="*/ 0 h 21600"/>
                <a:gd name="T6" fmla="*/ 0 60000 65536"/>
                <a:gd name="T7" fmla="*/ 0 60000 65536"/>
                <a:gd name="T8" fmla="*/ 0 60000 65536"/>
                <a:gd name="T9" fmla="*/ 0 w 35708"/>
                <a:gd name="T10" fmla="*/ 0 h 21600"/>
                <a:gd name="T11" fmla="*/ 35708 w 357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708" h="21600" fill="none" extrusionOk="0">
                  <a:moveTo>
                    <a:pt x="-1" y="5243"/>
                  </a:moveTo>
                  <a:cubicBezTo>
                    <a:pt x="3921" y="1861"/>
                    <a:pt x="8928" y="-1"/>
                    <a:pt x="14108" y="0"/>
                  </a:cubicBezTo>
                  <a:cubicBezTo>
                    <a:pt x="26037" y="0"/>
                    <a:pt x="35708" y="9670"/>
                    <a:pt x="35708" y="21600"/>
                  </a:cubicBezTo>
                </a:path>
                <a:path w="35708" h="21600" stroke="0" extrusionOk="0">
                  <a:moveTo>
                    <a:pt x="-1" y="5243"/>
                  </a:moveTo>
                  <a:cubicBezTo>
                    <a:pt x="3921" y="1861"/>
                    <a:pt x="8928" y="-1"/>
                    <a:pt x="14108" y="0"/>
                  </a:cubicBezTo>
                  <a:cubicBezTo>
                    <a:pt x="26037" y="0"/>
                    <a:pt x="35708" y="9670"/>
                    <a:pt x="35708" y="21600"/>
                  </a:cubicBezTo>
                  <a:lnTo>
                    <a:pt x="14108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vi-VN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6787" name="Arc 1049"/>
            <p:cNvSpPr>
              <a:spLocks/>
            </p:cNvSpPr>
            <p:nvPr/>
          </p:nvSpPr>
          <p:spPr bwMode="auto">
            <a:xfrm rot="8066298" flipH="1" flipV="1">
              <a:off x="1168" y="1387"/>
              <a:ext cx="661" cy="864"/>
            </a:xfrm>
            <a:custGeom>
              <a:avLst/>
              <a:gdLst>
                <a:gd name="T0" fmla="*/ 0 w 37161"/>
                <a:gd name="T1" fmla="*/ 0 h 21600"/>
                <a:gd name="T2" fmla="*/ 0 w 37161"/>
                <a:gd name="T3" fmla="*/ 0 h 21600"/>
                <a:gd name="T4" fmla="*/ 0 w 37161"/>
                <a:gd name="T5" fmla="*/ 0 h 21600"/>
                <a:gd name="T6" fmla="*/ 0 60000 65536"/>
                <a:gd name="T7" fmla="*/ 0 60000 65536"/>
                <a:gd name="T8" fmla="*/ 0 60000 65536"/>
                <a:gd name="T9" fmla="*/ 0 w 37161"/>
                <a:gd name="T10" fmla="*/ 0 h 21600"/>
                <a:gd name="T11" fmla="*/ 37161 w 3716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161" h="21600" fill="none" extrusionOk="0">
                  <a:moveTo>
                    <a:pt x="-1" y="6619"/>
                  </a:moveTo>
                  <a:cubicBezTo>
                    <a:pt x="4071" y="2389"/>
                    <a:pt x="9689" y="-1"/>
                    <a:pt x="15561" y="0"/>
                  </a:cubicBezTo>
                  <a:cubicBezTo>
                    <a:pt x="27490" y="0"/>
                    <a:pt x="37161" y="9670"/>
                    <a:pt x="37161" y="21600"/>
                  </a:cubicBezTo>
                </a:path>
                <a:path w="37161" h="21600" stroke="0" extrusionOk="0">
                  <a:moveTo>
                    <a:pt x="-1" y="6619"/>
                  </a:moveTo>
                  <a:cubicBezTo>
                    <a:pt x="4071" y="2389"/>
                    <a:pt x="9689" y="-1"/>
                    <a:pt x="15561" y="0"/>
                  </a:cubicBezTo>
                  <a:cubicBezTo>
                    <a:pt x="27490" y="0"/>
                    <a:pt x="37161" y="9670"/>
                    <a:pt x="37161" y="21600"/>
                  </a:cubicBezTo>
                  <a:lnTo>
                    <a:pt x="15561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88" name="Line 1050"/>
            <p:cNvSpPr>
              <a:spLocks noChangeShapeType="1"/>
            </p:cNvSpPr>
            <p:nvPr/>
          </p:nvSpPr>
          <p:spPr bwMode="auto">
            <a:xfrm>
              <a:off x="2737" y="0"/>
              <a:ext cx="0" cy="528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89" name="Line 1051"/>
            <p:cNvSpPr>
              <a:spLocks noChangeShapeType="1"/>
            </p:cNvSpPr>
            <p:nvPr/>
          </p:nvSpPr>
          <p:spPr bwMode="auto">
            <a:xfrm>
              <a:off x="2737" y="960"/>
              <a:ext cx="0" cy="720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90" name="Line 1052"/>
            <p:cNvSpPr>
              <a:spLocks noChangeShapeType="1"/>
            </p:cNvSpPr>
            <p:nvPr/>
          </p:nvSpPr>
          <p:spPr bwMode="auto">
            <a:xfrm>
              <a:off x="2737" y="0"/>
              <a:ext cx="240" cy="528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91" name="Line 1053"/>
            <p:cNvSpPr>
              <a:spLocks noChangeShapeType="1"/>
            </p:cNvSpPr>
            <p:nvPr/>
          </p:nvSpPr>
          <p:spPr bwMode="auto">
            <a:xfrm flipH="1">
              <a:off x="2881" y="960"/>
              <a:ext cx="96" cy="240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92" name="Arc 1054"/>
            <p:cNvSpPr>
              <a:spLocks/>
            </p:cNvSpPr>
            <p:nvPr/>
          </p:nvSpPr>
          <p:spPr bwMode="auto">
            <a:xfrm rot="13707161" flipV="1">
              <a:off x="3884" y="196"/>
              <a:ext cx="776" cy="1824"/>
            </a:xfrm>
            <a:custGeom>
              <a:avLst/>
              <a:gdLst>
                <a:gd name="T0" fmla="*/ 0 w 34875"/>
                <a:gd name="T1" fmla="*/ 0 h 21600"/>
                <a:gd name="T2" fmla="*/ 0 w 34875"/>
                <a:gd name="T3" fmla="*/ 0 h 21600"/>
                <a:gd name="T4" fmla="*/ 0 w 34875"/>
                <a:gd name="T5" fmla="*/ 0 h 21600"/>
                <a:gd name="T6" fmla="*/ 0 60000 65536"/>
                <a:gd name="T7" fmla="*/ 0 60000 65536"/>
                <a:gd name="T8" fmla="*/ 0 60000 65536"/>
                <a:gd name="T9" fmla="*/ 0 w 34875"/>
                <a:gd name="T10" fmla="*/ 0 h 21600"/>
                <a:gd name="T11" fmla="*/ 34875 w 348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875" h="21600" fill="none" extrusionOk="0">
                  <a:moveTo>
                    <a:pt x="-1" y="4560"/>
                  </a:moveTo>
                  <a:cubicBezTo>
                    <a:pt x="3793" y="1605"/>
                    <a:pt x="8465" y="-1"/>
                    <a:pt x="13275" y="0"/>
                  </a:cubicBezTo>
                  <a:cubicBezTo>
                    <a:pt x="25204" y="0"/>
                    <a:pt x="34875" y="9670"/>
                    <a:pt x="34875" y="21600"/>
                  </a:cubicBezTo>
                </a:path>
                <a:path w="34875" h="21600" stroke="0" extrusionOk="0">
                  <a:moveTo>
                    <a:pt x="-1" y="4560"/>
                  </a:moveTo>
                  <a:cubicBezTo>
                    <a:pt x="3793" y="1605"/>
                    <a:pt x="8465" y="-1"/>
                    <a:pt x="13275" y="0"/>
                  </a:cubicBezTo>
                  <a:cubicBezTo>
                    <a:pt x="25204" y="0"/>
                    <a:pt x="34875" y="9670"/>
                    <a:pt x="34875" y="21600"/>
                  </a:cubicBezTo>
                  <a:lnTo>
                    <a:pt x="13275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26793" name="Group 1055"/>
            <p:cNvGrpSpPr>
              <a:grpSpLocks/>
            </p:cNvGrpSpPr>
            <p:nvPr/>
          </p:nvGrpSpPr>
          <p:grpSpPr bwMode="auto">
            <a:xfrm>
              <a:off x="1920" y="1392"/>
              <a:ext cx="768" cy="768"/>
              <a:chOff x="1824" y="1392"/>
              <a:chExt cx="768" cy="768"/>
            </a:xfrm>
          </p:grpSpPr>
          <p:sp>
            <p:nvSpPr>
              <p:cNvPr id="26900" name="Text Box 1056"/>
              <p:cNvSpPr txBox="1">
                <a:spLocks noChangeArrowheads="1"/>
              </p:cNvSpPr>
              <p:nvPr/>
            </p:nvSpPr>
            <p:spPr bwMode="auto">
              <a:xfrm>
                <a:off x="1856" y="1484"/>
                <a:ext cx="659" cy="5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6901" name="Arc 1057"/>
              <p:cNvSpPr>
                <a:spLocks/>
              </p:cNvSpPr>
              <p:nvPr/>
            </p:nvSpPr>
            <p:spPr bwMode="auto">
              <a:xfrm>
                <a:off x="2097" y="1392"/>
                <a:ext cx="256" cy="256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902" name="Arc 1058"/>
              <p:cNvSpPr>
                <a:spLocks/>
              </p:cNvSpPr>
              <p:nvPr/>
            </p:nvSpPr>
            <p:spPr bwMode="auto">
              <a:xfrm rot="3888902">
                <a:off x="2355" y="1557"/>
                <a:ext cx="226" cy="248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903" name="Arc 1059"/>
              <p:cNvSpPr>
                <a:spLocks/>
              </p:cNvSpPr>
              <p:nvPr/>
            </p:nvSpPr>
            <p:spPr bwMode="auto">
              <a:xfrm rot="7161665">
                <a:off x="2316" y="1828"/>
                <a:ext cx="226" cy="236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904" name="Arc 1060"/>
              <p:cNvSpPr>
                <a:spLocks/>
              </p:cNvSpPr>
              <p:nvPr/>
            </p:nvSpPr>
            <p:spPr bwMode="auto">
              <a:xfrm rot="-3633413">
                <a:off x="1845" y="1504"/>
                <a:ext cx="226" cy="238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905" name="Arc 1061"/>
              <p:cNvSpPr>
                <a:spLocks/>
              </p:cNvSpPr>
              <p:nvPr/>
            </p:nvSpPr>
            <p:spPr bwMode="auto">
              <a:xfrm rot="-6611763">
                <a:off x="1830" y="1793"/>
                <a:ext cx="226" cy="238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906" name="Arc 1062"/>
              <p:cNvSpPr>
                <a:spLocks/>
              </p:cNvSpPr>
              <p:nvPr/>
            </p:nvSpPr>
            <p:spPr bwMode="auto">
              <a:xfrm rot="10800000">
                <a:off x="2077" y="1951"/>
                <a:ext cx="257" cy="20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907" name="AutoShape 1063"/>
              <p:cNvSpPr>
                <a:spLocks noChangeArrowheads="1"/>
              </p:cNvSpPr>
              <p:nvPr/>
            </p:nvSpPr>
            <p:spPr bwMode="auto">
              <a:xfrm>
                <a:off x="2005" y="1584"/>
                <a:ext cx="384" cy="432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794" name="Group 1064"/>
            <p:cNvGrpSpPr>
              <a:grpSpLocks/>
            </p:cNvGrpSpPr>
            <p:nvPr/>
          </p:nvGrpSpPr>
          <p:grpSpPr bwMode="auto">
            <a:xfrm>
              <a:off x="2544" y="1680"/>
              <a:ext cx="810" cy="763"/>
              <a:chOff x="2832" y="1632"/>
              <a:chExt cx="810" cy="763"/>
            </a:xfrm>
          </p:grpSpPr>
          <p:sp>
            <p:nvSpPr>
              <p:cNvPr id="26890" name="Line 1065"/>
              <p:cNvSpPr>
                <a:spLocks noChangeShapeType="1"/>
              </p:cNvSpPr>
              <p:nvPr/>
            </p:nvSpPr>
            <p:spPr bwMode="auto">
              <a:xfrm>
                <a:off x="3079" y="1883"/>
                <a:ext cx="442" cy="4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91" name="Arc 1066"/>
              <p:cNvSpPr>
                <a:spLocks/>
              </p:cNvSpPr>
              <p:nvPr/>
            </p:nvSpPr>
            <p:spPr bwMode="auto">
              <a:xfrm rot="-10388015">
                <a:off x="3094" y="2186"/>
                <a:ext cx="257" cy="20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6892" name="Group 1067"/>
              <p:cNvGrpSpPr>
                <a:grpSpLocks/>
              </p:cNvGrpSpPr>
              <p:nvPr/>
            </p:nvGrpSpPr>
            <p:grpSpPr bwMode="auto">
              <a:xfrm>
                <a:off x="2832" y="1632"/>
                <a:ext cx="810" cy="672"/>
                <a:chOff x="2496" y="1597"/>
                <a:chExt cx="788" cy="689"/>
              </a:xfrm>
            </p:grpSpPr>
            <p:grpSp>
              <p:nvGrpSpPr>
                <p:cNvPr id="26893" name="Group 1068"/>
                <p:cNvGrpSpPr>
                  <a:grpSpLocks/>
                </p:cNvGrpSpPr>
                <p:nvPr/>
              </p:nvGrpSpPr>
              <p:grpSpPr bwMode="auto">
                <a:xfrm>
                  <a:off x="2496" y="1597"/>
                  <a:ext cx="788" cy="689"/>
                  <a:chOff x="2496" y="1597"/>
                  <a:chExt cx="788" cy="689"/>
                </a:xfrm>
              </p:grpSpPr>
              <p:sp>
                <p:nvSpPr>
                  <p:cNvPr id="26895" name="Arc 1069"/>
                  <p:cNvSpPr>
                    <a:spLocks/>
                  </p:cNvSpPr>
                  <p:nvPr/>
                </p:nvSpPr>
                <p:spPr bwMode="auto">
                  <a:xfrm rot="411985">
                    <a:off x="2810" y="1597"/>
                    <a:ext cx="256" cy="256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896" name="Arc 1070"/>
                  <p:cNvSpPr>
                    <a:spLocks/>
                  </p:cNvSpPr>
                  <p:nvPr/>
                </p:nvSpPr>
                <p:spPr bwMode="auto">
                  <a:xfrm rot="4300887">
                    <a:off x="3047" y="1790"/>
                    <a:ext cx="226" cy="248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897" name="Arc 1071"/>
                  <p:cNvSpPr>
                    <a:spLocks/>
                  </p:cNvSpPr>
                  <p:nvPr/>
                </p:nvSpPr>
                <p:spPr bwMode="auto">
                  <a:xfrm rot="7573651">
                    <a:off x="2977" y="2055"/>
                    <a:ext cx="226" cy="236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898" name="Arc 1072"/>
                  <p:cNvSpPr>
                    <a:spLocks/>
                  </p:cNvSpPr>
                  <p:nvPr/>
                </p:nvSpPr>
                <p:spPr bwMode="auto">
                  <a:xfrm rot="-3221429">
                    <a:off x="2548" y="1677"/>
                    <a:ext cx="226" cy="238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899" name="Arc 1073"/>
                  <p:cNvSpPr>
                    <a:spLocks/>
                  </p:cNvSpPr>
                  <p:nvPr/>
                </p:nvSpPr>
                <p:spPr bwMode="auto">
                  <a:xfrm rot="-6199783">
                    <a:off x="2502" y="1962"/>
                    <a:ext cx="226" cy="238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26894" name="AutoShape 1074"/>
                <p:cNvSpPr>
                  <a:spLocks noChangeArrowheads="1"/>
                </p:cNvSpPr>
                <p:nvPr/>
              </p:nvSpPr>
              <p:spPr bwMode="auto">
                <a:xfrm rot="411985">
                  <a:off x="2688" y="1728"/>
                  <a:ext cx="384" cy="432"/>
                </a:xfrm>
                <a:prstGeom prst="flowChartConnector">
                  <a:avLst/>
                </a:prstGeom>
                <a:solidFill>
                  <a:srgbClr val="FFFF99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  <p:grpSp>
          <p:nvGrpSpPr>
            <p:cNvPr id="26795" name="Group 1075"/>
            <p:cNvGrpSpPr>
              <a:grpSpLocks/>
            </p:cNvGrpSpPr>
            <p:nvPr/>
          </p:nvGrpSpPr>
          <p:grpSpPr bwMode="auto">
            <a:xfrm rot="-308941">
              <a:off x="3307" y="1492"/>
              <a:ext cx="717" cy="770"/>
              <a:chOff x="3744" y="2784"/>
              <a:chExt cx="816" cy="912"/>
            </a:xfrm>
          </p:grpSpPr>
          <p:sp>
            <p:nvSpPr>
              <p:cNvPr id="26883" name="Arc 1076"/>
              <p:cNvSpPr>
                <a:spLocks/>
              </p:cNvSpPr>
              <p:nvPr/>
            </p:nvSpPr>
            <p:spPr bwMode="auto">
              <a:xfrm>
                <a:off x="4034" y="2784"/>
                <a:ext cx="272" cy="30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4" name="Arc 1077"/>
              <p:cNvSpPr>
                <a:spLocks/>
              </p:cNvSpPr>
              <p:nvPr/>
            </p:nvSpPr>
            <p:spPr bwMode="auto">
              <a:xfrm rot="3888902">
                <a:off x="4294" y="2996"/>
                <a:ext cx="269" cy="26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5" name="Arc 1078"/>
              <p:cNvSpPr>
                <a:spLocks/>
              </p:cNvSpPr>
              <p:nvPr/>
            </p:nvSpPr>
            <p:spPr bwMode="auto">
              <a:xfrm rot="7161665">
                <a:off x="4253" y="3316"/>
                <a:ext cx="268" cy="251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6" name="Arc 1079"/>
              <p:cNvSpPr>
                <a:spLocks/>
              </p:cNvSpPr>
              <p:nvPr/>
            </p:nvSpPr>
            <p:spPr bwMode="auto">
              <a:xfrm rot="-3633413">
                <a:off x="3753" y="2931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7" name="Arc 1080"/>
              <p:cNvSpPr>
                <a:spLocks/>
              </p:cNvSpPr>
              <p:nvPr/>
            </p:nvSpPr>
            <p:spPr bwMode="auto">
              <a:xfrm rot="-6611763">
                <a:off x="3737" y="3274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8" name="Arc 1081"/>
              <p:cNvSpPr>
                <a:spLocks/>
              </p:cNvSpPr>
              <p:nvPr/>
            </p:nvSpPr>
            <p:spPr bwMode="auto">
              <a:xfrm rot="10800000">
                <a:off x="4013" y="3447"/>
                <a:ext cx="273" cy="24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9" name="AutoShape 1082"/>
              <p:cNvSpPr>
                <a:spLocks noChangeArrowheads="1"/>
              </p:cNvSpPr>
              <p:nvPr/>
            </p:nvSpPr>
            <p:spPr bwMode="auto">
              <a:xfrm>
                <a:off x="3936" y="3024"/>
                <a:ext cx="432" cy="480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796" name="Group 1083"/>
            <p:cNvGrpSpPr>
              <a:grpSpLocks/>
            </p:cNvGrpSpPr>
            <p:nvPr/>
          </p:nvGrpSpPr>
          <p:grpSpPr bwMode="auto">
            <a:xfrm rot="-416682">
              <a:off x="2781" y="1011"/>
              <a:ext cx="672" cy="769"/>
              <a:chOff x="3744" y="2784"/>
              <a:chExt cx="816" cy="912"/>
            </a:xfrm>
          </p:grpSpPr>
          <p:sp>
            <p:nvSpPr>
              <p:cNvPr id="26876" name="Arc 1084"/>
              <p:cNvSpPr>
                <a:spLocks/>
              </p:cNvSpPr>
              <p:nvPr/>
            </p:nvSpPr>
            <p:spPr bwMode="auto">
              <a:xfrm>
                <a:off x="4034" y="2784"/>
                <a:ext cx="272" cy="30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7" name="Arc 1085"/>
              <p:cNvSpPr>
                <a:spLocks/>
              </p:cNvSpPr>
              <p:nvPr/>
            </p:nvSpPr>
            <p:spPr bwMode="auto">
              <a:xfrm rot="3888902">
                <a:off x="4294" y="2996"/>
                <a:ext cx="269" cy="26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8" name="Arc 1086"/>
              <p:cNvSpPr>
                <a:spLocks/>
              </p:cNvSpPr>
              <p:nvPr/>
            </p:nvSpPr>
            <p:spPr bwMode="auto">
              <a:xfrm rot="7161665">
                <a:off x="4253" y="3316"/>
                <a:ext cx="268" cy="251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9" name="Arc 1087"/>
              <p:cNvSpPr>
                <a:spLocks/>
              </p:cNvSpPr>
              <p:nvPr/>
            </p:nvSpPr>
            <p:spPr bwMode="auto">
              <a:xfrm rot="-3633413">
                <a:off x="3753" y="2931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0" name="Arc 1088"/>
              <p:cNvSpPr>
                <a:spLocks/>
              </p:cNvSpPr>
              <p:nvPr/>
            </p:nvSpPr>
            <p:spPr bwMode="auto">
              <a:xfrm rot="-6611763">
                <a:off x="3737" y="3274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1" name="Arc 1089"/>
              <p:cNvSpPr>
                <a:spLocks/>
              </p:cNvSpPr>
              <p:nvPr/>
            </p:nvSpPr>
            <p:spPr bwMode="auto">
              <a:xfrm rot="10800000">
                <a:off x="4013" y="3447"/>
                <a:ext cx="273" cy="24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2" name="AutoShape 1090"/>
              <p:cNvSpPr>
                <a:spLocks noChangeArrowheads="1"/>
              </p:cNvSpPr>
              <p:nvPr/>
            </p:nvSpPr>
            <p:spPr bwMode="auto">
              <a:xfrm>
                <a:off x="3936" y="3024"/>
                <a:ext cx="432" cy="480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797" name="Group 1091"/>
            <p:cNvGrpSpPr>
              <a:grpSpLocks/>
            </p:cNvGrpSpPr>
            <p:nvPr/>
          </p:nvGrpSpPr>
          <p:grpSpPr bwMode="auto">
            <a:xfrm>
              <a:off x="2204" y="881"/>
              <a:ext cx="575" cy="671"/>
              <a:chOff x="3744" y="2784"/>
              <a:chExt cx="816" cy="912"/>
            </a:xfrm>
          </p:grpSpPr>
          <p:sp>
            <p:nvSpPr>
              <p:cNvPr id="26869" name="Arc 1092"/>
              <p:cNvSpPr>
                <a:spLocks/>
              </p:cNvSpPr>
              <p:nvPr/>
            </p:nvSpPr>
            <p:spPr bwMode="auto">
              <a:xfrm>
                <a:off x="4034" y="2784"/>
                <a:ext cx="272" cy="30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0" name="Arc 1093"/>
              <p:cNvSpPr>
                <a:spLocks/>
              </p:cNvSpPr>
              <p:nvPr/>
            </p:nvSpPr>
            <p:spPr bwMode="auto">
              <a:xfrm rot="3888902">
                <a:off x="4294" y="2996"/>
                <a:ext cx="269" cy="26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1" name="Arc 1094"/>
              <p:cNvSpPr>
                <a:spLocks/>
              </p:cNvSpPr>
              <p:nvPr/>
            </p:nvSpPr>
            <p:spPr bwMode="auto">
              <a:xfrm rot="7161665">
                <a:off x="4253" y="3316"/>
                <a:ext cx="268" cy="251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2" name="Arc 1095"/>
              <p:cNvSpPr>
                <a:spLocks/>
              </p:cNvSpPr>
              <p:nvPr/>
            </p:nvSpPr>
            <p:spPr bwMode="auto">
              <a:xfrm rot="-3633413">
                <a:off x="3753" y="2931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3" name="Arc 1096"/>
              <p:cNvSpPr>
                <a:spLocks/>
              </p:cNvSpPr>
              <p:nvPr/>
            </p:nvSpPr>
            <p:spPr bwMode="auto">
              <a:xfrm rot="-6611763">
                <a:off x="3737" y="3274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4" name="Arc 1097"/>
              <p:cNvSpPr>
                <a:spLocks/>
              </p:cNvSpPr>
              <p:nvPr/>
            </p:nvSpPr>
            <p:spPr bwMode="auto">
              <a:xfrm rot="10800000">
                <a:off x="4013" y="3447"/>
                <a:ext cx="273" cy="24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5" name="AutoShape 1098"/>
              <p:cNvSpPr>
                <a:spLocks noChangeArrowheads="1"/>
              </p:cNvSpPr>
              <p:nvPr/>
            </p:nvSpPr>
            <p:spPr bwMode="auto">
              <a:xfrm>
                <a:off x="3936" y="3024"/>
                <a:ext cx="432" cy="480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798" name="Group 1099"/>
            <p:cNvGrpSpPr>
              <a:grpSpLocks/>
            </p:cNvGrpSpPr>
            <p:nvPr/>
          </p:nvGrpSpPr>
          <p:grpSpPr bwMode="auto">
            <a:xfrm rot="-561779">
              <a:off x="2544" y="480"/>
              <a:ext cx="528" cy="576"/>
              <a:chOff x="2016" y="3120"/>
              <a:chExt cx="528" cy="576"/>
            </a:xfrm>
          </p:grpSpPr>
          <p:sp>
            <p:nvSpPr>
              <p:cNvPr id="26862" name="Arc 1100"/>
              <p:cNvSpPr>
                <a:spLocks/>
              </p:cNvSpPr>
              <p:nvPr/>
            </p:nvSpPr>
            <p:spPr bwMode="auto">
              <a:xfrm>
                <a:off x="2204" y="3120"/>
                <a:ext cx="176" cy="19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63" name="Arc 1101"/>
              <p:cNvSpPr>
                <a:spLocks/>
              </p:cNvSpPr>
              <p:nvPr/>
            </p:nvSpPr>
            <p:spPr bwMode="auto">
              <a:xfrm rot="3888902">
                <a:off x="2374" y="3252"/>
                <a:ext cx="170" cy="170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64" name="Arc 1102"/>
              <p:cNvSpPr>
                <a:spLocks/>
              </p:cNvSpPr>
              <p:nvPr/>
            </p:nvSpPr>
            <p:spPr bwMode="auto">
              <a:xfrm rot="7161665">
                <a:off x="2347" y="3455"/>
                <a:ext cx="169" cy="16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65" name="Arc 1103"/>
              <p:cNvSpPr>
                <a:spLocks/>
              </p:cNvSpPr>
              <p:nvPr/>
            </p:nvSpPr>
            <p:spPr bwMode="auto">
              <a:xfrm rot="-3633413">
                <a:off x="2023" y="3211"/>
                <a:ext cx="170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66" name="Arc 1104"/>
              <p:cNvSpPr>
                <a:spLocks/>
              </p:cNvSpPr>
              <p:nvPr/>
            </p:nvSpPr>
            <p:spPr bwMode="auto">
              <a:xfrm rot="-6611763">
                <a:off x="2013" y="3428"/>
                <a:ext cx="169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67" name="Arc 1105"/>
              <p:cNvSpPr>
                <a:spLocks/>
              </p:cNvSpPr>
              <p:nvPr/>
            </p:nvSpPr>
            <p:spPr bwMode="auto">
              <a:xfrm rot="10800000">
                <a:off x="2190" y="3539"/>
                <a:ext cx="177" cy="157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68" name="AutoShape 1106"/>
              <p:cNvSpPr>
                <a:spLocks noChangeArrowheads="1"/>
              </p:cNvSpPr>
              <p:nvPr/>
            </p:nvSpPr>
            <p:spPr bwMode="auto">
              <a:xfrm>
                <a:off x="2140" y="3249"/>
                <a:ext cx="280" cy="303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799" name="Group 1107"/>
            <p:cNvGrpSpPr>
              <a:grpSpLocks/>
            </p:cNvGrpSpPr>
            <p:nvPr/>
          </p:nvGrpSpPr>
          <p:grpSpPr bwMode="auto">
            <a:xfrm>
              <a:off x="3226" y="576"/>
              <a:ext cx="528" cy="576"/>
              <a:chOff x="2016" y="3120"/>
              <a:chExt cx="528" cy="576"/>
            </a:xfrm>
          </p:grpSpPr>
          <p:sp>
            <p:nvSpPr>
              <p:cNvPr id="26855" name="Arc 1108"/>
              <p:cNvSpPr>
                <a:spLocks/>
              </p:cNvSpPr>
              <p:nvPr/>
            </p:nvSpPr>
            <p:spPr bwMode="auto">
              <a:xfrm>
                <a:off x="2204" y="3120"/>
                <a:ext cx="176" cy="19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6" name="Arc 1109"/>
              <p:cNvSpPr>
                <a:spLocks/>
              </p:cNvSpPr>
              <p:nvPr/>
            </p:nvSpPr>
            <p:spPr bwMode="auto">
              <a:xfrm rot="3888902">
                <a:off x="2374" y="3252"/>
                <a:ext cx="170" cy="170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7" name="Arc 1110"/>
              <p:cNvSpPr>
                <a:spLocks/>
              </p:cNvSpPr>
              <p:nvPr/>
            </p:nvSpPr>
            <p:spPr bwMode="auto">
              <a:xfrm rot="7161665">
                <a:off x="2347" y="3455"/>
                <a:ext cx="169" cy="16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8" name="Arc 1111"/>
              <p:cNvSpPr>
                <a:spLocks/>
              </p:cNvSpPr>
              <p:nvPr/>
            </p:nvSpPr>
            <p:spPr bwMode="auto">
              <a:xfrm rot="-3633413">
                <a:off x="2023" y="3211"/>
                <a:ext cx="170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9" name="Arc 1112"/>
              <p:cNvSpPr>
                <a:spLocks/>
              </p:cNvSpPr>
              <p:nvPr/>
            </p:nvSpPr>
            <p:spPr bwMode="auto">
              <a:xfrm rot="-6611763">
                <a:off x="2013" y="3428"/>
                <a:ext cx="169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60" name="Arc 1113"/>
              <p:cNvSpPr>
                <a:spLocks/>
              </p:cNvSpPr>
              <p:nvPr/>
            </p:nvSpPr>
            <p:spPr bwMode="auto">
              <a:xfrm rot="10800000">
                <a:off x="2190" y="3539"/>
                <a:ext cx="177" cy="157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61" name="AutoShape 1114"/>
              <p:cNvSpPr>
                <a:spLocks noChangeArrowheads="1"/>
              </p:cNvSpPr>
              <p:nvPr/>
            </p:nvSpPr>
            <p:spPr bwMode="auto">
              <a:xfrm>
                <a:off x="2140" y="3249"/>
                <a:ext cx="280" cy="303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800" name="Group 1115"/>
            <p:cNvGrpSpPr>
              <a:grpSpLocks/>
            </p:cNvGrpSpPr>
            <p:nvPr/>
          </p:nvGrpSpPr>
          <p:grpSpPr bwMode="auto">
            <a:xfrm>
              <a:off x="3021" y="240"/>
              <a:ext cx="335" cy="384"/>
              <a:chOff x="2016" y="3120"/>
              <a:chExt cx="528" cy="576"/>
            </a:xfrm>
          </p:grpSpPr>
          <p:sp>
            <p:nvSpPr>
              <p:cNvPr id="26848" name="Arc 1116"/>
              <p:cNvSpPr>
                <a:spLocks/>
              </p:cNvSpPr>
              <p:nvPr/>
            </p:nvSpPr>
            <p:spPr bwMode="auto">
              <a:xfrm>
                <a:off x="2204" y="3120"/>
                <a:ext cx="176" cy="19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49" name="Arc 1117"/>
              <p:cNvSpPr>
                <a:spLocks/>
              </p:cNvSpPr>
              <p:nvPr/>
            </p:nvSpPr>
            <p:spPr bwMode="auto">
              <a:xfrm rot="3888902">
                <a:off x="2374" y="3252"/>
                <a:ext cx="170" cy="170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0" name="Arc 1118"/>
              <p:cNvSpPr>
                <a:spLocks/>
              </p:cNvSpPr>
              <p:nvPr/>
            </p:nvSpPr>
            <p:spPr bwMode="auto">
              <a:xfrm rot="7161665">
                <a:off x="2347" y="3455"/>
                <a:ext cx="169" cy="16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1" name="Arc 1119"/>
              <p:cNvSpPr>
                <a:spLocks/>
              </p:cNvSpPr>
              <p:nvPr/>
            </p:nvSpPr>
            <p:spPr bwMode="auto">
              <a:xfrm rot="-3633413">
                <a:off x="2023" y="3211"/>
                <a:ext cx="170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2" name="Arc 1120"/>
              <p:cNvSpPr>
                <a:spLocks/>
              </p:cNvSpPr>
              <p:nvPr/>
            </p:nvSpPr>
            <p:spPr bwMode="auto">
              <a:xfrm rot="-6611763">
                <a:off x="2013" y="3428"/>
                <a:ext cx="169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3" name="Arc 1121"/>
              <p:cNvSpPr>
                <a:spLocks/>
              </p:cNvSpPr>
              <p:nvPr/>
            </p:nvSpPr>
            <p:spPr bwMode="auto">
              <a:xfrm rot="10800000">
                <a:off x="2190" y="3539"/>
                <a:ext cx="177" cy="157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4" name="AutoShape 1122"/>
              <p:cNvSpPr>
                <a:spLocks noChangeArrowheads="1"/>
              </p:cNvSpPr>
              <p:nvPr/>
            </p:nvSpPr>
            <p:spPr bwMode="auto">
              <a:xfrm>
                <a:off x="2140" y="3249"/>
                <a:ext cx="280" cy="303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6801" name="Line 1123"/>
            <p:cNvSpPr>
              <a:spLocks noChangeShapeType="1"/>
            </p:cNvSpPr>
            <p:nvPr/>
          </p:nvSpPr>
          <p:spPr bwMode="auto">
            <a:xfrm flipH="1">
              <a:off x="2160" y="2064"/>
              <a:ext cx="336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02" name="Line 1124"/>
            <p:cNvSpPr>
              <a:spLocks noChangeShapeType="1"/>
            </p:cNvSpPr>
            <p:nvPr/>
          </p:nvSpPr>
          <p:spPr bwMode="auto">
            <a:xfrm flipH="1">
              <a:off x="3264" y="2112"/>
              <a:ext cx="33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03" name="Line 1125"/>
            <p:cNvSpPr>
              <a:spLocks noChangeShapeType="1"/>
            </p:cNvSpPr>
            <p:nvPr/>
          </p:nvSpPr>
          <p:spPr bwMode="auto">
            <a:xfrm flipV="1">
              <a:off x="2400" y="2208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04" name="Line 1126"/>
            <p:cNvSpPr>
              <a:spLocks noChangeShapeType="1"/>
            </p:cNvSpPr>
            <p:nvPr/>
          </p:nvSpPr>
          <p:spPr bwMode="auto">
            <a:xfrm flipV="1">
              <a:off x="1824" y="1968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05" name="Line 1127"/>
            <p:cNvSpPr>
              <a:spLocks noChangeShapeType="1"/>
            </p:cNvSpPr>
            <p:nvPr/>
          </p:nvSpPr>
          <p:spPr bwMode="auto">
            <a:xfrm>
              <a:off x="2064" y="2064"/>
              <a:ext cx="2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06" name="Line 1128"/>
            <p:cNvSpPr>
              <a:spLocks noChangeShapeType="1"/>
            </p:cNvSpPr>
            <p:nvPr/>
          </p:nvSpPr>
          <p:spPr bwMode="auto">
            <a:xfrm>
              <a:off x="2448" y="2112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07" name="Line 1129"/>
            <p:cNvSpPr>
              <a:spLocks noChangeShapeType="1"/>
            </p:cNvSpPr>
            <p:nvPr/>
          </p:nvSpPr>
          <p:spPr bwMode="auto">
            <a:xfrm>
              <a:off x="3264" y="2160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08" name="Arc 1130"/>
            <p:cNvSpPr>
              <a:spLocks/>
            </p:cNvSpPr>
            <p:nvPr/>
          </p:nvSpPr>
          <p:spPr bwMode="auto">
            <a:xfrm>
              <a:off x="1454" y="288"/>
              <a:ext cx="754" cy="1248"/>
            </a:xfrm>
            <a:custGeom>
              <a:avLst/>
              <a:gdLst>
                <a:gd name="T0" fmla="*/ 0 w 30852"/>
                <a:gd name="T1" fmla="*/ 0 h 21600"/>
                <a:gd name="T2" fmla="*/ 0 w 30852"/>
                <a:gd name="T3" fmla="*/ 0 h 21600"/>
                <a:gd name="T4" fmla="*/ 0 w 30852"/>
                <a:gd name="T5" fmla="*/ 0 h 21600"/>
                <a:gd name="T6" fmla="*/ 0 60000 65536"/>
                <a:gd name="T7" fmla="*/ 0 60000 65536"/>
                <a:gd name="T8" fmla="*/ 0 60000 65536"/>
                <a:gd name="T9" fmla="*/ 0 w 30852"/>
                <a:gd name="T10" fmla="*/ 0 h 21600"/>
                <a:gd name="T11" fmla="*/ 30852 w 3085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0852" h="21600" fill="none" extrusionOk="0">
                  <a:moveTo>
                    <a:pt x="-1" y="2081"/>
                  </a:moveTo>
                  <a:cubicBezTo>
                    <a:pt x="2891" y="711"/>
                    <a:pt x="6051" y="-1"/>
                    <a:pt x="9252" y="0"/>
                  </a:cubicBezTo>
                  <a:cubicBezTo>
                    <a:pt x="21181" y="0"/>
                    <a:pt x="30852" y="9670"/>
                    <a:pt x="30852" y="21600"/>
                  </a:cubicBezTo>
                </a:path>
                <a:path w="30852" h="21600" stroke="0" extrusionOk="0">
                  <a:moveTo>
                    <a:pt x="-1" y="2081"/>
                  </a:moveTo>
                  <a:cubicBezTo>
                    <a:pt x="2891" y="711"/>
                    <a:pt x="6051" y="-1"/>
                    <a:pt x="9252" y="0"/>
                  </a:cubicBezTo>
                  <a:cubicBezTo>
                    <a:pt x="21181" y="0"/>
                    <a:pt x="30852" y="9670"/>
                    <a:pt x="30852" y="21600"/>
                  </a:cubicBezTo>
                  <a:lnTo>
                    <a:pt x="9252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09" name="Arc 1131"/>
            <p:cNvSpPr>
              <a:spLocks/>
            </p:cNvSpPr>
            <p:nvPr/>
          </p:nvSpPr>
          <p:spPr bwMode="auto">
            <a:xfrm flipH="1">
              <a:off x="3215" y="192"/>
              <a:ext cx="1169" cy="1056"/>
            </a:xfrm>
            <a:custGeom>
              <a:avLst/>
              <a:gdLst>
                <a:gd name="T0" fmla="*/ 0 w 37561"/>
                <a:gd name="T1" fmla="*/ 0 h 21600"/>
                <a:gd name="T2" fmla="*/ 0 w 37561"/>
                <a:gd name="T3" fmla="*/ 0 h 21600"/>
                <a:gd name="T4" fmla="*/ 0 w 37561"/>
                <a:gd name="T5" fmla="*/ 0 h 21600"/>
                <a:gd name="T6" fmla="*/ 0 60000 65536"/>
                <a:gd name="T7" fmla="*/ 0 60000 65536"/>
                <a:gd name="T8" fmla="*/ 0 60000 65536"/>
                <a:gd name="T9" fmla="*/ 0 w 37561"/>
                <a:gd name="T10" fmla="*/ 0 h 21600"/>
                <a:gd name="T11" fmla="*/ 37561 w 3756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561" h="21600" fill="none" extrusionOk="0">
                  <a:moveTo>
                    <a:pt x="0" y="7046"/>
                  </a:moveTo>
                  <a:cubicBezTo>
                    <a:pt x="4093" y="2557"/>
                    <a:pt x="9886" y="-1"/>
                    <a:pt x="15961" y="0"/>
                  </a:cubicBezTo>
                  <a:cubicBezTo>
                    <a:pt x="27890" y="0"/>
                    <a:pt x="37561" y="9670"/>
                    <a:pt x="37561" y="21600"/>
                  </a:cubicBezTo>
                </a:path>
                <a:path w="37561" h="21600" stroke="0" extrusionOk="0">
                  <a:moveTo>
                    <a:pt x="0" y="7046"/>
                  </a:moveTo>
                  <a:cubicBezTo>
                    <a:pt x="4093" y="2557"/>
                    <a:pt x="9886" y="-1"/>
                    <a:pt x="15961" y="0"/>
                  </a:cubicBezTo>
                  <a:cubicBezTo>
                    <a:pt x="27890" y="0"/>
                    <a:pt x="37561" y="9670"/>
                    <a:pt x="37561" y="21600"/>
                  </a:cubicBezTo>
                  <a:lnTo>
                    <a:pt x="15961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26810" name="Group 1132"/>
            <p:cNvGrpSpPr>
              <a:grpSpLocks/>
            </p:cNvGrpSpPr>
            <p:nvPr/>
          </p:nvGrpSpPr>
          <p:grpSpPr bwMode="auto">
            <a:xfrm>
              <a:off x="1248" y="2208"/>
              <a:ext cx="1168" cy="633"/>
              <a:chOff x="1344" y="2775"/>
              <a:chExt cx="1168" cy="633"/>
            </a:xfrm>
          </p:grpSpPr>
          <p:sp>
            <p:nvSpPr>
              <p:cNvPr id="26842" name="AutoShape 1133"/>
              <p:cNvSpPr>
                <a:spLocks noChangeArrowheads="1"/>
              </p:cNvSpPr>
              <p:nvPr/>
            </p:nvSpPr>
            <p:spPr bwMode="auto">
              <a:xfrm rot="3147634">
                <a:off x="1623" y="2496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43" name="Line 1134"/>
              <p:cNvSpPr>
                <a:spLocks noChangeShapeType="1"/>
              </p:cNvSpPr>
              <p:nvPr/>
            </p:nvSpPr>
            <p:spPr bwMode="auto">
              <a:xfrm flipH="1">
                <a:off x="1507" y="2832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44" name="Line 1135"/>
              <p:cNvSpPr>
                <a:spLocks noChangeShapeType="1"/>
              </p:cNvSpPr>
              <p:nvPr/>
            </p:nvSpPr>
            <p:spPr bwMode="auto">
              <a:xfrm flipV="1">
                <a:off x="1795" y="2832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45" name="Line 1136"/>
              <p:cNvSpPr>
                <a:spLocks noChangeShapeType="1"/>
              </p:cNvSpPr>
              <p:nvPr/>
            </p:nvSpPr>
            <p:spPr bwMode="auto">
              <a:xfrm flipH="1">
                <a:off x="2131" y="2928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46" name="Line 1137"/>
              <p:cNvSpPr>
                <a:spLocks noChangeShapeType="1"/>
              </p:cNvSpPr>
              <p:nvPr/>
            </p:nvSpPr>
            <p:spPr bwMode="auto">
              <a:xfrm flipH="1">
                <a:off x="1699" y="3072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47" name="Line 1138"/>
              <p:cNvSpPr>
                <a:spLocks noChangeShapeType="1"/>
              </p:cNvSpPr>
              <p:nvPr/>
            </p:nvSpPr>
            <p:spPr bwMode="auto">
              <a:xfrm flipH="1">
                <a:off x="1843" y="3072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811" name="Group 1139"/>
            <p:cNvGrpSpPr>
              <a:grpSpLocks/>
            </p:cNvGrpSpPr>
            <p:nvPr/>
          </p:nvGrpSpPr>
          <p:grpSpPr bwMode="auto">
            <a:xfrm rot="10800000">
              <a:off x="3792" y="601"/>
              <a:ext cx="690" cy="359"/>
              <a:chOff x="2208" y="2928"/>
              <a:chExt cx="1168" cy="633"/>
            </a:xfrm>
          </p:grpSpPr>
          <p:sp>
            <p:nvSpPr>
              <p:cNvPr id="26836" name="AutoShape 1140"/>
              <p:cNvSpPr>
                <a:spLocks noChangeArrowheads="1"/>
              </p:cNvSpPr>
              <p:nvPr/>
            </p:nvSpPr>
            <p:spPr bwMode="auto">
              <a:xfrm rot="3147634">
                <a:off x="2487" y="2649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37" name="Line 1141"/>
              <p:cNvSpPr>
                <a:spLocks noChangeShapeType="1"/>
              </p:cNvSpPr>
              <p:nvPr/>
            </p:nvSpPr>
            <p:spPr bwMode="auto">
              <a:xfrm flipH="1">
                <a:off x="2371" y="2985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38" name="Line 1142"/>
              <p:cNvSpPr>
                <a:spLocks noChangeShapeType="1"/>
              </p:cNvSpPr>
              <p:nvPr/>
            </p:nvSpPr>
            <p:spPr bwMode="auto">
              <a:xfrm flipV="1">
                <a:off x="2659" y="2985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39" name="Line 1143"/>
              <p:cNvSpPr>
                <a:spLocks noChangeShapeType="1"/>
              </p:cNvSpPr>
              <p:nvPr/>
            </p:nvSpPr>
            <p:spPr bwMode="auto">
              <a:xfrm flipH="1">
                <a:off x="2995" y="3081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40" name="Line 1144"/>
              <p:cNvSpPr>
                <a:spLocks noChangeShapeType="1"/>
              </p:cNvSpPr>
              <p:nvPr/>
            </p:nvSpPr>
            <p:spPr bwMode="auto">
              <a:xfrm flipH="1">
                <a:off x="2563" y="3225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41" name="Line 1145"/>
              <p:cNvSpPr>
                <a:spLocks noChangeShapeType="1"/>
              </p:cNvSpPr>
              <p:nvPr/>
            </p:nvSpPr>
            <p:spPr bwMode="auto">
              <a:xfrm flipH="1">
                <a:off x="2707" y="3225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812" name="Group 1146"/>
            <p:cNvGrpSpPr>
              <a:grpSpLocks/>
            </p:cNvGrpSpPr>
            <p:nvPr/>
          </p:nvGrpSpPr>
          <p:grpSpPr bwMode="auto">
            <a:xfrm rot="4538368">
              <a:off x="1035" y="741"/>
              <a:ext cx="1185" cy="568"/>
              <a:chOff x="2208" y="2928"/>
              <a:chExt cx="1168" cy="633"/>
            </a:xfrm>
          </p:grpSpPr>
          <p:sp>
            <p:nvSpPr>
              <p:cNvPr id="26830" name="AutoShape 1147"/>
              <p:cNvSpPr>
                <a:spLocks noChangeArrowheads="1"/>
              </p:cNvSpPr>
              <p:nvPr/>
            </p:nvSpPr>
            <p:spPr bwMode="auto">
              <a:xfrm rot="3147634">
                <a:off x="2487" y="2649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31" name="Line 1148"/>
              <p:cNvSpPr>
                <a:spLocks noChangeShapeType="1"/>
              </p:cNvSpPr>
              <p:nvPr/>
            </p:nvSpPr>
            <p:spPr bwMode="auto">
              <a:xfrm flipH="1">
                <a:off x="2371" y="2985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32" name="Line 1149"/>
              <p:cNvSpPr>
                <a:spLocks noChangeShapeType="1"/>
              </p:cNvSpPr>
              <p:nvPr/>
            </p:nvSpPr>
            <p:spPr bwMode="auto">
              <a:xfrm flipV="1">
                <a:off x="2659" y="2985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33" name="Line 1150"/>
              <p:cNvSpPr>
                <a:spLocks noChangeShapeType="1"/>
              </p:cNvSpPr>
              <p:nvPr/>
            </p:nvSpPr>
            <p:spPr bwMode="auto">
              <a:xfrm flipH="1">
                <a:off x="2995" y="3081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34" name="Line 1151"/>
              <p:cNvSpPr>
                <a:spLocks noChangeShapeType="1"/>
              </p:cNvSpPr>
              <p:nvPr/>
            </p:nvSpPr>
            <p:spPr bwMode="auto">
              <a:xfrm flipH="1">
                <a:off x="2563" y="3225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35" name="Line 1152"/>
              <p:cNvSpPr>
                <a:spLocks noChangeShapeType="1"/>
              </p:cNvSpPr>
              <p:nvPr/>
            </p:nvSpPr>
            <p:spPr bwMode="auto">
              <a:xfrm flipH="1">
                <a:off x="2707" y="3225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6813" name="Line 1153"/>
            <p:cNvSpPr>
              <a:spLocks noChangeShapeType="1"/>
            </p:cNvSpPr>
            <p:nvPr/>
          </p:nvSpPr>
          <p:spPr bwMode="auto">
            <a:xfrm flipV="1">
              <a:off x="2208" y="2064"/>
              <a:ext cx="288" cy="144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14" name="Arc 1154"/>
            <p:cNvSpPr>
              <a:spLocks/>
            </p:cNvSpPr>
            <p:nvPr/>
          </p:nvSpPr>
          <p:spPr bwMode="auto">
            <a:xfrm>
              <a:off x="2448" y="624"/>
              <a:ext cx="45" cy="384"/>
            </a:xfrm>
            <a:custGeom>
              <a:avLst/>
              <a:gdLst>
                <a:gd name="T0" fmla="*/ 0 w 20182"/>
                <a:gd name="T1" fmla="*/ 0 h 21600"/>
                <a:gd name="T2" fmla="*/ 0 w 20182"/>
                <a:gd name="T3" fmla="*/ 0 h 21600"/>
                <a:gd name="T4" fmla="*/ 0 w 20182"/>
                <a:gd name="T5" fmla="*/ 0 h 21600"/>
                <a:gd name="T6" fmla="*/ 0 60000 65536"/>
                <a:gd name="T7" fmla="*/ 0 60000 65536"/>
                <a:gd name="T8" fmla="*/ 0 60000 65536"/>
                <a:gd name="T9" fmla="*/ 0 w 20182"/>
                <a:gd name="T10" fmla="*/ 0 h 21600"/>
                <a:gd name="T11" fmla="*/ 20182 w 2018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82" h="21600" fill="none" extrusionOk="0">
                  <a:moveTo>
                    <a:pt x="-1" y="0"/>
                  </a:moveTo>
                  <a:cubicBezTo>
                    <a:pt x="8959" y="0"/>
                    <a:pt x="16988" y="5530"/>
                    <a:pt x="20181" y="13902"/>
                  </a:cubicBezTo>
                </a:path>
                <a:path w="20182" h="21600" stroke="0" extrusionOk="0">
                  <a:moveTo>
                    <a:pt x="-1" y="0"/>
                  </a:moveTo>
                  <a:cubicBezTo>
                    <a:pt x="8959" y="0"/>
                    <a:pt x="16988" y="5530"/>
                    <a:pt x="20181" y="13902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26815" name="Group 1155"/>
            <p:cNvGrpSpPr>
              <a:grpSpLocks/>
            </p:cNvGrpSpPr>
            <p:nvPr/>
          </p:nvGrpSpPr>
          <p:grpSpPr bwMode="auto">
            <a:xfrm rot="-7690334">
              <a:off x="3187" y="2141"/>
              <a:ext cx="1115" cy="578"/>
              <a:chOff x="1344" y="2775"/>
              <a:chExt cx="1168" cy="633"/>
            </a:xfrm>
          </p:grpSpPr>
          <p:sp>
            <p:nvSpPr>
              <p:cNvPr id="26824" name="AutoShape 1156"/>
              <p:cNvSpPr>
                <a:spLocks noChangeArrowheads="1"/>
              </p:cNvSpPr>
              <p:nvPr/>
            </p:nvSpPr>
            <p:spPr bwMode="auto">
              <a:xfrm rot="3147634">
                <a:off x="1623" y="2496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5" name="Line 1157"/>
              <p:cNvSpPr>
                <a:spLocks noChangeShapeType="1"/>
              </p:cNvSpPr>
              <p:nvPr/>
            </p:nvSpPr>
            <p:spPr bwMode="auto">
              <a:xfrm flipH="1">
                <a:off x="1507" y="2832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6" name="Line 1158"/>
              <p:cNvSpPr>
                <a:spLocks noChangeShapeType="1"/>
              </p:cNvSpPr>
              <p:nvPr/>
            </p:nvSpPr>
            <p:spPr bwMode="auto">
              <a:xfrm flipV="1">
                <a:off x="1795" y="2832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7" name="Line 1159"/>
              <p:cNvSpPr>
                <a:spLocks noChangeShapeType="1"/>
              </p:cNvSpPr>
              <p:nvPr/>
            </p:nvSpPr>
            <p:spPr bwMode="auto">
              <a:xfrm flipH="1">
                <a:off x="2131" y="2928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8" name="Line 1160"/>
              <p:cNvSpPr>
                <a:spLocks noChangeShapeType="1"/>
              </p:cNvSpPr>
              <p:nvPr/>
            </p:nvSpPr>
            <p:spPr bwMode="auto">
              <a:xfrm flipH="1">
                <a:off x="1699" y="3072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9" name="Line 1161"/>
              <p:cNvSpPr>
                <a:spLocks noChangeShapeType="1"/>
              </p:cNvSpPr>
              <p:nvPr/>
            </p:nvSpPr>
            <p:spPr bwMode="auto">
              <a:xfrm flipH="1">
                <a:off x="1843" y="3072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816" name="Group 1162"/>
            <p:cNvGrpSpPr>
              <a:grpSpLocks/>
            </p:cNvGrpSpPr>
            <p:nvPr/>
          </p:nvGrpSpPr>
          <p:grpSpPr bwMode="auto">
            <a:xfrm rot="6329534">
              <a:off x="1995" y="165"/>
              <a:ext cx="690" cy="359"/>
              <a:chOff x="2208" y="2928"/>
              <a:chExt cx="1168" cy="633"/>
            </a:xfrm>
          </p:grpSpPr>
          <p:sp>
            <p:nvSpPr>
              <p:cNvPr id="26818" name="AutoShape 1163"/>
              <p:cNvSpPr>
                <a:spLocks noChangeArrowheads="1"/>
              </p:cNvSpPr>
              <p:nvPr/>
            </p:nvSpPr>
            <p:spPr bwMode="auto">
              <a:xfrm rot="3147634">
                <a:off x="2487" y="2649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19" name="Line 1164"/>
              <p:cNvSpPr>
                <a:spLocks noChangeShapeType="1"/>
              </p:cNvSpPr>
              <p:nvPr/>
            </p:nvSpPr>
            <p:spPr bwMode="auto">
              <a:xfrm flipH="1">
                <a:off x="2371" y="2985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0" name="Line 1165"/>
              <p:cNvSpPr>
                <a:spLocks noChangeShapeType="1"/>
              </p:cNvSpPr>
              <p:nvPr/>
            </p:nvSpPr>
            <p:spPr bwMode="auto">
              <a:xfrm flipV="1">
                <a:off x="2659" y="2985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1" name="Line 1166"/>
              <p:cNvSpPr>
                <a:spLocks noChangeShapeType="1"/>
              </p:cNvSpPr>
              <p:nvPr/>
            </p:nvSpPr>
            <p:spPr bwMode="auto">
              <a:xfrm flipH="1">
                <a:off x="2995" y="3081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2" name="Line 1167"/>
              <p:cNvSpPr>
                <a:spLocks noChangeShapeType="1"/>
              </p:cNvSpPr>
              <p:nvPr/>
            </p:nvSpPr>
            <p:spPr bwMode="auto">
              <a:xfrm flipH="1">
                <a:off x="2563" y="3225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3" name="Line 1168"/>
              <p:cNvSpPr>
                <a:spLocks noChangeShapeType="1"/>
              </p:cNvSpPr>
              <p:nvPr/>
            </p:nvSpPr>
            <p:spPr bwMode="auto">
              <a:xfrm flipH="1">
                <a:off x="2707" y="3225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6817" name="Text Box 1169"/>
            <p:cNvSpPr txBox="1">
              <a:spLocks noChangeArrowheads="1"/>
            </p:cNvSpPr>
            <p:nvPr/>
          </p:nvSpPr>
          <p:spPr bwMode="auto">
            <a:xfrm>
              <a:off x="378" y="2807"/>
              <a:ext cx="286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vi-VN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26630" name="Group 1170"/>
          <p:cNvGrpSpPr>
            <a:grpSpLocks/>
          </p:cNvGrpSpPr>
          <p:nvPr/>
        </p:nvGrpSpPr>
        <p:grpSpPr bwMode="auto">
          <a:xfrm rot="1350580" flipH="1">
            <a:off x="7805569" y="5364107"/>
            <a:ext cx="1943638" cy="1956856"/>
            <a:chOff x="912" y="0"/>
            <a:chExt cx="4296" cy="2987"/>
          </a:xfrm>
        </p:grpSpPr>
        <p:sp>
          <p:nvSpPr>
            <p:cNvPr id="26652" name="AutoShape 1171"/>
            <p:cNvSpPr>
              <a:spLocks noChangeArrowheads="1"/>
            </p:cNvSpPr>
            <p:nvPr/>
          </p:nvSpPr>
          <p:spPr bwMode="auto">
            <a:xfrm>
              <a:off x="1680" y="1920"/>
              <a:ext cx="2304" cy="421"/>
            </a:xfrm>
            <a:prstGeom prst="flowChartManualOperation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53" name="Line 1172"/>
            <p:cNvSpPr>
              <a:spLocks noChangeShapeType="1"/>
            </p:cNvSpPr>
            <p:nvPr/>
          </p:nvSpPr>
          <p:spPr bwMode="auto">
            <a:xfrm flipH="1">
              <a:off x="1968" y="1824"/>
              <a:ext cx="588" cy="3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54" name="Arc 1173"/>
            <p:cNvSpPr>
              <a:spLocks/>
            </p:cNvSpPr>
            <p:nvPr/>
          </p:nvSpPr>
          <p:spPr bwMode="auto">
            <a:xfrm>
              <a:off x="1729" y="703"/>
              <a:ext cx="637" cy="1079"/>
            </a:xfrm>
            <a:custGeom>
              <a:avLst/>
              <a:gdLst>
                <a:gd name="T0" fmla="*/ 0 w 21600"/>
                <a:gd name="T1" fmla="*/ 0 h 20120"/>
                <a:gd name="T2" fmla="*/ 0 w 21600"/>
                <a:gd name="T3" fmla="*/ 0 h 20120"/>
                <a:gd name="T4" fmla="*/ 0 w 21600"/>
                <a:gd name="T5" fmla="*/ 0 h 2012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120"/>
                <a:gd name="T11" fmla="*/ 21600 w 21600"/>
                <a:gd name="T12" fmla="*/ 20120 h 201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120" fill="none" extrusionOk="0">
                  <a:moveTo>
                    <a:pt x="7858" y="0"/>
                  </a:moveTo>
                  <a:cubicBezTo>
                    <a:pt x="16145" y="3237"/>
                    <a:pt x="21600" y="11223"/>
                    <a:pt x="21600" y="20120"/>
                  </a:cubicBezTo>
                </a:path>
                <a:path w="21600" h="20120" stroke="0" extrusionOk="0">
                  <a:moveTo>
                    <a:pt x="7858" y="0"/>
                  </a:moveTo>
                  <a:cubicBezTo>
                    <a:pt x="16145" y="3237"/>
                    <a:pt x="21600" y="11223"/>
                    <a:pt x="21600" y="20120"/>
                  </a:cubicBezTo>
                  <a:lnTo>
                    <a:pt x="0" y="2012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55" name="Line 1174"/>
            <p:cNvSpPr>
              <a:spLocks noChangeShapeType="1"/>
            </p:cNvSpPr>
            <p:nvPr/>
          </p:nvSpPr>
          <p:spPr bwMode="auto">
            <a:xfrm flipV="1">
              <a:off x="1968" y="288"/>
              <a:ext cx="96" cy="432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56" name="Line 1175"/>
            <p:cNvSpPr>
              <a:spLocks noChangeShapeType="1"/>
            </p:cNvSpPr>
            <p:nvPr/>
          </p:nvSpPr>
          <p:spPr bwMode="auto">
            <a:xfrm>
              <a:off x="2065" y="288"/>
              <a:ext cx="240" cy="672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57" name="Arc 1176"/>
            <p:cNvSpPr>
              <a:spLocks/>
            </p:cNvSpPr>
            <p:nvPr/>
          </p:nvSpPr>
          <p:spPr bwMode="auto">
            <a:xfrm rot="13707161" flipV="1">
              <a:off x="3699" y="883"/>
              <a:ext cx="854" cy="1104"/>
            </a:xfrm>
            <a:custGeom>
              <a:avLst/>
              <a:gdLst>
                <a:gd name="T0" fmla="*/ 0 w 38443"/>
                <a:gd name="T1" fmla="*/ 0 h 21600"/>
                <a:gd name="T2" fmla="*/ 0 w 38443"/>
                <a:gd name="T3" fmla="*/ 0 h 21600"/>
                <a:gd name="T4" fmla="*/ 0 w 38443"/>
                <a:gd name="T5" fmla="*/ 0 h 21600"/>
                <a:gd name="T6" fmla="*/ 0 60000 65536"/>
                <a:gd name="T7" fmla="*/ 0 60000 65536"/>
                <a:gd name="T8" fmla="*/ 0 60000 65536"/>
                <a:gd name="T9" fmla="*/ 0 w 38443"/>
                <a:gd name="T10" fmla="*/ 0 h 21600"/>
                <a:gd name="T11" fmla="*/ 38443 w 3844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43" h="21600" fill="none" extrusionOk="0">
                  <a:moveTo>
                    <a:pt x="0" y="8076"/>
                  </a:moveTo>
                  <a:cubicBezTo>
                    <a:pt x="4100" y="2970"/>
                    <a:pt x="10294" y="-1"/>
                    <a:pt x="16843" y="0"/>
                  </a:cubicBezTo>
                  <a:cubicBezTo>
                    <a:pt x="28772" y="0"/>
                    <a:pt x="38443" y="9670"/>
                    <a:pt x="38443" y="21600"/>
                  </a:cubicBezTo>
                </a:path>
                <a:path w="38443" h="21600" stroke="0" extrusionOk="0">
                  <a:moveTo>
                    <a:pt x="0" y="8076"/>
                  </a:moveTo>
                  <a:cubicBezTo>
                    <a:pt x="4100" y="2970"/>
                    <a:pt x="10294" y="-1"/>
                    <a:pt x="16843" y="0"/>
                  </a:cubicBezTo>
                  <a:cubicBezTo>
                    <a:pt x="28772" y="0"/>
                    <a:pt x="38443" y="9670"/>
                    <a:pt x="38443" y="21600"/>
                  </a:cubicBezTo>
                  <a:lnTo>
                    <a:pt x="16843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58" name="Arc 1177"/>
            <p:cNvSpPr>
              <a:spLocks/>
            </p:cNvSpPr>
            <p:nvPr/>
          </p:nvSpPr>
          <p:spPr bwMode="auto">
            <a:xfrm rot="9565297" flipH="1" flipV="1">
              <a:off x="912" y="576"/>
              <a:ext cx="1032" cy="1200"/>
            </a:xfrm>
            <a:custGeom>
              <a:avLst/>
              <a:gdLst>
                <a:gd name="T0" fmla="*/ 0 w 35708"/>
                <a:gd name="T1" fmla="*/ 0 h 21600"/>
                <a:gd name="T2" fmla="*/ 0 w 35708"/>
                <a:gd name="T3" fmla="*/ 0 h 21600"/>
                <a:gd name="T4" fmla="*/ 0 w 35708"/>
                <a:gd name="T5" fmla="*/ 0 h 21600"/>
                <a:gd name="T6" fmla="*/ 0 60000 65536"/>
                <a:gd name="T7" fmla="*/ 0 60000 65536"/>
                <a:gd name="T8" fmla="*/ 0 60000 65536"/>
                <a:gd name="T9" fmla="*/ 0 w 35708"/>
                <a:gd name="T10" fmla="*/ 0 h 21600"/>
                <a:gd name="T11" fmla="*/ 35708 w 357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708" h="21600" fill="none" extrusionOk="0">
                  <a:moveTo>
                    <a:pt x="-1" y="5243"/>
                  </a:moveTo>
                  <a:cubicBezTo>
                    <a:pt x="3921" y="1861"/>
                    <a:pt x="8928" y="-1"/>
                    <a:pt x="14108" y="0"/>
                  </a:cubicBezTo>
                  <a:cubicBezTo>
                    <a:pt x="26037" y="0"/>
                    <a:pt x="35708" y="9670"/>
                    <a:pt x="35708" y="21600"/>
                  </a:cubicBezTo>
                </a:path>
                <a:path w="35708" h="21600" stroke="0" extrusionOk="0">
                  <a:moveTo>
                    <a:pt x="-1" y="5243"/>
                  </a:moveTo>
                  <a:cubicBezTo>
                    <a:pt x="3921" y="1861"/>
                    <a:pt x="8928" y="-1"/>
                    <a:pt x="14108" y="0"/>
                  </a:cubicBezTo>
                  <a:cubicBezTo>
                    <a:pt x="26037" y="0"/>
                    <a:pt x="35708" y="9670"/>
                    <a:pt x="35708" y="21600"/>
                  </a:cubicBezTo>
                  <a:lnTo>
                    <a:pt x="14108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vi-VN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6659" name="Arc 1178"/>
            <p:cNvSpPr>
              <a:spLocks/>
            </p:cNvSpPr>
            <p:nvPr/>
          </p:nvSpPr>
          <p:spPr bwMode="auto">
            <a:xfrm rot="8066298" flipH="1" flipV="1">
              <a:off x="1168" y="1387"/>
              <a:ext cx="661" cy="864"/>
            </a:xfrm>
            <a:custGeom>
              <a:avLst/>
              <a:gdLst>
                <a:gd name="T0" fmla="*/ 0 w 37161"/>
                <a:gd name="T1" fmla="*/ 0 h 21600"/>
                <a:gd name="T2" fmla="*/ 0 w 37161"/>
                <a:gd name="T3" fmla="*/ 0 h 21600"/>
                <a:gd name="T4" fmla="*/ 0 w 37161"/>
                <a:gd name="T5" fmla="*/ 0 h 21600"/>
                <a:gd name="T6" fmla="*/ 0 60000 65536"/>
                <a:gd name="T7" fmla="*/ 0 60000 65536"/>
                <a:gd name="T8" fmla="*/ 0 60000 65536"/>
                <a:gd name="T9" fmla="*/ 0 w 37161"/>
                <a:gd name="T10" fmla="*/ 0 h 21600"/>
                <a:gd name="T11" fmla="*/ 37161 w 3716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161" h="21600" fill="none" extrusionOk="0">
                  <a:moveTo>
                    <a:pt x="-1" y="6619"/>
                  </a:moveTo>
                  <a:cubicBezTo>
                    <a:pt x="4071" y="2389"/>
                    <a:pt x="9689" y="-1"/>
                    <a:pt x="15561" y="0"/>
                  </a:cubicBezTo>
                  <a:cubicBezTo>
                    <a:pt x="27490" y="0"/>
                    <a:pt x="37161" y="9670"/>
                    <a:pt x="37161" y="21600"/>
                  </a:cubicBezTo>
                </a:path>
                <a:path w="37161" h="21600" stroke="0" extrusionOk="0">
                  <a:moveTo>
                    <a:pt x="-1" y="6619"/>
                  </a:moveTo>
                  <a:cubicBezTo>
                    <a:pt x="4071" y="2389"/>
                    <a:pt x="9689" y="-1"/>
                    <a:pt x="15561" y="0"/>
                  </a:cubicBezTo>
                  <a:cubicBezTo>
                    <a:pt x="27490" y="0"/>
                    <a:pt x="37161" y="9670"/>
                    <a:pt x="37161" y="21600"/>
                  </a:cubicBezTo>
                  <a:lnTo>
                    <a:pt x="15561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60" name="Line 1179"/>
            <p:cNvSpPr>
              <a:spLocks noChangeShapeType="1"/>
            </p:cNvSpPr>
            <p:nvPr/>
          </p:nvSpPr>
          <p:spPr bwMode="auto">
            <a:xfrm>
              <a:off x="2737" y="0"/>
              <a:ext cx="0" cy="528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61" name="Line 1180"/>
            <p:cNvSpPr>
              <a:spLocks noChangeShapeType="1"/>
            </p:cNvSpPr>
            <p:nvPr/>
          </p:nvSpPr>
          <p:spPr bwMode="auto">
            <a:xfrm>
              <a:off x="2737" y="960"/>
              <a:ext cx="0" cy="720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62" name="Line 1181"/>
            <p:cNvSpPr>
              <a:spLocks noChangeShapeType="1"/>
            </p:cNvSpPr>
            <p:nvPr/>
          </p:nvSpPr>
          <p:spPr bwMode="auto">
            <a:xfrm>
              <a:off x="2737" y="0"/>
              <a:ext cx="240" cy="528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63" name="Line 1182"/>
            <p:cNvSpPr>
              <a:spLocks noChangeShapeType="1"/>
            </p:cNvSpPr>
            <p:nvPr/>
          </p:nvSpPr>
          <p:spPr bwMode="auto">
            <a:xfrm flipH="1">
              <a:off x="2881" y="960"/>
              <a:ext cx="96" cy="240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64" name="Arc 1183"/>
            <p:cNvSpPr>
              <a:spLocks/>
            </p:cNvSpPr>
            <p:nvPr/>
          </p:nvSpPr>
          <p:spPr bwMode="auto">
            <a:xfrm rot="13707161" flipV="1">
              <a:off x="3884" y="196"/>
              <a:ext cx="776" cy="1824"/>
            </a:xfrm>
            <a:custGeom>
              <a:avLst/>
              <a:gdLst>
                <a:gd name="T0" fmla="*/ 0 w 34875"/>
                <a:gd name="T1" fmla="*/ 0 h 21600"/>
                <a:gd name="T2" fmla="*/ 0 w 34875"/>
                <a:gd name="T3" fmla="*/ 0 h 21600"/>
                <a:gd name="T4" fmla="*/ 0 w 34875"/>
                <a:gd name="T5" fmla="*/ 0 h 21600"/>
                <a:gd name="T6" fmla="*/ 0 60000 65536"/>
                <a:gd name="T7" fmla="*/ 0 60000 65536"/>
                <a:gd name="T8" fmla="*/ 0 60000 65536"/>
                <a:gd name="T9" fmla="*/ 0 w 34875"/>
                <a:gd name="T10" fmla="*/ 0 h 21600"/>
                <a:gd name="T11" fmla="*/ 34875 w 348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875" h="21600" fill="none" extrusionOk="0">
                  <a:moveTo>
                    <a:pt x="-1" y="4560"/>
                  </a:moveTo>
                  <a:cubicBezTo>
                    <a:pt x="3793" y="1605"/>
                    <a:pt x="8465" y="-1"/>
                    <a:pt x="13275" y="0"/>
                  </a:cubicBezTo>
                  <a:cubicBezTo>
                    <a:pt x="25204" y="0"/>
                    <a:pt x="34875" y="9670"/>
                    <a:pt x="34875" y="21600"/>
                  </a:cubicBezTo>
                </a:path>
                <a:path w="34875" h="21600" stroke="0" extrusionOk="0">
                  <a:moveTo>
                    <a:pt x="-1" y="4560"/>
                  </a:moveTo>
                  <a:cubicBezTo>
                    <a:pt x="3793" y="1605"/>
                    <a:pt x="8465" y="-1"/>
                    <a:pt x="13275" y="0"/>
                  </a:cubicBezTo>
                  <a:cubicBezTo>
                    <a:pt x="25204" y="0"/>
                    <a:pt x="34875" y="9670"/>
                    <a:pt x="34875" y="21600"/>
                  </a:cubicBezTo>
                  <a:lnTo>
                    <a:pt x="13275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26665" name="Group 1184"/>
            <p:cNvGrpSpPr>
              <a:grpSpLocks/>
            </p:cNvGrpSpPr>
            <p:nvPr/>
          </p:nvGrpSpPr>
          <p:grpSpPr bwMode="auto">
            <a:xfrm>
              <a:off x="1920" y="1392"/>
              <a:ext cx="768" cy="768"/>
              <a:chOff x="1824" y="1392"/>
              <a:chExt cx="768" cy="768"/>
            </a:xfrm>
          </p:grpSpPr>
          <p:sp>
            <p:nvSpPr>
              <p:cNvPr id="26772" name="Text Box 1185"/>
              <p:cNvSpPr txBox="1">
                <a:spLocks noChangeArrowheads="1"/>
              </p:cNvSpPr>
              <p:nvPr/>
            </p:nvSpPr>
            <p:spPr bwMode="auto">
              <a:xfrm>
                <a:off x="1888" y="1480"/>
                <a:ext cx="659" cy="5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6773" name="Arc 1186"/>
              <p:cNvSpPr>
                <a:spLocks/>
              </p:cNvSpPr>
              <p:nvPr/>
            </p:nvSpPr>
            <p:spPr bwMode="auto">
              <a:xfrm>
                <a:off x="2097" y="1392"/>
                <a:ext cx="256" cy="256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74" name="Arc 1187"/>
              <p:cNvSpPr>
                <a:spLocks/>
              </p:cNvSpPr>
              <p:nvPr/>
            </p:nvSpPr>
            <p:spPr bwMode="auto">
              <a:xfrm rot="3888902">
                <a:off x="2355" y="1557"/>
                <a:ext cx="226" cy="248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75" name="Arc 1188"/>
              <p:cNvSpPr>
                <a:spLocks/>
              </p:cNvSpPr>
              <p:nvPr/>
            </p:nvSpPr>
            <p:spPr bwMode="auto">
              <a:xfrm rot="7161665">
                <a:off x="2316" y="1828"/>
                <a:ext cx="226" cy="236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76" name="Arc 1189"/>
              <p:cNvSpPr>
                <a:spLocks/>
              </p:cNvSpPr>
              <p:nvPr/>
            </p:nvSpPr>
            <p:spPr bwMode="auto">
              <a:xfrm rot="-3633413">
                <a:off x="1845" y="1504"/>
                <a:ext cx="226" cy="238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77" name="Arc 1190"/>
              <p:cNvSpPr>
                <a:spLocks/>
              </p:cNvSpPr>
              <p:nvPr/>
            </p:nvSpPr>
            <p:spPr bwMode="auto">
              <a:xfrm rot="-6611763">
                <a:off x="1830" y="1793"/>
                <a:ext cx="226" cy="238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78" name="Arc 1191"/>
              <p:cNvSpPr>
                <a:spLocks/>
              </p:cNvSpPr>
              <p:nvPr/>
            </p:nvSpPr>
            <p:spPr bwMode="auto">
              <a:xfrm rot="10800000">
                <a:off x="2077" y="1951"/>
                <a:ext cx="257" cy="20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79" name="AutoShape 1192"/>
              <p:cNvSpPr>
                <a:spLocks noChangeArrowheads="1"/>
              </p:cNvSpPr>
              <p:nvPr/>
            </p:nvSpPr>
            <p:spPr bwMode="auto">
              <a:xfrm>
                <a:off x="2005" y="1584"/>
                <a:ext cx="384" cy="432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66" name="Group 1193"/>
            <p:cNvGrpSpPr>
              <a:grpSpLocks/>
            </p:cNvGrpSpPr>
            <p:nvPr/>
          </p:nvGrpSpPr>
          <p:grpSpPr bwMode="auto">
            <a:xfrm>
              <a:off x="2544" y="1680"/>
              <a:ext cx="810" cy="763"/>
              <a:chOff x="2832" y="1632"/>
              <a:chExt cx="810" cy="763"/>
            </a:xfrm>
          </p:grpSpPr>
          <p:sp>
            <p:nvSpPr>
              <p:cNvPr id="26762" name="Line 1194"/>
              <p:cNvSpPr>
                <a:spLocks noChangeShapeType="1"/>
              </p:cNvSpPr>
              <p:nvPr/>
            </p:nvSpPr>
            <p:spPr bwMode="auto">
              <a:xfrm>
                <a:off x="3079" y="1883"/>
                <a:ext cx="442" cy="4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63" name="Arc 1195"/>
              <p:cNvSpPr>
                <a:spLocks/>
              </p:cNvSpPr>
              <p:nvPr/>
            </p:nvSpPr>
            <p:spPr bwMode="auto">
              <a:xfrm rot="-10388015">
                <a:off x="3094" y="2186"/>
                <a:ext cx="257" cy="20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6764" name="Group 1196"/>
              <p:cNvGrpSpPr>
                <a:grpSpLocks/>
              </p:cNvGrpSpPr>
              <p:nvPr/>
            </p:nvGrpSpPr>
            <p:grpSpPr bwMode="auto">
              <a:xfrm>
                <a:off x="2832" y="1632"/>
                <a:ext cx="810" cy="672"/>
                <a:chOff x="2496" y="1597"/>
                <a:chExt cx="788" cy="689"/>
              </a:xfrm>
            </p:grpSpPr>
            <p:grpSp>
              <p:nvGrpSpPr>
                <p:cNvPr id="26765" name="Group 1197"/>
                <p:cNvGrpSpPr>
                  <a:grpSpLocks/>
                </p:cNvGrpSpPr>
                <p:nvPr/>
              </p:nvGrpSpPr>
              <p:grpSpPr bwMode="auto">
                <a:xfrm>
                  <a:off x="2496" y="1597"/>
                  <a:ext cx="788" cy="689"/>
                  <a:chOff x="2496" y="1597"/>
                  <a:chExt cx="788" cy="689"/>
                </a:xfrm>
              </p:grpSpPr>
              <p:sp>
                <p:nvSpPr>
                  <p:cNvPr id="26767" name="Arc 1198"/>
                  <p:cNvSpPr>
                    <a:spLocks/>
                  </p:cNvSpPr>
                  <p:nvPr/>
                </p:nvSpPr>
                <p:spPr bwMode="auto">
                  <a:xfrm rot="411985">
                    <a:off x="2810" y="1597"/>
                    <a:ext cx="256" cy="256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768" name="Arc 1199"/>
                  <p:cNvSpPr>
                    <a:spLocks/>
                  </p:cNvSpPr>
                  <p:nvPr/>
                </p:nvSpPr>
                <p:spPr bwMode="auto">
                  <a:xfrm rot="4300887">
                    <a:off x="3047" y="1790"/>
                    <a:ext cx="226" cy="248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769" name="Arc 1200"/>
                  <p:cNvSpPr>
                    <a:spLocks/>
                  </p:cNvSpPr>
                  <p:nvPr/>
                </p:nvSpPr>
                <p:spPr bwMode="auto">
                  <a:xfrm rot="7573651">
                    <a:off x="2977" y="2055"/>
                    <a:ext cx="226" cy="236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770" name="Arc 1201"/>
                  <p:cNvSpPr>
                    <a:spLocks/>
                  </p:cNvSpPr>
                  <p:nvPr/>
                </p:nvSpPr>
                <p:spPr bwMode="auto">
                  <a:xfrm rot="-3221429">
                    <a:off x="2548" y="1677"/>
                    <a:ext cx="226" cy="238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771" name="Arc 1202"/>
                  <p:cNvSpPr>
                    <a:spLocks/>
                  </p:cNvSpPr>
                  <p:nvPr/>
                </p:nvSpPr>
                <p:spPr bwMode="auto">
                  <a:xfrm rot="-6199783">
                    <a:off x="2502" y="1962"/>
                    <a:ext cx="226" cy="238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26766" name="AutoShape 1203"/>
                <p:cNvSpPr>
                  <a:spLocks noChangeArrowheads="1"/>
                </p:cNvSpPr>
                <p:nvPr/>
              </p:nvSpPr>
              <p:spPr bwMode="auto">
                <a:xfrm rot="411985">
                  <a:off x="2688" y="1728"/>
                  <a:ext cx="384" cy="432"/>
                </a:xfrm>
                <a:prstGeom prst="flowChartConnector">
                  <a:avLst/>
                </a:prstGeom>
                <a:solidFill>
                  <a:srgbClr val="FFFF99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  <p:grpSp>
          <p:nvGrpSpPr>
            <p:cNvPr id="26667" name="Group 1204"/>
            <p:cNvGrpSpPr>
              <a:grpSpLocks/>
            </p:cNvGrpSpPr>
            <p:nvPr/>
          </p:nvGrpSpPr>
          <p:grpSpPr bwMode="auto">
            <a:xfrm rot="-308941">
              <a:off x="3307" y="1492"/>
              <a:ext cx="717" cy="770"/>
              <a:chOff x="3744" y="2784"/>
              <a:chExt cx="816" cy="912"/>
            </a:xfrm>
          </p:grpSpPr>
          <p:sp>
            <p:nvSpPr>
              <p:cNvPr id="26755" name="Arc 1205"/>
              <p:cNvSpPr>
                <a:spLocks/>
              </p:cNvSpPr>
              <p:nvPr/>
            </p:nvSpPr>
            <p:spPr bwMode="auto">
              <a:xfrm>
                <a:off x="4034" y="2784"/>
                <a:ext cx="272" cy="30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6" name="Arc 1206"/>
              <p:cNvSpPr>
                <a:spLocks/>
              </p:cNvSpPr>
              <p:nvPr/>
            </p:nvSpPr>
            <p:spPr bwMode="auto">
              <a:xfrm rot="3888902">
                <a:off x="4294" y="2996"/>
                <a:ext cx="269" cy="26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7" name="Arc 1207"/>
              <p:cNvSpPr>
                <a:spLocks/>
              </p:cNvSpPr>
              <p:nvPr/>
            </p:nvSpPr>
            <p:spPr bwMode="auto">
              <a:xfrm rot="7161665">
                <a:off x="4253" y="3316"/>
                <a:ext cx="268" cy="251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8" name="Arc 1208"/>
              <p:cNvSpPr>
                <a:spLocks/>
              </p:cNvSpPr>
              <p:nvPr/>
            </p:nvSpPr>
            <p:spPr bwMode="auto">
              <a:xfrm rot="-3633413">
                <a:off x="3753" y="2931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9" name="Arc 1209"/>
              <p:cNvSpPr>
                <a:spLocks/>
              </p:cNvSpPr>
              <p:nvPr/>
            </p:nvSpPr>
            <p:spPr bwMode="auto">
              <a:xfrm rot="-6611763">
                <a:off x="3737" y="3274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60" name="Arc 1210"/>
              <p:cNvSpPr>
                <a:spLocks/>
              </p:cNvSpPr>
              <p:nvPr/>
            </p:nvSpPr>
            <p:spPr bwMode="auto">
              <a:xfrm rot="10800000">
                <a:off x="4013" y="3447"/>
                <a:ext cx="273" cy="24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61" name="AutoShape 1211"/>
              <p:cNvSpPr>
                <a:spLocks noChangeArrowheads="1"/>
              </p:cNvSpPr>
              <p:nvPr/>
            </p:nvSpPr>
            <p:spPr bwMode="auto">
              <a:xfrm>
                <a:off x="3936" y="3024"/>
                <a:ext cx="432" cy="480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68" name="Group 1212"/>
            <p:cNvGrpSpPr>
              <a:grpSpLocks/>
            </p:cNvGrpSpPr>
            <p:nvPr/>
          </p:nvGrpSpPr>
          <p:grpSpPr bwMode="auto">
            <a:xfrm rot="-416682">
              <a:off x="2781" y="1011"/>
              <a:ext cx="672" cy="769"/>
              <a:chOff x="3744" y="2784"/>
              <a:chExt cx="816" cy="912"/>
            </a:xfrm>
          </p:grpSpPr>
          <p:sp>
            <p:nvSpPr>
              <p:cNvPr id="26748" name="Arc 1213"/>
              <p:cNvSpPr>
                <a:spLocks/>
              </p:cNvSpPr>
              <p:nvPr/>
            </p:nvSpPr>
            <p:spPr bwMode="auto">
              <a:xfrm>
                <a:off x="4034" y="2784"/>
                <a:ext cx="272" cy="30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49" name="Arc 1214"/>
              <p:cNvSpPr>
                <a:spLocks/>
              </p:cNvSpPr>
              <p:nvPr/>
            </p:nvSpPr>
            <p:spPr bwMode="auto">
              <a:xfrm rot="3888902">
                <a:off x="4294" y="2996"/>
                <a:ext cx="269" cy="26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0" name="Arc 1215"/>
              <p:cNvSpPr>
                <a:spLocks/>
              </p:cNvSpPr>
              <p:nvPr/>
            </p:nvSpPr>
            <p:spPr bwMode="auto">
              <a:xfrm rot="7161665">
                <a:off x="4253" y="3316"/>
                <a:ext cx="268" cy="251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1" name="Arc 1216"/>
              <p:cNvSpPr>
                <a:spLocks/>
              </p:cNvSpPr>
              <p:nvPr/>
            </p:nvSpPr>
            <p:spPr bwMode="auto">
              <a:xfrm rot="-3633413">
                <a:off x="3753" y="2931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2" name="Arc 1217"/>
              <p:cNvSpPr>
                <a:spLocks/>
              </p:cNvSpPr>
              <p:nvPr/>
            </p:nvSpPr>
            <p:spPr bwMode="auto">
              <a:xfrm rot="-6611763">
                <a:off x="3737" y="3274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3" name="Arc 1218"/>
              <p:cNvSpPr>
                <a:spLocks/>
              </p:cNvSpPr>
              <p:nvPr/>
            </p:nvSpPr>
            <p:spPr bwMode="auto">
              <a:xfrm rot="10800000">
                <a:off x="4013" y="3447"/>
                <a:ext cx="273" cy="24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4" name="AutoShape 1219"/>
              <p:cNvSpPr>
                <a:spLocks noChangeArrowheads="1"/>
              </p:cNvSpPr>
              <p:nvPr/>
            </p:nvSpPr>
            <p:spPr bwMode="auto">
              <a:xfrm>
                <a:off x="3936" y="3024"/>
                <a:ext cx="432" cy="480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69" name="Group 1220"/>
            <p:cNvGrpSpPr>
              <a:grpSpLocks/>
            </p:cNvGrpSpPr>
            <p:nvPr/>
          </p:nvGrpSpPr>
          <p:grpSpPr bwMode="auto">
            <a:xfrm>
              <a:off x="2204" y="881"/>
              <a:ext cx="575" cy="671"/>
              <a:chOff x="3744" y="2784"/>
              <a:chExt cx="816" cy="912"/>
            </a:xfrm>
          </p:grpSpPr>
          <p:sp>
            <p:nvSpPr>
              <p:cNvPr id="26741" name="Arc 1221"/>
              <p:cNvSpPr>
                <a:spLocks/>
              </p:cNvSpPr>
              <p:nvPr/>
            </p:nvSpPr>
            <p:spPr bwMode="auto">
              <a:xfrm>
                <a:off x="4034" y="2784"/>
                <a:ext cx="272" cy="30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42" name="Arc 1222"/>
              <p:cNvSpPr>
                <a:spLocks/>
              </p:cNvSpPr>
              <p:nvPr/>
            </p:nvSpPr>
            <p:spPr bwMode="auto">
              <a:xfrm rot="3888902">
                <a:off x="4294" y="2996"/>
                <a:ext cx="269" cy="26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43" name="Arc 1223"/>
              <p:cNvSpPr>
                <a:spLocks/>
              </p:cNvSpPr>
              <p:nvPr/>
            </p:nvSpPr>
            <p:spPr bwMode="auto">
              <a:xfrm rot="7161665">
                <a:off x="4253" y="3316"/>
                <a:ext cx="268" cy="251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44" name="Arc 1224"/>
              <p:cNvSpPr>
                <a:spLocks/>
              </p:cNvSpPr>
              <p:nvPr/>
            </p:nvSpPr>
            <p:spPr bwMode="auto">
              <a:xfrm rot="-3633413">
                <a:off x="3753" y="2931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45" name="Arc 1225"/>
              <p:cNvSpPr>
                <a:spLocks/>
              </p:cNvSpPr>
              <p:nvPr/>
            </p:nvSpPr>
            <p:spPr bwMode="auto">
              <a:xfrm rot="-6611763">
                <a:off x="3737" y="3274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46" name="Arc 1226"/>
              <p:cNvSpPr>
                <a:spLocks/>
              </p:cNvSpPr>
              <p:nvPr/>
            </p:nvSpPr>
            <p:spPr bwMode="auto">
              <a:xfrm rot="10800000">
                <a:off x="4013" y="3447"/>
                <a:ext cx="273" cy="24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47" name="AutoShape 1227"/>
              <p:cNvSpPr>
                <a:spLocks noChangeArrowheads="1"/>
              </p:cNvSpPr>
              <p:nvPr/>
            </p:nvSpPr>
            <p:spPr bwMode="auto">
              <a:xfrm>
                <a:off x="3936" y="3024"/>
                <a:ext cx="432" cy="480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70" name="Group 1228"/>
            <p:cNvGrpSpPr>
              <a:grpSpLocks/>
            </p:cNvGrpSpPr>
            <p:nvPr/>
          </p:nvGrpSpPr>
          <p:grpSpPr bwMode="auto">
            <a:xfrm rot="-561779">
              <a:off x="2544" y="480"/>
              <a:ext cx="528" cy="576"/>
              <a:chOff x="2016" y="3120"/>
              <a:chExt cx="528" cy="576"/>
            </a:xfrm>
          </p:grpSpPr>
          <p:sp>
            <p:nvSpPr>
              <p:cNvPr id="26734" name="Arc 1229"/>
              <p:cNvSpPr>
                <a:spLocks/>
              </p:cNvSpPr>
              <p:nvPr/>
            </p:nvSpPr>
            <p:spPr bwMode="auto">
              <a:xfrm>
                <a:off x="2204" y="3120"/>
                <a:ext cx="176" cy="19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5" name="Arc 1230"/>
              <p:cNvSpPr>
                <a:spLocks/>
              </p:cNvSpPr>
              <p:nvPr/>
            </p:nvSpPr>
            <p:spPr bwMode="auto">
              <a:xfrm rot="3888902">
                <a:off x="2374" y="3252"/>
                <a:ext cx="170" cy="170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6" name="Arc 1231"/>
              <p:cNvSpPr>
                <a:spLocks/>
              </p:cNvSpPr>
              <p:nvPr/>
            </p:nvSpPr>
            <p:spPr bwMode="auto">
              <a:xfrm rot="7161665">
                <a:off x="2347" y="3455"/>
                <a:ext cx="169" cy="16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7" name="Arc 1232"/>
              <p:cNvSpPr>
                <a:spLocks/>
              </p:cNvSpPr>
              <p:nvPr/>
            </p:nvSpPr>
            <p:spPr bwMode="auto">
              <a:xfrm rot="-3633413">
                <a:off x="2023" y="3211"/>
                <a:ext cx="170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8" name="Arc 1233"/>
              <p:cNvSpPr>
                <a:spLocks/>
              </p:cNvSpPr>
              <p:nvPr/>
            </p:nvSpPr>
            <p:spPr bwMode="auto">
              <a:xfrm rot="-6611763">
                <a:off x="2013" y="3428"/>
                <a:ext cx="169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9" name="Arc 1234"/>
              <p:cNvSpPr>
                <a:spLocks/>
              </p:cNvSpPr>
              <p:nvPr/>
            </p:nvSpPr>
            <p:spPr bwMode="auto">
              <a:xfrm rot="10800000">
                <a:off x="2190" y="3539"/>
                <a:ext cx="177" cy="157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40" name="AutoShape 1235"/>
              <p:cNvSpPr>
                <a:spLocks noChangeArrowheads="1"/>
              </p:cNvSpPr>
              <p:nvPr/>
            </p:nvSpPr>
            <p:spPr bwMode="auto">
              <a:xfrm>
                <a:off x="2140" y="3249"/>
                <a:ext cx="280" cy="303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71" name="Group 1236"/>
            <p:cNvGrpSpPr>
              <a:grpSpLocks/>
            </p:cNvGrpSpPr>
            <p:nvPr/>
          </p:nvGrpSpPr>
          <p:grpSpPr bwMode="auto">
            <a:xfrm>
              <a:off x="3226" y="576"/>
              <a:ext cx="528" cy="576"/>
              <a:chOff x="2016" y="3120"/>
              <a:chExt cx="528" cy="576"/>
            </a:xfrm>
          </p:grpSpPr>
          <p:sp>
            <p:nvSpPr>
              <p:cNvPr id="26727" name="Arc 1237"/>
              <p:cNvSpPr>
                <a:spLocks/>
              </p:cNvSpPr>
              <p:nvPr/>
            </p:nvSpPr>
            <p:spPr bwMode="auto">
              <a:xfrm>
                <a:off x="2204" y="3120"/>
                <a:ext cx="176" cy="19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28" name="Arc 1238"/>
              <p:cNvSpPr>
                <a:spLocks/>
              </p:cNvSpPr>
              <p:nvPr/>
            </p:nvSpPr>
            <p:spPr bwMode="auto">
              <a:xfrm rot="3888902">
                <a:off x="2374" y="3252"/>
                <a:ext cx="170" cy="170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29" name="Arc 1239"/>
              <p:cNvSpPr>
                <a:spLocks/>
              </p:cNvSpPr>
              <p:nvPr/>
            </p:nvSpPr>
            <p:spPr bwMode="auto">
              <a:xfrm rot="7161665">
                <a:off x="2347" y="3455"/>
                <a:ext cx="169" cy="16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0" name="Arc 1240"/>
              <p:cNvSpPr>
                <a:spLocks/>
              </p:cNvSpPr>
              <p:nvPr/>
            </p:nvSpPr>
            <p:spPr bwMode="auto">
              <a:xfrm rot="-3633413">
                <a:off x="2023" y="3211"/>
                <a:ext cx="170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1" name="Arc 1241"/>
              <p:cNvSpPr>
                <a:spLocks/>
              </p:cNvSpPr>
              <p:nvPr/>
            </p:nvSpPr>
            <p:spPr bwMode="auto">
              <a:xfrm rot="-6611763">
                <a:off x="2013" y="3428"/>
                <a:ext cx="169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2" name="Arc 1242"/>
              <p:cNvSpPr>
                <a:spLocks/>
              </p:cNvSpPr>
              <p:nvPr/>
            </p:nvSpPr>
            <p:spPr bwMode="auto">
              <a:xfrm rot="10800000">
                <a:off x="2190" y="3539"/>
                <a:ext cx="177" cy="157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3" name="AutoShape 1243"/>
              <p:cNvSpPr>
                <a:spLocks noChangeArrowheads="1"/>
              </p:cNvSpPr>
              <p:nvPr/>
            </p:nvSpPr>
            <p:spPr bwMode="auto">
              <a:xfrm>
                <a:off x="2140" y="3249"/>
                <a:ext cx="280" cy="303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72" name="Group 1244"/>
            <p:cNvGrpSpPr>
              <a:grpSpLocks/>
            </p:cNvGrpSpPr>
            <p:nvPr/>
          </p:nvGrpSpPr>
          <p:grpSpPr bwMode="auto">
            <a:xfrm>
              <a:off x="3021" y="240"/>
              <a:ext cx="335" cy="384"/>
              <a:chOff x="2016" y="3120"/>
              <a:chExt cx="528" cy="576"/>
            </a:xfrm>
          </p:grpSpPr>
          <p:sp>
            <p:nvSpPr>
              <p:cNvPr id="26720" name="Arc 1245"/>
              <p:cNvSpPr>
                <a:spLocks/>
              </p:cNvSpPr>
              <p:nvPr/>
            </p:nvSpPr>
            <p:spPr bwMode="auto">
              <a:xfrm>
                <a:off x="2204" y="3120"/>
                <a:ext cx="176" cy="19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21" name="Arc 1246"/>
              <p:cNvSpPr>
                <a:spLocks/>
              </p:cNvSpPr>
              <p:nvPr/>
            </p:nvSpPr>
            <p:spPr bwMode="auto">
              <a:xfrm rot="3888902">
                <a:off x="2374" y="3252"/>
                <a:ext cx="170" cy="170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22" name="Arc 1247"/>
              <p:cNvSpPr>
                <a:spLocks/>
              </p:cNvSpPr>
              <p:nvPr/>
            </p:nvSpPr>
            <p:spPr bwMode="auto">
              <a:xfrm rot="7161665">
                <a:off x="2347" y="3455"/>
                <a:ext cx="169" cy="16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23" name="Arc 1248"/>
              <p:cNvSpPr>
                <a:spLocks/>
              </p:cNvSpPr>
              <p:nvPr/>
            </p:nvSpPr>
            <p:spPr bwMode="auto">
              <a:xfrm rot="-3633413">
                <a:off x="2023" y="3211"/>
                <a:ext cx="170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24" name="Arc 1249"/>
              <p:cNvSpPr>
                <a:spLocks/>
              </p:cNvSpPr>
              <p:nvPr/>
            </p:nvSpPr>
            <p:spPr bwMode="auto">
              <a:xfrm rot="-6611763">
                <a:off x="2013" y="3428"/>
                <a:ext cx="169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25" name="Arc 1250"/>
              <p:cNvSpPr>
                <a:spLocks/>
              </p:cNvSpPr>
              <p:nvPr/>
            </p:nvSpPr>
            <p:spPr bwMode="auto">
              <a:xfrm rot="10800000">
                <a:off x="2190" y="3539"/>
                <a:ext cx="177" cy="157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26" name="AutoShape 1251"/>
              <p:cNvSpPr>
                <a:spLocks noChangeArrowheads="1"/>
              </p:cNvSpPr>
              <p:nvPr/>
            </p:nvSpPr>
            <p:spPr bwMode="auto">
              <a:xfrm>
                <a:off x="2140" y="3249"/>
                <a:ext cx="280" cy="303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6673" name="Line 1252"/>
            <p:cNvSpPr>
              <a:spLocks noChangeShapeType="1"/>
            </p:cNvSpPr>
            <p:nvPr/>
          </p:nvSpPr>
          <p:spPr bwMode="auto">
            <a:xfrm flipH="1">
              <a:off x="2160" y="2064"/>
              <a:ext cx="336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74" name="Line 1253"/>
            <p:cNvSpPr>
              <a:spLocks noChangeShapeType="1"/>
            </p:cNvSpPr>
            <p:nvPr/>
          </p:nvSpPr>
          <p:spPr bwMode="auto">
            <a:xfrm flipH="1">
              <a:off x="3264" y="2112"/>
              <a:ext cx="33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75" name="Line 1254"/>
            <p:cNvSpPr>
              <a:spLocks noChangeShapeType="1"/>
            </p:cNvSpPr>
            <p:nvPr/>
          </p:nvSpPr>
          <p:spPr bwMode="auto">
            <a:xfrm flipV="1">
              <a:off x="2400" y="2208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76" name="Line 1255"/>
            <p:cNvSpPr>
              <a:spLocks noChangeShapeType="1"/>
            </p:cNvSpPr>
            <p:nvPr/>
          </p:nvSpPr>
          <p:spPr bwMode="auto">
            <a:xfrm flipV="1">
              <a:off x="1824" y="1968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77" name="Line 1256"/>
            <p:cNvSpPr>
              <a:spLocks noChangeShapeType="1"/>
            </p:cNvSpPr>
            <p:nvPr/>
          </p:nvSpPr>
          <p:spPr bwMode="auto">
            <a:xfrm>
              <a:off x="2064" y="2064"/>
              <a:ext cx="2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78" name="Line 1257"/>
            <p:cNvSpPr>
              <a:spLocks noChangeShapeType="1"/>
            </p:cNvSpPr>
            <p:nvPr/>
          </p:nvSpPr>
          <p:spPr bwMode="auto">
            <a:xfrm>
              <a:off x="2448" y="2112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79" name="Line 1258"/>
            <p:cNvSpPr>
              <a:spLocks noChangeShapeType="1"/>
            </p:cNvSpPr>
            <p:nvPr/>
          </p:nvSpPr>
          <p:spPr bwMode="auto">
            <a:xfrm>
              <a:off x="3264" y="2160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80" name="Arc 1259"/>
            <p:cNvSpPr>
              <a:spLocks/>
            </p:cNvSpPr>
            <p:nvPr/>
          </p:nvSpPr>
          <p:spPr bwMode="auto">
            <a:xfrm>
              <a:off x="1454" y="288"/>
              <a:ext cx="754" cy="1248"/>
            </a:xfrm>
            <a:custGeom>
              <a:avLst/>
              <a:gdLst>
                <a:gd name="T0" fmla="*/ 0 w 30852"/>
                <a:gd name="T1" fmla="*/ 0 h 21600"/>
                <a:gd name="T2" fmla="*/ 0 w 30852"/>
                <a:gd name="T3" fmla="*/ 0 h 21600"/>
                <a:gd name="T4" fmla="*/ 0 w 30852"/>
                <a:gd name="T5" fmla="*/ 0 h 21600"/>
                <a:gd name="T6" fmla="*/ 0 60000 65536"/>
                <a:gd name="T7" fmla="*/ 0 60000 65536"/>
                <a:gd name="T8" fmla="*/ 0 60000 65536"/>
                <a:gd name="T9" fmla="*/ 0 w 30852"/>
                <a:gd name="T10" fmla="*/ 0 h 21600"/>
                <a:gd name="T11" fmla="*/ 30852 w 3085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0852" h="21600" fill="none" extrusionOk="0">
                  <a:moveTo>
                    <a:pt x="-1" y="2081"/>
                  </a:moveTo>
                  <a:cubicBezTo>
                    <a:pt x="2891" y="711"/>
                    <a:pt x="6051" y="-1"/>
                    <a:pt x="9252" y="0"/>
                  </a:cubicBezTo>
                  <a:cubicBezTo>
                    <a:pt x="21181" y="0"/>
                    <a:pt x="30852" y="9670"/>
                    <a:pt x="30852" y="21600"/>
                  </a:cubicBezTo>
                </a:path>
                <a:path w="30852" h="21600" stroke="0" extrusionOk="0">
                  <a:moveTo>
                    <a:pt x="-1" y="2081"/>
                  </a:moveTo>
                  <a:cubicBezTo>
                    <a:pt x="2891" y="711"/>
                    <a:pt x="6051" y="-1"/>
                    <a:pt x="9252" y="0"/>
                  </a:cubicBezTo>
                  <a:cubicBezTo>
                    <a:pt x="21181" y="0"/>
                    <a:pt x="30852" y="9670"/>
                    <a:pt x="30852" y="21600"/>
                  </a:cubicBezTo>
                  <a:lnTo>
                    <a:pt x="9252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81" name="Arc 1260"/>
            <p:cNvSpPr>
              <a:spLocks/>
            </p:cNvSpPr>
            <p:nvPr/>
          </p:nvSpPr>
          <p:spPr bwMode="auto">
            <a:xfrm flipH="1">
              <a:off x="3215" y="192"/>
              <a:ext cx="1169" cy="1056"/>
            </a:xfrm>
            <a:custGeom>
              <a:avLst/>
              <a:gdLst>
                <a:gd name="T0" fmla="*/ 0 w 37561"/>
                <a:gd name="T1" fmla="*/ 0 h 21600"/>
                <a:gd name="T2" fmla="*/ 0 w 37561"/>
                <a:gd name="T3" fmla="*/ 0 h 21600"/>
                <a:gd name="T4" fmla="*/ 0 w 37561"/>
                <a:gd name="T5" fmla="*/ 0 h 21600"/>
                <a:gd name="T6" fmla="*/ 0 60000 65536"/>
                <a:gd name="T7" fmla="*/ 0 60000 65536"/>
                <a:gd name="T8" fmla="*/ 0 60000 65536"/>
                <a:gd name="T9" fmla="*/ 0 w 37561"/>
                <a:gd name="T10" fmla="*/ 0 h 21600"/>
                <a:gd name="T11" fmla="*/ 37561 w 3756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561" h="21600" fill="none" extrusionOk="0">
                  <a:moveTo>
                    <a:pt x="0" y="7046"/>
                  </a:moveTo>
                  <a:cubicBezTo>
                    <a:pt x="4093" y="2557"/>
                    <a:pt x="9886" y="-1"/>
                    <a:pt x="15961" y="0"/>
                  </a:cubicBezTo>
                  <a:cubicBezTo>
                    <a:pt x="27890" y="0"/>
                    <a:pt x="37561" y="9670"/>
                    <a:pt x="37561" y="21600"/>
                  </a:cubicBezTo>
                </a:path>
                <a:path w="37561" h="21600" stroke="0" extrusionOk="0">
                  <a:moveTo>
                    <a:pt x="0" y="7046"/>
                  </a:moveTo>
                  <a:cubicBezTo>
                    <a:pt x="4093" y="2557"/>
                    <a:pt x="9886" y="-1"/>
                    <a:pt x="15961" y="0"/>
                  </a:cubicBezTo>
                  <a:cubicBezTo>
                    <a:pt x="27890" y="0"/>
                    <a:pt x="37561" y="9670"/>
                    <a:pt x="37561" y="21600"/>
                  </a:cubicBezTo>
                  <a:lnTo>
                    <a:pt x="15961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26682" name="Group 1261"/>
            <p:cNvGrpSpPr>
              <a:grpSpLocks/>
            </p:cNvGrpSpPr>
            <p:nvPr/>
          </p:nvGrpSpPr>
          <p:grpSpPr bwMode="auto">
            <a:xfrm>
              <a:off x="1248" y="2208"/>
              <a:ext cx="1168" cy="633"/>
              <a:chOff x="1344" y="2775"/>
              <a:chExt cx="1168" cy="633"/>
            </a:xfrm>
          </p:grpSpPr>
          <p:sp>
            <p:nvSpPr>
              <p:cNvPr id="26714" name="AutoShape 1262"/>
              <p:cNvSpPr>
                <a:spLocks noChangeArrowheads="1"/>
              </p:cNvSpPr>
              <p:nvPr/>
            </p:nvSpPr>
            <p:spPr bwMode="auto">
              <a:xfrm rot="3147634">
                <a:off x="1623" y="2496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5" name="Line 1263"/>
              <p:cNvSpPr>
                <a:spLocks noChangeShapeType="1"/>
              </p:cNvSpPr>
              <p:nvPr/>
            </p:nvSpPr>
            <p:spPr bwMode="auto">
              <a:xfrm flipH="1">
                <a:off x="1507" y="2832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6" name="Line 1264"/>
              <p:cNvSpPr>
                <a:spLocks noChangeShapeType="1"/>
              </p:cNvSpPr>
              <p:nvPr/>
            </p:nvSpPr>
            <p:spPr bwMode="auto">
              <a:xfrm flipV="1">
                <a:off x="1795" y="2832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7" name="Line 1265"/>
              <p:cNvSpPr>
                <a:spLocks noChangeShapeType="1"/>
              </p:cNvSpPr>
              <p:nvPr/>
            </p:nvSpPr>
            <p:spPr bwMode="auto">
              <a:xfrm flipH="1">
                <a:off x="2131" y="2928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8" name="Line 1266"/>
              <p:cNvSpPr>
                <a:spLocks noChangeShapeType="1"/>
              </p:cNvSpPr>
              <p:nvPr/>
            </p:nvSpPr>
            <p:spPr bwMode="auto">
              <a:xfrm flipH="1">
                <a:off x="1699" y="3072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9" name="Line 1267"/>
              <p:cNvSpPr>
                <a:spLocks noChangeShapeType="1"/>
              </p:cNvSpPr>
              <p:nvPr/>
            </p:nvSpPr>
            <p:spPr bwMode="auto">
              <a:xfrm flipH="1">
                <a:off x="1843" y="3072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83" name="Group 1268"/>
            <p:cNvGrpSpPr>
              <a:grpSpLocks/>
            </p:cNvGrpSpPr>
            <p:nvPr/>
          </p:nvGrpSpPr>
          <p:grpSpPr bwMode="auto">
            <a:xfrm rot="10800000">
              <a:off x="3792" y="601"/>
              <a:ext cx="690" cy="359"/>
              <a:chOff x="2208" y="2928"/>
              <a:chExt cx="1168" cy="633"/>
            </a:xfrm>
          </p:grpSpPr>
          <p:sp>
            <p:nvSpPr>
              <p:cNvPr id="26708" name="AutoShape 1269"/>
              <p:cNvSpPr>
                <a:spLocks noChangeArrowheads="1"/>
              </p:cNvSpPr>
              <p:nvPr/>
            </p:nvSpPr>
            <p:spPr bwMode="auto">
              <a:xfrm rot="3147634">
                <a:off x="2487" y="2649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09" name="Line 1270"/>
              <p:cNvSpPr>
                <a:spLocks noChangeShapeType="1"/>
              </p:cNvSpPr>
              <p:nvPr/>
            </p:nvSpPr>
            <p:spPr bwMode="auto">
              <a:xfrm flipH="1">
                <a:off x="2371" y="2985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0" name="Line 1271"/>
              <p:cNvSpPr>
                <a:spLocks noChangeShapeType="1"/>
              </p:cNvSpPr>
              <p:nvPr/>
            </p:nvSpPr>
            <p:spPr bwMode="auto">
              <a:xfrm flipV="1">
                <a:off x="2659" y="2985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1" name="Line 1272"/>
              <p:cNvSpPr>
                <a:spLocks noChangeShapeType="1"/>
              </p:cNvSpPr>
              <p:nvPr/>
            </p:nvSpPr>
            <p:spPr bwMode="auto">
              <a:xfrm flipH="1">
                <a:off x="2995" y="3081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2" name="Line 1273"/>
              <p:cNvSpPr>
                <a:spLocks noChangeShapeType="1"/>
              </p:cNvSpPr>
              <p:nvPr/>
            </p:nvSpPr>
            <p:spPr bwMode="auto">
              <a:xfrm flipH="1">
                <a:off x="2563" y="3225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3" name="Line 1274"/>
              <p:cNvSpPr>
                <a:spLocks noChangeShapeType="1"/>
              </p:cNvSpPr>
              <p:nvPr/>
            </p:nvSpPr>
            <p:spPr bwMode="auto">
              <a:xfrm flipH="1">
                <a:off x="2707" y="3225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84" name="Group 1275"/>
            <p:cNvGrpSpPr>
              <a:grpSpLocks/>
            </p:cNvGrpSpPr>
            <p:nvPr/>
          </p:nvGrpSpPr>
          <p:grpSpPr bwMode="auto">
            <a:xfrm rot="4538368">
              <a:off x="1035" y="741"/>
              <a:ext cx="1185" cy="568"/>
              <a:chOff x="2208" y="2928"/>
              <a:chExt cx="1168" cy="633"/>
            </a:xfrm>
          </p:grpSpPr>
          <p:sp>
            <p:nvSpPr>
              <p:cNvPr id="26702" name="AutoShape 1276"/>
              <p:cNvSpPr>
                <a:spLocks noChangeArrowheads="1"/>
              </p:cNvSpPr>
              <p:nvPr/>
            </p:nvSpPr>
            <p:spPr bwMode="auto">
              <a:xfrm rot="3147634">
                <a:off x="2487" y="2649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03" name="Line 1277"/>
              <p:cNvSpPr>
                <a:spLocks noChangeShapeType="1"/>
              </p:cNvSpPr>
              <p:nvPr/>
            </p:nvSpPr>
            <p:spPr bwMode="auto">
              <a:xfrm flipH="1">
                <a:off x="2371" y="2985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04" name="Line 1278"/>
              <p:cNvSpPr>
                <a:spLocks noChangeShapeType="1"/>
              </p:cNvSpPr>
              <p:nvPr/>
            </p:nvSpPr>
            <p:spPr bwMode="auto">
              <a:xfrm flipV="1">
                <a:off x="2659" y="2985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05" name="Line 1279"/>
              <p:cNvSpPr>
                <a:spLocks noChangeShapeType="1"/>
              </p:cNvSpPr>
              <p:nvPr/>
            </p:nvSpPr>
            <p:spPr bwMode="auto">
              <a:xfrm flipH="1">
                <a:off x="2995" y="3081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06" name="Line 1280"/>
              <p:cNvSpPr>
                <a:spLocks noChangeShapeType="1"/>
              </p:cNvSpPr>
              <p:nvPr/>
            </p:nvSpPr>
            <p:spPr bwMode="auto">
              <a:xfrm flipH="1">
                <a:off x="2563" y="3225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07" name="Line 1281"/>
              <p:cNvSpPr>
                <a:spLocks noChangeShapeType="1"/>
              </p:cNvSpPr>
              <p:nvPr/>
            </p:nvSpPr>
            <p:spPr bwMode="auto">
              <a:xfrm flipH="1">
                <a:off x="2707" y="3225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6685" name="Line 1282"/>
            <p:cNvSpPr>
              <a:spLocks noChangeShapeType="1"/>
            </p:cNvSpPr>
            <p:nvPr/>
          </p:nvSpPr>
          <p:spPr bwMode="auto">
            <a:xfrm flipV="1">
              <a:off x="2208" y="2064"/>
              <a:ext cx="288" cy="144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86" name="Arc 1283"/>
            <p:cNvSpPr>
              <a:spLocks/>
            </p:cNvSpPr>
            <p:nvPr/>
          </p:nvSpPr>
          <p:spPr bwMode="auto">
            <a:xfrm>
              <a:off x="2448" y="624"/>
              <a:ext cx="45" cy="384"/>
            </a:xfrm>
            <a:custGeom>
              <a:avLst/>
              <a:gdLst>
                <a:gd name="T0" fmla="*/ 0 w 20182"/>
                <a:gd name="T1" fmla="*/ 0 h 21600"/>
                <a:gd name="T2" fmla="*/ 0 w 20182"/>
                <a:gd name="T3" fmla="*/ 0 h 21600"/>
                <a:gd name="T4" fmla="*/ 0 w 20182"/>
                <a:gd name="T5" fmla="*/ 0 h 21600"/>
                <a:gd name="T6" fmla="*/ 0 60000 65536"/>
                <a:gd name="T7" fmla="*/ 0 60000 65536"/>
                <a:gd name="T8" fmla="*/ 0 60000 65536"/>
                <a:gd name="T9" fmla="*/ 0 w 20182"/>
                <a:gd name="T10" fmla="*/ 0 h 21600"/>
                <a:gd name="T11" fmla="*/ 20182 w 2018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82" h="21600" fill="none" extrusionOk="0">
                  <a:moveTo>
                    <a:pt x="-1" y="0"/>
                  </a:moveTo>
                  <a:cubicBezTo>
                    <a:pt x="8959" y="0"/>
                    <a:pt x="16988" y="5530"/>
                    <a:pt x="20181" y="13902"/>
                  </a:cubicBezTo>
                </a:path>
                <a:path w="20182" h="21600" stroke="0" extrusionOk="0">
                  <a:moveTo>
                    <a:pt x="-1" y="0"/>
                  </a:moveTo>
                  <a:cubicBezTo>
                    <a:pt x="8959" y="0"/>
                    <a:pt x="16988" y="5530"/>
                    <a:pt x="20181" y="13902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26687" name="Group 1284"/>
            <p:cNvGrpSpPr>
              <a:grpSpLocks/>
            </p:cNvGrpSpPr>
            <p:nvPr/>
          </p:nvGrpSpPr>
          <p:grpSpPr bwMode="auto">
            <a:xfrm rot="-7690334">
              <a:off x="3187" y="2141"/>
              <a:ext cx="1115" cy="578"/>
              <a:chOff x="1344" y="2775"/>
              <a:chExt cx="1168" cy="633"/>
            </a:xfrm>
          </p:grpSpPr>
          <p:sp>
            <p:nvSpPr>
              <p:cNvPr id="26696" name="AutoShape 1285"/>
              <p:cNvSpPr>
                <a:spLocks noChangeArrowheads="1"/>
              </p:cNvSpPr>
              <p:nvPr/>
            </p:nvSpPr>
            <p:spPr bwMode="auto">
              <a:xfrm rot="3147634">
                <a:off x="1623" y="2496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697" name="Line 1286"/>
              <p:cNvSpPr>
                <a:spLocks noChangeShapeType="1"/>
              </p:cNvSpPr>
              <p:nvPr/>
            </p:nvSpPr>
            <p:spPr bwMode="auto">
              <a:xfrm flipH="1">
                <a:off x="1507" y="2832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698" name="Line 1287"/>
              <p:cNvSpPr>
                <a:spLocks noChangeShapeType="1"/>
              </p:cNvSpPr>
              <p:nvPr/>
            </p:nvSpPr>
            <p:spPr bwMode="auto">
              <a:xfrm flipV="1">
                <a:off x="1795" y="2832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699" name="Line 1288"/>
              <p:cNvSpPr>
                <a:spLocks noChangeShapeType="1"/>
              </p:cNvSpPr>
              <p:nvPr/>
            </p:nvSpPr>
            <p:spPr bwMode="auto">
              <a:xfrm flipH="1">
                <a:off x="2131" y="2928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00" name="Line 1289"/>
              <p:cNvSpPr>
                <a:spLocks noChangeShapeType="1"/>
              </p:cNvSpPr>
              <p:nvPr/>
            </p:nvSpPr>
            <p:spPr bwMode="auto">
              <a:xfrm flipH="1">
                <a:off x="1699" y="3072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01" name="Line 1290"/>
              <p:cNvSpPr>
                <a:spLocks noChangeShapeType="1"/>
              </p:cNvSpPr>
              <p:nvPr/>
            </p:nvSpPr>
            <p:spPr bwMode="auto">
              <a:xfrm flipH="1">
                <a:off x="1843" y="3072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88" name="Group 1291"/>
            <p:cNvGrpSpPr>
              <a:grpSpLocks/>
            </p:cNvGrpSpPr>
            <p:nvPr/>
          </p:nvGrpSpPr>
          <p:grpSpPr bwMode="auto">
            <a:xfrm rot="6329534">
              <a:off x="1995" y="165"/>
              <a:ext cx="690" cy="359"/>
              <a:chOff x="2208" y="2928"/>
              <a:chExt cx="1168" cy="633"/>
            </a:xfrm>
          </p:grpSpPr>
          <p:sp>
            <p:nvSpPr>
              <p:cNvPr id="26690" name="AutoShape 1292"/>
              <p:cNvSpPr>
                <a:spLocks noChangeArrowheads="1"/>
              </p:cNvSpPr>
              <p:nvPr/>
            </p:nvSpPr>
            <p:spPr bwMode="auto">
              <a:xfrm rot="3147634">
                <a:off x="2487" y="2649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691" name="Line 1293"/>
              <p:cNvSpPr>
                <a:spLocks noChangeShapeType="1"/>
              </p:cNvSpPr>
              <p:nvPr/>
            </p:nvSpPr>
            <p:spPr bwMode="auto">
              <a:xfrm flipH="1">
                <a:off x="2371" y="2985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692" name="Line 1294"/>
              <p:cNvSpPr>
                <a:spLocks noChangeShapeType="1"/>
              </p:cNvSpPr>
              <p:nvPr/>
            </p:nvSpPr>
            <p:spPr bwMode="auto">
              <a:xfrm flipV="1">
                <a:off x="2659" y="2985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693" name="Line 1295"/>
              <p:cNvSpPr>
                <a:spLocks noChangeShapeType="1"/>
              </p:cNvSpPr>
              <p:nvPr/>
            </p:nvSpPr>
            <p:spPr bwMode="auto">
              <a:xfrm flipH="1">
                <a:off x="2995" y="3081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694" name="Line 1296"/>
              <p:cNvSpPr>
                <a:spLocks noChangeShapeType="1"/>
              </p:cNvSpPr>
              <p:nvPr/>
            </p:nvSpPr>
            <p:spPr bwMode="auto">
              <a:xfrm flipH="1">
                <a:off x="2563" y="3225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695" name="Line 1297"/>
              <p:cNvSpPr>
                <a:spLocks noChangeShapeType="1"/>
              </p:cNvSpPr>
              <p:nvPr/>
            </p:nvSpPr>
            <p:spPr bwMode="auto">
              <a:xfrm flipH="1">
                <a:off x="2707" y="3225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6689" name="Text Box 1298"/>
            <p:cNvSpPr txBox="1">
              <a:spLocks noChangeArrowheads="1"/>
            </p:cNvSpPr>
            <p:nvPr/>
          </p:nvSpPr>
          <p:spPr bwMode="auto">
            <a:xfrm>
              <a:off x="4866" y="2369"/>
              <a:ext cx="342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vi-VN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pic>
        <p:nvPicPr>
          <p:cNvPr id="264" name="Picture 14" descr="0830js5b15daddi012pz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5" name="Picture 14" descr="0830js5b15daddi012pz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-228600"/>
            <a:ext cx="990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3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4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5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6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7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8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9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0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1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2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3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4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5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6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7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8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9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0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1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4" name="Text Box 13"/>
          <p:cNvSpPr txBox="1">
            <a:spLocks noChangeArrowheads="1"/>
          </p:cNvSpPr>
          <p:nvPr/>
        </p:nvSpPr>
        <p:spPr bwMode="auto">
          <a:xfrm>
            <a:off x="427685" y="1012001"/>
            <a:ext cx="8183120" cy="443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266" tIns="32633" rIns="65266" bIns="32633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i="1" u="sng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HOẠT ĐỘNG TRẢI NGHIỆM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CHỦ ĐỀ 5: 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 QUÝ TRỌNG BẢN THÂN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600" b="1" u="sng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11: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 DUNG CỦA EM</a:t>
            </a:r>
          </a:p>
        </p:txBody>
      </p:sp>
      <p:sp>
        <p:nvSpPr>
          <p:cNvPr id="283" name="Text Box 5"/>
          <p:cNvSpPr txBox="1">
            <a:spLocks noChangeArrowheads="1"/>
          </p:cNvSpPr>
          <p:nvPr/>
        </p:nvSpPr>
        <p:spPr bwMode="auto">
          <a:xfrm>
            <a:off x="1094062" y="321974"/>
            <a:ext cx="77356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TRƯỜNG	 TIỂU HỌC NGỌC LÂM</a:t>
            </a:r>
          </a:p>
        </p:txBody>
      </p:sp>
      <p:sp>
        <p:nvSpPr>
          <p:cNvPr id="285" name="TextBox 284"/>
          <p:cNvSpPr txBox="1"/>
          <p:nvPr/>
        </p:nvSpPr>
        <p:spPr>
          <a:xfrm>
            <a:off x="4052585" y="5453024"/>
            <a:ext cx="4462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157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034"/>
    </mc:Choice>
    <mc:Fallback xmlns="">
      <p:transition advTm="1403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PC\Downloads\132464601_233711851443924_5080443064978885393_n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8534400" cy="66294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miley Face 2"/>
          <p:cNvSpPr/>
          <p:nvPr/>
        </p:nvSpPr>
        <p:spPr>
          <a:xfrm>
            <a:off x="5823397" y="5410200"/>
            <a:ext cx="1524000" cy="1219200"/>
          </a:xfrm>
          <a:prstGeom prst="smileyFace">
            <a:avLst>
              <a:gd name="adj" fmla="val -4653"/>
            </a:avLst>
          </a:prstGeom>
          <a:solidFill>
            <a:srgbClr val="FFFF00"/>
          </a:solidFill>
          <a:ln w="76200">
            <a:solidFill>
              <a:srgbClr val="0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047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5445"/>
    </mc:Choice>
    <mc:Fallback xmlns="">
      <p:transition advTm="1544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PC\Downloads\132409222_1803153856518056_6750210726927086533_n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5127"/>
            <a:ext cx="8763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miley Face 3"/>
          <p:cNvSpPr/>
          <p:nvPr/>
        </p:nvSpPr>
        <p:spPr>
          <a:xfrm>
            <a:off x="5823397" y="5410200"/>
            <a:ext cx="1524000" cy="1219200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762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047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5608"/>
    </mc:Choice>
    <mc:Fallback xmlns="">
      <p:transition advTm="1560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55" y="6016005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6035675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6115944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6046276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105616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05615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6088499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021" y="6082075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2698216" y="259417"/>
            <a:ext cx="3595167" cy="61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266" tIns="32633" rIns="65266" bIns="32633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6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HOẠT ĐỘNG 1</a:t>
            </a:r>
            <a:endParaRPr lang="en-US" sz="4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90600" y="879318"/>
            <a:ext cx="73981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biết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về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vẻ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bề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ngoài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55" y="403022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48407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-60258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5185" y="0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1659" y="411162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1" descr="Description: C:\Users\PC\Downloads\132438822_3527261834009777_3753388141362904586_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296" y="1829479"/>
            <a:ext cx="768278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603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8136"/>
    </mc:Choice>
    <mc:Fallback xmlns="">
      <p:transition advTm="813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02B74-3F6D-4AAA-B475-D804326E1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9C470-5AFB-4349-BB65-51EBBFFDD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16601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err="1"/>
              <a:t>Hãy</a:t>
            </a:r>
            <a:r>
              <a:rPr lang="en-US" b="1" i="1" dirty="0"/>
              <a:t> chia </a:t>
            </a:r>
            <a:r>
              <a:rPr lang="en-US" b="1" i="1" dirty="0" err="1"/>
              <a:t>sẻ</a:t>
            </a:r>
            <a:r>
              <a:rPr lang="en-US" b="1" i="1" dirty="0"/>
              <a:t> </a:t>
            </a:r>
            <a:r>
              <a:rPr lang="en-US" b="1" i="1" dirty="0" err="1"/>
              <a:t>về</a:t>
            </a:r>
            <a:r>
              <a:rPr lang="en-US" b="1" i="1" dirty="0"/>
              <a:t> </a:t>
            </a:r>
            <a:r>
              <a:rPr lang="en-US" b="1" i="1" dirty="0" err="1"/>
              <a:t>những</a:t>
            </a:r>
            <a:r>
              <a:rPr lang="en-US" b="1" i="1" dirty="0"/>
              <a:t> </a:t>
            </a:r>
            <a:r>
              <a:rPr lang="en-US" b="1" i="1" dirty="0" err="1"/>
              <a:t>nét</a:t>
            </a:r>
            <a:r>
              <a:rPr lang="en-US" b="1" i="1" dirty="0"/>
              <a:t> </a:t>
            </a:r>
            <a:r>
              <a:rPr lang="en-US" b="1" i="1" dirty="0" err="1"/>
              <a:t>bên</a:t>
            </a:r>
            <a:r>
              <a:rPr lang="en-US" b="1" i="1" dirty="0"/>
              <a:t> </a:t>
            </a:r>
            <a:r>
              <a:rPr lang="en-US" b="1" i="1" dirty="0" err="1"/>
              <a:t>ngoài</a:t>
            </a:r>
            <a:r>
              <a:rPr lang="en-US" b="1" i="1" dirty="0"/>
              <a:t> </a:t>
            </a:r>
            <a:r>
              <a:rPr lang="en-US" b="1" i="1" dirty="0" err="1"/>
              <a:t>của</a:t>
            </a:r>
            <a:r>
              <a:rPr lang="en-US" b="1" i="1" dirty="0"/>
              <a:t> </a:t>
            </a:r>
            <a:r>
              <a:rPr lang="en-US" b="1" i="1" dirty="0" err="1"/>
              <a:t>em</a:t>
            </a:r>
            <a:endParaRPr lang="en-US" b="1" i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err="1"/>
              <a:t>Khuôn</a:t>
            </a:r>
            <a:r>
              <a:rPr lang="en-US" dirty="0"/>
              <a:t> </a:t>
            </a:r>
            <a:r>
              <a:rPr lang="en-US" dirty="0" err="1"/>
              <a:t>mặt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err="1"/>
              <a:t>Đôi</a:t>
            </a:r>
            <a:r>
              <a:rPr lang="en-US" dirty="0"/>
              <a:t> </a:t>
            </a:r>
            <a:r>
              <a:rPr lang="en-US" dirty="0" err="1"/>
              <a:t>mắt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err="1"/>
              <a:t>Mũi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Miệng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err="1"/>
              <a:t>Vầng</a:t>
            </a:r>
            <a:r>
              <a:rPr lang="en-US" dirty="0"/>
              <a:t> </a:t>
            </a:r>
            <a:r>
              <a:rPr lang="en-US" dirty="0" err="1"/>
              <a:t>trán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……..</a:t>
            </a:r>
          </a:p>
        </p:txBody>
      </p:sp>
    </p:spTree>
    <p:extLst>
      <p:ext uri="{BB962C8B-B14F-4D97-AF65-F5344CB8AC3E}">
        <p14:creationId xmlns:p14="http://schemas.microsoft.com/office/powerpoint/2010/main" val="147935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3671"/>
    </mc:Choice>
    <mc:Fallback xmlns="">
      <p:transition advTm="2367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AF464-C62A-403A-9EAF-FC83F1335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err="1"/>
              <a:t>Kết</a:t>
            </a:r>
            <a:r>
              <a:rPr lang="en-US" sz="4800" b="1" dirty="0"/>
              <a:t> </a:t>
            </a:r>
            <a:r>
              <a:rPr lang="en-US" sz="4800" b="1" dirty="0" err="1"/>
              <a:t>luận</a:t>
            </a: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DE3CF-DC58-467B-B93C-DBC5BE144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i="1" dirty="0"/>
              <a:t>	</a:t>
            </a:r>
            <a:r>
              <a:rPr lang="en-US" i="1" dirty="0" err="1"/>
              <a:t>Mọi</a:t>
            </a:r>
            <a:r>
              <a:rPr lang="en-US" i="1" dirty="0"/>
              <a:t> ng</a:t>
            </a:r>
            <a:r>
              <a:rPr lang="vi-VN" i="1" dirty="0"/>
              <a:t>ư</a:t>
            </a:r>
            <a:r>
              <a:rPr lang="en-US" i="1" dirty="0" err="1"/>
              <a:t>ời</a:t>
            </a:r>
            <a:r>
              <a:rPr lang="en-US" i="1" dirty="0"/>
              <a:t> </a:t>
            </a:r>
            <a:r>
              <a:rPr lang="en-US" i="1" dirty="0" err="1"/>
              <a:t>đều</a:t>
            </a:r>
            <a:r>
              <a:rPr lang="en-US" i="1" dirty="0"/>
              <a:t> </a:t>
            </a:r>
            <a:r>
              <a:rPr lang="en-US" i="1" dirty="0" err="1"/>
              <a:t>có</a:t>
            </a:r>
            <a:r>
              <a:rPr lang="en-US" i="1" dirty="0"/>
              <a:t> </a:t>
            </a:r>
            <a:r>
              <a:rPr lang="en-US" i="1" dirty="0" err="1"/>
              <a:t>vẻ</a:t>
            </a:r>
            <a:r>
              <a:rPr lang="en-US" i="1" dirty="0"/>
              <a:t> </a:t>
            </a:r>
            <a:r>
              <a:rPr lang="en-US" i="1" dirty="0" err="1"/>
              <a:t>bên</a:t>
            </a:r>
            <a:r>
              <a:rPr lang="en-US" i="1" dirty="0"/>
              <a:t> </a:t>
            </a:r>
            <a:r>
              <a:rPr lang="en-US" i="1" dirty="0" err="1"/>
              <a:t>ngoài</a:t>
            </a:r>
            <a:r>
              <a:rPr lang="en-US" i="1" dirty="0"/>
              <a:t> </a:t>
            </a:r>
            <a:r>
              <a:rPr lang="en-US" i="1" dirty="0" err="1"/>
              <a:t>khác</a:t>
            </a:r>
            <a:r>
              <a:rPr lang="en-US" i="1" dirty="0"/>
              <a:t> </a:t>
            </a:r>
            <a:r>
              <a:rPr lang="en-US" i="1" dirty="0" err="1"/>
              <a:t>nhau</a:t>
            </a:r>
            <a:r>
              <a:rPr lang="en-US" i="1" dirty="0"/>
              <a:t> </a:t>
            </a:r>
            <a:r>
              <a:rPr lang="en-US" i="1" dirty="0" err="1"/>
              <a:t>và</a:t>
            </a:r>
            <a:r>
              <a:rPr lang="en-US" i="1" dirty="0"/>
              <a:t> </a:t>
            </a:r>
            <a:r>
              <a:rPr lang="en-US" i="1" dirty="0" err="1"/>
              <a:t>đều</a:t>
            </a:r>
            <a:r>
              <a:rPr lang="en-US" i="1" dirty="0"/>
              <a:t> </a:t>
            </a:r>
            <a:r>
              <a:rPr lang="en-US" i="1" dirty="0" err="1"/>
              <a:t>có</a:t>
            </a:r>
            <a:r>
              <a:rPr lang="en-US" i="1" dirty="0"/>
              <a:t> </a:t>
            </a:r>
            <a:r>
              <a:rPr lang="en-US" i="1" dirty="0" err="1"/>
              <a:t>những</a:t>
            </a:r>
            <a:r>
              <a:rPr lang="en-US" i="1" dirty="0"/>
              <a:t> </a:t>
            </a:r>
            <a:r>
              <a:rPr lang="en-US" i="1" dirty="0" err="1"/>
              <a:t>điểm</a:t>
            </a:r>
            <a:r>
              <a:rPr lang="en-US" i="1" dirty="0"/>
              <a:t> </a:t>
            </a:r>
            <a:r>
              <a:rPr lang="en-US" i="1" dirty="0" err="1"/>
              <a:t>đáng</a:t>
            </a:r>
            <a:r>
              <a:rPr lang="en-US" i="1" dirty="0"/>
              <a:t> </a:t>
            </a:r>
            <a:r>
              <a:rPr lang="en-US" i="1" dirty="0" err="1"/>
              <a:t>yêu</a:t>
            </a:r>
            <a:r>
              <a:rPr lang="en-US" i="1" dirty="0"/>
              <a:t>. Ai </a:t>
            </a:r>
            <a:r>
              <a:rPr lang="en-US" i="1" dirty="0" err="1"/>
              <a:t>cũng</a:t>
            </a:r>
            <a:r>
              <a:rPr lang="en-US" i="1" dirty="0"/>
              <a:t> </a:t>
            </a:r>
            <a:r>
              <a:rPr lang="en-US" i="1" dirty="0" err="1"/>
              <a:t>có</a:t>
            </a:r>
            <a:r>
              <a:rPr lang="en-US" i="1" dirty="0"/>
              <a:t> </a:t>
            </a:r>
            <a:r>
              <a:rPr lang="en-US" i="1" dirty="0" err="1"/>
              <a:t>quyền</a:t>
            </a:r>
            <a:r>
              <a:rPr lang="en-US" i="1" dirty="0"/>
              <a:t> </a:t>
            </a:r>
            <a:r>
              <a:rPr lang="en-US" i="1" dirty="0" err="1"/>
              <a:t>tự</a:t>
            </a:r>
            <a:r>
              <a:rPr lang="en-US" i="1" dirty="0"/>
              <a:t> </a:t>
            </a:r>
            <a:r>
              <a:rPr lang="en-US" i="1" dirty="0" err="1"/>
              <a:t>hào</a:t>
            </a:r>
            <a:r>
              <a:rPr lang="en-US" i="1" dirty="0"/>
              <a:t>, </a:t>
            </a:r>
            <a:r>
              <a:rPr lang="en-US" i="1" dirty="0" err="1"/>
              <a:t>hài</a:t>
            </a:r>
            <a:r>
              <a:rPr lang="en-US" i="1" dirty="0"/>
              <a:t> </a:t>
            </a:r>
            <a:r>
              <a:rPr lang="en-US" i="1" dirty="0" err="1"/>
              <a:t>lòng</a:t>
            </a:r>
            <a:r>
              <a:rPr lang="en-US" i="1" dirty="0"/>
              <a:t> </a:t>
            </a:r>
            <a:r>
              <a:rPr lang="en-US" i="1" dirty="0" err="1"/>
              <a:t>về</a:t>
            </a:r>
            <a:r>
              <a:rPr lang="en-US" i="1" dirty="0"/>
              <a:t> </a:t>
            </a:r>
            <a:r>
              <a:rPr lang="en-US" i="1" dirty="0" err="1"/>
              <a:t>vẻ</a:t>
            </a:r>
            <a:r>
              <a:rPr lang="en-US" i="1" dirty="0"/>
              <a:t> </a:t>
            </a:r>
            <a:r>
              <a:rPr lang="en-US" i="1" dirty="0" err="1"/>
              <a:t>bề</a:t>
            </a:r>
            <a:r>
              <a:rPr lang="en-US" i="1" dirty="0"/>
              <a:t> </a:t>
            </a:r>
            <a:r>
              <a:rPr lang="en-US" i="1" dirty="0" err="1"/>
              <a:t>ngoài</a:t>
            </a:r>
            <a:r>
              <a:rPr lang="en-US" i="1" dirty="0"/>
              <a:t> </a:t>
            </a:r>
            <a:r>
              <a:rPr lang="en-US" i="1" dirty="0" err="1"/>
              <a:t>của</a:t>
            </a:r>
            <a:r>
              <a:rPr lang="en-US" i="1" dirty="0"/>
              <a:t> </a:t>
            </a:r>
            <a:r>
              <a:rPr lang="en-US" i="1" dirty="0" err="1"/>
              <a:t>mình</a:t>
            </a:r>
            <a:r>
              <a:rPr lang="en-US" i="1" dirty="0"/>
              <a:t>. </a:t>
            </a:r>
            <a:r>
              <a:rPr lang="en-US" i="1" dirty="0" err="1"/>
              <a:t>Hãy</a:t>
            </a:r>
            <a:r>
              <a:rPr lang="en-US" i="1" dirty="0"/>
              <a:t> </a:t>
            </a:r>
            <a:r>
              <a:rPr lang="en-US" i="1" dirty="0" err="1"/>
              <a:t>tôn</a:t>
            </a:r>
            <a:r>
              <a:rPr lang="en-US" i="1" dirty="0"/>
              <a:t> </a:t>
            </a:r>
            <a:r>
              <a:rPr lang="en-US" i="1" dirty="0" err="1"/>
              <a:t>trọng</a:t>
            </a:r>
            <a:r>
              <a:rPr lang="en-US" i="1" dirty="0"/>
              <a:t> </a:t>
            </a:r>
            <a:r>
              <a:rPr lang="en-US" i="1" dirty="0" err="1"/>
              <a:t>những</a:t>
            </a:r>
            <a:r>
              <a:rPr lang="en-US" i="1" dirty="0"/>
              <a:t> </a:t>
            </a:r>
            <a:r>
              <a:rPr lang="en-US" i="1" dirty="0" err="1"/>
              <a:t>nét</a:t>
            </a:r>
            <a:r>
              <a:rPr lang="en-US" i="1" dirty="0"/>
              <a:t> </a:t>
            </a:r>
            <a:r>
              <a:rPr lang="en-US" i="1" dirty="0" err="1"/>
              <a:t>riêng</a:t>
            </a:r>
            <a:r>
              <a:rPr lang="en-US" i="1" dirty="0"/>
              <a:t> </a:t>
            </a:r>
            <a:r>
              <a:rPr lang="en-US" i="1" dirty="0" err="1"/>
              <a:t>của</a:t>
            </a:r>
            <a:r>
              <a:rPr lang="en-US" i="1" dirty="0"/>
              <a:t> </a:t>
            </a:r>
            <a:r>
              <a:rPr lang="en-US" i="1" dirty="0" err="1"/>
              <a:t>nhau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885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8044"/>
    </mc:Choice>
    <mc:Fallback xmlns="">
      <p:transition advTm="18044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18" descr="Butterfly-05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92809">
            <a:off x="649287" y="5459070"/>
            <a:ext cx="10477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58461" y="220717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2611437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543799" y="152400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543800" y="2057400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305800" y="4267200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-76589" y="4922484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071018" y="177800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5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001000" y="3124200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6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303837" y="220717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pic>
        <p:nvPicPr>
          <p:cNvPr id="27" name="Picture 8" descr="bar01"/>
          <p:cNvPicPr>
            <a:picLocks noChangeAspect="1" noChangeArrowheads="1"/>
          </p:cNvPicPr>
          <p:nvPr/>
        </p:nvPicPr>
        <p:blipFill>
          <a:blip r:embed="rId4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162" y="6172200"/>
            <a:ext cx="6781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" descr="blumen-pflanzen05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" y="5629275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7" descr="tulips_yellow_md_cl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066" y="5501453"/>
            <a:ext cx="1027113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7" descr="Butterfly-03-jun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05662">
            <a:off x="6832896" y="5352219"/>
            <a:ext cx="1828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 Box 13"/>
          <p:cNvSpPr txBox="1">
            <a:spLocks noChangeArrowheads="1"/>
          </p:cNvSpPr>
          <p:nvPr/>
        </p:nvSpPr>
        <p:spPr bwMode="auto">
          <a:xfrm>
            <a:off x="2908127" y="1219200"/>
            <a:ext cx="3595167" cy="61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266" tIns="32633" rIns="65266" bIns="32633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2</a:t>
            </a:r>
            <a:endParaRPr lang="en-US" sz="4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813241" y="2247037"/>
            <a:ext cx="562044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Nói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lời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động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viên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</a:p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để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giúp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bạn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tự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tin 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21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8188"/>
    </mc:Choice>
    <mc:Fallback xmlns="">
      <p:transition advTm="8188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PC\Downloads\132359195_759637384635263_2481719860226658115_n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4114800" cy="533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Users\PC\Downloads\132260917_158051222321787_8447132407155649399_n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990600"/>
            <a:ext cx="4724400" cy="5867400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13145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127"/>
    </mc:Choice>
    <mc:Fallback xmlns="">
      <p:transition advTm="201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AF464-C62A-403A-9EAF-FC83F1335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err="1"/>
              <a:t>Kết</a:t>
            </a:r>
            <a:r>
              <a:rPr lang="en-US" sz="4800" b="1" dirty="0"/>
              <a:t> </a:t>
            </a:r>
            <a:r>
              <a:rPr lang="en-US" sz="4800" b="1" dirty="0" err="1"/>
              <a:t>luận</a:t>
            </a: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DE3CF-DC58-467B-B93C-DBC5BE144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i="1" dirty="0" err="1"/>
              <a:t>Chúng</a:t>
            </a:r>
            <a:r>
              <a:rPr lang="en-US" i="1" dirty="0"/>
              <a:t> ta </a:t>
            </a:r>
            <a:r>
              <a:rPr lang="en-US" i="1" dirty="0" err="1"/>
              <a:t>nên</a:t>
            </a:r>
            <a:r>
              <a:rPr lang="en-US" i="1" dirty="0"/>
              <a:t> </a:t>
            </a:r>
            <a:r>
              <a:rPr lang="en-US" i="1" dirty="0" err="1"/>
              <a:t>có</a:t>
            </a:r>
            <a:r>
              <a:rPr lang="en-US" i="1" dirty="0"/>
              <a:t> </a:t>
            </a:r>
            <a:r>
              <a:rPr lang="en-US" i="1" dirty="0" err="1"/>
              <a:t>cái</a:t>
            </a:r>
            <a:r>
              <a:rPr lang="en-US" i="1" dirty="0"/>
              <a:t> </a:t>
            </a:r>
            <a:r>
              <a:rPr lang="en-US" i="1" dirty="0" err="1"/>
              <a:t>nhìn</a:t>
            </a:r>
            <a:r>
              <a:rPr lang="en-US" i="1" dirty="0"/>
              <a:t> </a:t>
            </a:r>
            <a:r>
              <a:rPr lang="en-US" i="1" dirty="0" err="1"/>
              <a:t>tích</a:t>
            </a:r>
            <a:r>
              <a:rPr lang="en-US" i="1" dirty="0"/>
              <a:t> </a:t>
            </a:r>
            <a:r>
              <a:rPr lang="en-US" i="1" dirty="0" err="1"/>
              <a:t>cực</a:t>
            </a:r>
            <a:r>
              <a:rPr lang="en-US" i="1" dirty="0"/>
              <a:t> </a:t>
            </a:r>
            <a:r>
              <a:rPr lang="en-US" i="1" dirty="0" err="1"/>
              <a:t>về</a:t>
            </a:r>
            <a:r>
              <a:rPr lang="en-US" i="1" dirty="0"/>
              <a:t> </a:t>
            </a:r>
            <a:r>
              <a:rPr lang="en-US" i="1" dirty="0" err="1"/>
              <a:t>vẻ</a:t>
            </a:r>
            <a:r>
              <a:rPr lang="en-US" i="1" dirty="0"/>
              <a:t> </a:t>
            </a:r>
            <a:r>
              <a:rPr lang="en-US" i="1" dirty="0" err="1"/>
              <a:t>bên</a:t>
            </a:r>
            <a:r>
              <a:rPr lang="en-US" i="1" dirty="0"/>
              <a:t> </a:t>
            </a:r>
            <a:r>
              <a:rPr lang="en-US" i="1" dirty="0" err="1"/>
              <a:t>ngoài</a:t>
            </a:r>
            <a:r>
              <a:rPr lang="en-US" i="1" dirty="0"/>
              <a:t> </a:t>
            </a:r>
            <a:r>
              <a:rPr lang="en-US" i="1" dirty="0" err="1"/>
              <a:t>của</a:t>
            </a:r>
            <a:r>
              <a:rPr lang="en-US" i="1" dirty="0"/>
              <a:t> </a:t>
            </a:r>
            <a:r>
              <a:rPr lang="en-US" i="1" dirty="0" err="1"/>
              <a:t>bản</a:t>
            </a:r>
            <a:r>
              <a:rPr lang="en-US" i="1" dirty="0"/>
              <a:t> </a:t>
            </a:r>
            <a:r>
              <a:rPr lang="en-US" i="1" dirty="0" err="1"/>
              <a:t>thân</a:t>
            </a:r>
            <a:r>
              <a:rPr lang="en-US" i="1" dirty="0"/>
              <a:t> </a:t>
            </a:r>
            <a:r>
              <a:rPr lang="en-US" i="1" dirty="0" err="1"/>
              <a:t>và</a:t>
            </a:r>
            <a:r>
              <a:rPr lang="en-US" i="1" dirty="0"/>
              <a:t> ng</a:t>
            </a:r>
            <a:r>
              <a:rPr lang="vi-VN" i="1" dirty="0"/>
              <a:t>ư</a:t>
            </a:r>
            <a:r>
              <a:rPr lang="en-US" i="1" dirty="0" err="1"/>
              <a:t>ời</a:t>
            </a:r>
            <a:r>
              <a:rPr lang="en-US" i="1" dirty="0"/>
              <a:t> </a:t>
            </a:r>
            <a:r>
              <a:rPr lang="en-US" i="1" dirty="0" err="1"/>
              <a:t>khác</a:t>
            </a:r>
            <a:r>
              <a:rPr lang="en-US" i="1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101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7081"/>
    </mc:Choice>
    <mc:Fallback xmlns="">
      <p:transition advTm="270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1146" y="5966006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966006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956881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2136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966006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5962136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956881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298" y="5956881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2825888" y="1306813"/>
            <a:ext cx="3595167" cy="61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266" tIns="32633" rIns="65266" bIns="32633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3</a:t>
            </a:r>
            <a:endParaRPr lang="en-US" sz="4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932" y="2247037"/>
            <a:ext cx="8331127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Giữ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gìn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vẻ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ngoài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đáng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yêu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</a:p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và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nhận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xét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tích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cực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</a:p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về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vẻ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ngoài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của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người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khác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.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CC"/>
              </a:solidFill>
            </a:endParaRPr>
          </a:p>
        </p:txBody>
      </p:sp>
      <p:pic>
        <p:nvPicPr>
          <p:cNvPr id="20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-28554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275" y="-28554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0986" y="-64997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318" y="-101440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526" y="-127237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1962" y="-96121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8" descr="Butterfly-05-jun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419836">
            <a:off x="279720" y="5565956"/>
            <a:ext cx="10477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8" descr="Butterfly-05-jun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92809">
            <a:off x="541706" y="627750"/>
            <a:ext cx="10477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8" descr="Butterfly-05-jun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4761">
            <a:off x="7264616" y="627749"/>
            <a:ext cx="10477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18" descr="Butterfly-05-jun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26467">
            <a:off x="7492473" y="5544273"/>
            <a:ext cx="10477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199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7353"/>
    </mc:Choice>
    <mc:Fallback xmlns="">
      <p:transition advTm="17353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PC\Downloads\132640924_213343040350356_3884031222401089224_n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76200"/>
            <a:ext cx="8839200" cy="6781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miley Face 2"/>
          <p:cNvSpPr/>
          <p:nvPr/>
        </p:nvSpPr>
        <p:spPr>
          <a:xfrm>
            <a:off x="304800" y="94445"/>
            <a:ext cx="1524000" cy="1219200"/>
          </a:xfrm>
          <a:prstGeom prst="smileyFace">
            <a:avLst/>
          </a:prstGeom>
          <a:solidFill>
            <a:srgbClr val="FFFF00"/>
          </a:solidFill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047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2281"/>
    </mc:Choice>
    <mc:Fallback xmlns="">
      <p:transition advTm="222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3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1|2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"/>
</p:tagLst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2208</TotalTime>
  <Words>121</Words>
  <Application>Microsoft Office PowerPoint</Application>
  <PresentationFormat>On-screen Show (4:3)</PresentationFormat>
  <Paragraphs>31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 Narrow</vt:lpstr>
      <vt:lpstr>Calibri</vt:lpstr>
      <vt:lpstr>Comic Sans MS</vt:lpstr>
      <vt:lpstr>Times New Roman</vt:lpstr>
      <vt:lpstr>Wingdings</vt:lpstr>
      <vt:lpstr>Chủ đề của Office</vt:lpstr>
      <vt:lpstr>PowerPoint Presentation</vt:lpstr>
      <vt:lpstr>PowerPoint Presentation</vt:lpstr>
      <vt:lpstr>PowerPoint Presentation</vt:lpstr>
      <vt:lpstr>Kết luận</vt:lpstr>
      <vt:lpstr>PowerPoint Presentation</vt:lpstr>
      <vt:lpstr>PowerPoint Presentation</vt:lpstr>
      <vt:lpstr>Kết luận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THQ</dc:creator>
  <cp:lastModifiedBy>Administrator</cp:lastModifiedBy>
  <cp:revision>203</cp:revision>
  <dcterms:created xsi:type="dcterms:W3CDTF">2005-10-23T05:21:00Z</dcterms:created>
  <dcterms:modified xsi:type="dcterms:W3CDTF">2025-10-31T02:01:48Z</dcterms:modified>
</cp:coreProperties>
</file>