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4"/>
  </p:notesMasterIdLst>
  <p:sldIdLst>
    <p:sldId id="362" r:id="rId3"/>
    <p:sldId id="373" r:id="rId4"/>
    <p:sldId id="259" r:id="rId5"/>
    <p:sldId id="356" r:id="rId6"/>
    <p:sldId id="363" r:id="rId7"/>
    <p:sldId id="357" r:id="rId8"/>
    <p:sldId id="364" r:id="rId9"/>
    <p:sldId id="358" r:id="rId10"/>
    <p:sldId id="359" r:id="rId11"/>
    <p:sldId id="355" r:id="rId12"/>
    <p:sldId id="279" r:id="rId1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/>
    <p:restoredTop sz="94660"/>
  </p:normalViewPr>
  <p:slideViewPr>
    <p:cSldViewPr snapToGrid="0" showGuides="1">
      <p:cViewPr varScale="1">
        <p:scale>
          <a:sx n="91" d="100"/>
          <a:sy n="91" d="100"/>
        </p:scale>
        <p:origin x="2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31/10/2025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11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10/31/2025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10/31/2025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10/31/2025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1616EE-D213-40F6-9E8A-0F7C169B5435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292-07C6-42EE-BB70-BA6CAB71883D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8DD0-035C-4FF5-A74A-17FEE2FB17C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6F0D-9328-4CDA-BAE3-44C60792984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DC8A-2222-44EB-B6CD-2D3F02366EA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811A-112A-4EB4-A2BD-5EB36A0092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1AE3-C5DF-4A1E-AA4B-65CF65E77EF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6FD7-AB81-4239-B7E2-CDF7E95EE5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10/31/2025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5CA-89C0-427B-9E5B-85C3F2D2D14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3D0-23B0-42C4-B9C3-8C3B1B0EFE62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034-8B53-4573-AD68-D453502C4D8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10/31/2025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10/31/2025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10/31/2025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10/31/2025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10/31/2025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10/31/2025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10/31/2025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10/31/2025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159875" y="2365543"/>
            <a:ext cx="9049407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 </a:t>
            </a:r>
            <a:r>
              <a:rPr lang="en-US" sz="4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15</a:t>
            </a:r>
            <a:r>
              <a:rPr sz="4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GỌN GÀNG, NGĂN NẮP</a:t>
            </a:r>
            <a:endParaRPr sz="4400" b="1" i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4741" y="1230629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39417" y="699598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8062" y="3660943"/>
            <a:ext cx="446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1"/>
            <a:ext cx="5219700" cy="227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071563" y="148748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ngoan hơn búp bê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Sáng tác: Phùng Như Thạch</a:t>
            </a:r>
            <a:endParaRPr sz="1600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Thùy Dung – Em Ngoan Hơn Búp Bê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5825" y="45777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38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2250" y="900113"/>
            <a:ext cx="1181735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trong tranh đã thể hiện sự gọn gang, ngăn nắp? Vì sao phải gọn g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ng, ngăn nắp</a:t>
            </a:r>
            <a:r>
              <a:rPr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5858" t="48351" r="22121" b="32089"/>
          <a:stretch>
            <a:fillRect/>
          </a:stretch>
        </p:blipFill>
        <p:spPr>
          <a:xfrm>
            <a:off x="549275" y="1825625"/>
            <a:ext cx="5518150" cy="437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5858" t="68359" r="22121" b="12054"/>
          <a:stretch>
            <a:fillRect/>
          </a:stretch>
        </p:blipFill>
        <p:spPr>
          <a:xfrm>
            <a:off x="6019800" y="1733550"/>
            <a:ext cx="6005513" cy="439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7330" y="1429703"/>
            <a:ext cx="109394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để sách vở, đồ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 gọn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, ngăn nắp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3" name="Picture 27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3011170" y="3039745"/>
            <a:ext cx="6047105" cy="28898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xong sắp xếp gọn gàng vào đúng vị trí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4816" t="17778" r="8859" b="54074"/>
          <a:stretch>
            <a:fillRect/>
          </a:stretch>
        </p:blipFill>
        <p:spPr>
          <a:xfrm>
            <a:off x="746125" y="1411288"/>
            <a:ext cx="9632950" cy="525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427038" y="825500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4195763" y="1404938"/>
            <a:ext cx="2568575" cy="4206875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1" name="TextBox 13"/>
            <p:cNvSpPr txBox="1"/>
            <p:nvPr/>
          </p:nvSpPr>
          <p:spPr>
            <a:xfrm>
              <a:off x="10058834" y="2231120"/>
              <a:ext cx="1858335" cy="30133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chia sẻ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bạn cách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sắp xếp đồ dung ca nhân của mình gọn gằng, ngăn nắp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371600" y="3719830"/>
            <a:ext cx="5343525" cy="26714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Bọn nhỏ nên đứng dậy đi chỗ khác để các bạn dọn dẹp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ar Drives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154</Words>
  <Application>Microsoft Office PowerPoint</Application>
  <PresentationFormat>Widescreen</PresentationFormat>
  <Paragraphs>22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SimSun</vt:lpstr>
      <vt:lpstr>Arial</vt:lpstr>
      <vt:lpstr>Calibri</vt:lpstr>
      <vt:lpstr>等线</vt:lpstr>
      <vt:lpstr>Gill Sans MT</vt:lpstr>
      <vt:lpstr>Goudy Old Style</vt:lpstr>
      <vt:lpstr>Times New Roman</vt:lpstr>
      <vt:lpstr>ClassicFrameVTI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 Hoa</dc:creator>
  <cp:lastModifiedBy>Administrator</cp:lastModifiedBy>
  <cp:revision>4</cp:revision>
  <dcterms:created xsi:type="dcterms:W3CDTF">2020-08-10T03:18:16Z</dcterms:created>
  <dcterms:modified xsi:type="dcterms:W3CDTF">2025-10-31T02:01:29Z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