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64" r:id="rId3"/>
    <p:sldId id="258" r:id="rId4"/>
    <p:sldId id="259" r:id="rId5"/>
    <p:sldId id="260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D5692-FCBD-4893-B0F8-030A837C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B6FCC-9F10-4A8A-B461-CCD36D845B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C1F7-4375-481B-B2FA-B983C46E56E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1C1F7-4375-481B-B2FA-B983C46E56E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1730-7AC3-4612-A561-7E9845E199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1251" y="631540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5927" y="100509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5237946"/>
            <a:ext cx="446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905000" y="914400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Không xả rác, ca sĩ- Bé Thanh Hằng Viettel 1748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0" y="5105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2200" y="228600"/>
            <a:ext cx="67818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762000" y="2057400"/>
            <a:ext cx="7772400" cy="2133600"/>
          </a:xfrm>
          <a:prstGeom prst="wedgeRound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5943600" cy="1905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2529205"/>
            <a:ext cx="7126605" cy="355727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03300" y="2529205"/>
            <a:ext cx="914400" cy="85725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320" y="4345940"/>
            <a:ext cx="914400" cy="85725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355" y="4469130"/>
            <a:ext cx="9144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85" y="1833245"/>
            <a:ext cx="762635" cy="695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0" y="1833245"/>
            <a:ext cx="762635" cy="69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228600"/>
            <a:ext cx="60960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4800600" cy="342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566" y="3048000"/>
            <a:ext cx="445743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Alternate Process 5"/>
          <p:cNvSpPr/>
          <p:nvPr/>
        </p:nvSpPr>
        <p:spPr>
          <a:xfrm>
            <a:off x="228600" y="2057400"/>
            <a:ext cx="8686800" cy="22860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838200" y="1143000"/>
            <a:ext cx="7010400" cy="1219200"/>
          </a:xfrm>
          <a:prstGeom prst="wedgeRoundRectCallout">
            <a:avLst>
              <a:gd name="adj1" fmla="val 6019"/>
              <a:gd name="adj2" fmla="val 11758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465" y="2905125"/>
            <a:ext cx="3032125" cy="272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124</Words>
  <Application>Microsoft Office PowerPoint</Application>
  <PresentationFormat>On-screen Show (4:3)</PresentationFormat>
  <Paragraphs>13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11</cp:revision>
  <dcterms:created xsi:type="dcterms:W3CDTF">2020-08-27T15:40:00Z</dcterms:created>
  <dcterms:modified xsi:type="dcterms:W3CDTF">2025-10-31T02:00:17Z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