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3" r:id="rId3"/>
    <p:sldId id="256" r:id="rId4"/>
    <p:sldId id="259" r:id="rId5"/>
    <p:sldId id="260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AC4E-4C51-453E-A95B-D3EFEDA9C1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CFAE5-9A1A-46F6-8088-6860723E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5FB6-0A5B-485F-801C-0185F61696D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27" y="1216315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1251" y="631540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5927" y="10050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5715000"/>
            <a:ext cx="446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133600" y="9906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oàng Vân – Em Yêu Trường Em">
            <a:hlinkClick r:id="" action="ppaction://media"/>
            <a:extLst>
              <a:ext uri="{FF2B5EF4-FFF2-40B4-BE49-F238E27FC236}">
                <a16:creationId xmlns:a16="http://schemas.microsoft.com/office/drawing/2014/main" id="{6962A605-5C96-42EF-AA16-DD17DAF1F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47821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66294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86000"/>
            <a:ext cx="91440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 descr="Đóng cửa, tắt điện - bài 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3291092" cy="2514600"/>
          </a:xfrm>
          <a:prstGeom prst="rect">
            <a:avLst/>
          </a:prstGeom>
        </p:spPr>
      </p:pic>
      <p:pic>
        <p:nvPicPr>
          <p:cNvPr id="9" name="Picture 8" descr="nhắc bạn khóa vòi nước - bài 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1719" y="1676400"/>
            <a:ext cx="4002281" cy="26765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934200" y="1752600"/>
            <a:ext cx="1905000" cy="685800"/>
          </a:xfrm>
          <a:prstGeom prst="wedgeRoundRectCallout">
            <a:avLst>
              <a:gd name="adj1" fmla="val -51848"/>
              <a:gd name="adj2" fmla="val 686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1" name="Picture 10" descr="vẽ bẩn lên tường - bài 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541043"/>
            <a:ext cx="3440493" cy="2316957"/>
          </a:xfrm>
          <a:prstGeom prst="rect">
            <a:avLst/>
          </a:prstGeom>
        </p:spPr>
      </p:pic>
      <p:pic>
        <p:nvPicPr>
          <p:cNvPr id="12" name="Picture 11" descr="Vẽ lên bàn - bài 1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19600"/>
            <a:ext cx="3197902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0" y="1524000"/>
            <a:ext cx="3962400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962" y="152400"/>
            <a:ext cx="496881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2819400"/>
            <a:ext cx="9144000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3886200" y="3810000"/>
            <a:ext cx="5257800" cy="1600200"/>
          </a:xfrm>
          <a:prstGeom prst="wedgeRoundRectCallout">
            <a:avLst>
              <a:gd name="adj1" fmla="val -62305"/>
              <a:gd name="adj2" fmla="val -793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138</Words>
  <Application>Microsoft Office PowerPoint</Application>
  <PresentationFormat>On-screen Show (4:3)</PresentationFormat>
  <Paragraphs>15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10</cp:revision>
  <dcterms:created xsi:type="dcterms:W3CDTF">2020-08-27T15:07:59Z</dcterms:created>
  <dcterms:modified xsi:type="dcterms:W3CDTF">2025-10-31T01:58:29Z</dcterms:modified>
</cp:coreProperties>
</file>