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3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  <p:sldMasterId id="2147483685" r:id="rId5"/>
  </p:sldMasterIdLst>
  <p:notesMasterIdLst>
    <p:notesMasterId r:id="rId20"/>
  </p:notesMasterIdLst>
  <p:sldIdLst>
    <p:sldId id="337" r:id="rId6"/>
    <p:sldId id="325" r:id="rId7"/>
    <p:sldId id="326" r:id="rId8"/>
    <p:sldId id="333" r:id="rId9"/>
    <p:sldId id="340" r:id="rId10"/>
    <p:sldId id="357" r:id="rId11"/>
    <p:sldId id="349" r:id="rId12"/>
    <p:sldId id="350" r:id="rId13"/>
    <p:sldId id="351" r:id="rId14"/>
    <p:sldId id="327" r:id="rId15"/>
    <p:sldId id="352" r:id="rId16"/>
    <p:sldId id="355" r:id="rId17"/>
    <p:sldId id="356" r:id="rId18"/>
    <p:sldId id="353" r:id="rId19"/>
  </p:sldIdLst>
  <p:sldSz cx="9144000" cy="5143500" type="screen16x9"/>
  <p:notesSz cx="6858000" cy="9144000"/>
  <p:custDataLst>
    <p:tags r:id="rId21"/>
  </p:custDataLst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A7A7"/>
    <a:srgbClr val="FFFFFF"/>
    <a:srgbClr val="139F4E"/>
    <a:srgbClr val="9CD19B"/>
    <a:srgbClr val="9DD29B"/>
    <a:srgbClr val="307C45"/>
    <a:srgbClr val="6EB147"/>
    <a:srgbClr val="55375F"/>
    <a:srgbClr val="442C4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5A263BF-1178-4B28-874A-543E483E1B30}" v="445" dt="2020-08-18T02:37:00.29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120" d="100"/>
          <a:sy n="120" d="100"/>
        </p:scale>
        <p:origin x="564" y="10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" Type="http://schemas.openxmlformats.org/officeDocument/2006/relationships/customXml" Target="../customXml/item3.xml"/><Relationship Id="rId21" Type="http://schemas.openxmlformats.org/officeDocument/2006/relationships/tags" Target="tags/tag1.xml"/><Relationship Id="rId34" Type="http://schemas.microsoft.com/office/2015/10/relationships/revisionInfo" Target="revisionInfo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viewProps" Target="view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presProps" Target="presProps.xml"/><Relationship Id="rId35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ham Thi Minh Phuong" userId="59a886c1-9eb9-4e41-a264-fe10a6ee0c2c" providerId="ADAL" clId="{35A263BF-1178-4B28-874A-543E483E1B30}"/>
    <pc:docChg chg="custSel addSld delSld modSld sldOrd delMainMaster modMainMaster addSection modSection modShowInfo">
      <pc:chgData name="Pham Thi Minh Phuong" userId="59a886c1-9eb9-4e41-a264-fe10a6ee0c2c" providerId="ADAL" clId="{35A263BF-1178-4B28-874A-543E483E1B30}" dt="2020-08-18T02:37:00.296" v="762" actId="1038"/>
      <pc:docMkLst>
        <pc:docMk/>
      </pc:docMkLst>
      <pc:sldChg chg="modSp mod modAnim">
        <pc:chgData name="Pham Thi Minh Phuong" userId="59a886c1-9eb9-4e41-a264-fe10a6ee0c2c" providerId="ADAL" clId="{35A263BF-1178-4B28-874A-543E483E1B30}" dt="2020-08-18T01:55:42.972" v="114"/>
        <pc:sldMkLst>
          <pc:docMk/>
          <pc:sldMk cId="2412638660" sldId="288"/>
        </pc:sldMkLst>
        <pc:spChg chg="mod">
          <ac:chgData name="Pham Thi Minh Phuong" userId="59a886c1-9eb9-4e41-a264-fe10a6ee0c2c" providerId="ADAL" clId="{35A263BF-1178-4B28-874A-543E483E1B30}" dt="2020-08-18T01:55:03.687" v="112" actId="20577"/>
          <ac:spMkLst>
            <pc:docMk/>
            <pc:sldMk cId="2412638660" sldId="288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4:39.752" v="75" actId="1076"/>
          <ac:spMkLst>
            <pc:docMk/>
            <pc:sldMk cId="2412638660" sldId="288"/>
            <ac:spMk id="6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1:54:49.887" v="78" actId="1076"/>
          <ac:grpSpMkLst>
            <pc:docMk/>
            <pc:sldMk cId="2412638660" sldId="288"/>
            <ac:grpSpMk id="8" creationId="{00000000-0000-0000-0000-000000000000}"/>
          </ac:grpSpMkLst>
        </pc:grpChg>
        <pc:picChg chg="mod">
          <ac:chgData name="Pham Thi Minh Phuong" userId="59a886c1-9eb9-4e41-a264-fe10a6ee0c2c" providerId="ADAL" clId="{35A263BF-1178-4B28-874A-543E483E1B30}" dt="2020-08-18T01:54:53.413" v="79" actId="1076"/>
          <ac:picMkLst>
            <pc:docMk/>
            <pc:sldMk cId="2412638660" sldId="288"/>
            <ac:picMk id="3" creationId="{00000000-0000-0000-0000-000000000000}"/>
          </ac:picMkLst>
        </pc:picChg>
      </pc:sldChg>
      <pc:sldChg chg="del">
        <pc:chgData name="Pham Thi Minh Phuong" userId="59a886c1-9eb9-4e41-a264-fe10a6ee0c2c" providerId="ADAL" clId="{35A263BF-1178-4B28-874A-543E483E1B30}" dt="2020-08-18T01:56:14.546" v="115" actId="47"/>
        <pc:sldMkLst>
          <pc:docMk/>
          <pc:sldMk cId="1762366429" sldId="289"/>
        </pc:sldMkLst>
      </pc:sldChg>
      <pc:sldChg chg="delSp modSp mod delAnim modAnim">
        <pc:chgData name="Pham Thi Minh Phuong" userId="59a886c1-9eb9-4e41-a264-fe10a6ee0c2c" providerId="ADAL" clId="{35A263BF-1178-4B28-874A-543E483E1B30}" dt="2020-08-18T01:56:50.600" v="134" actId="1076"/>
        <pc:sldMkLst>
          <pc:docMk/>
          <pc:sldMk cId="971433870" sldId="290"/>
        </pc:sldMkLst>
        <pc:spChg chg="mod">
          <ac:chgData name="Pham Thi Minh Phuong" userId="59a886c1-9eb9-4e41-a264-fe10a6ee0c2c" providerId="ADAL" clId="{35A263BF-1178-4B28-874A-543E483E1B30}" dt="2020-08-18T01:56:50.600" v="134" actId="1076"/>
          <ac:spMkLst>
            <pc:docMk/>
            <pc:sldMk cId="971433870" sldId="290"/>
            <ac:spMk id="25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1.503" v="116" actId="478"/>
          <ac:spMkLst>
            <pc:docMk/>
            <pc:sldMk cId="971433870" sldId="290"/>
            <ac:spMk id="26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3.753" v="117" actId="478"/>
          <ac:spMkLst>
            <pc:docMk/>
            <pc:sldMk cId="971433870" sldId="290"/>
            <ac:spMk id="27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5.503" v="118" actId="478"/>
          <ac:spMkLst>
            <pc:docMk/>
            <pc:sldMk cId="971433870" sldId="290"/>
            <ac:spMk id="28" creationId="{00000000-0000-0000-0000-000000000000}"/>
          </ac:spMkLst>
        </pc:spChg>
        <pc:cxnChg chg="del">
          <ac:chgData name="Pham Thi Minh Phuong" userId="59a886c1-9eb9-4e41-a264-fe10a6ee0c2c" providerId="ADAL" clId="{35A263BF-1178-4B28-874A-543E483E1B30}" dt="2020-08-18T01:56:27.003" v="119" actId="478"/>
          <ac:cxnSpMkLst>
            <pc:docMk/>
            <pc:sldMk cId="971433870" sldId="290"/>
            <ac:cxnSpMk id="29" creationId="{00000000-0000-0000-0000-000000000000}"/>
          </ac:cxnSpMkLst>
        </pc:cxn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16067349" sldId="29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341827831" sldId="29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020188578" sldId="293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660384906" sldId="29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92206661" sldId="295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328650556" sldId="296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58354736" sldId="297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760075835" sldId="298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41544213" sldId="299"/>
        </pc:sldMkLst>
      </pc:sldChg>
      <pc:sldChg chg="addSp delSp modSp mod ord delAnim modAnim">
        <pc:chgData name="Pham Thi Minh Phuong" userId="59a886c1-9eb9-4e41-a264-fe10a6ee0c2c" providerId="ADAL" clId="{35A263BF-1178-4B28-874A-543E483E1B30}" dt="2020-08-18T02:25:39.805" v="595"/>
        <pc:sldMkLst>
          <pc:docMk/>
          <pc:sldMk cId="553707979" sldId="300"/>
        </pc:sldMkLst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6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0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2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4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5" creationId="{00000000-0000-0000-0000-000000000000}"/>
          </ac:spMkLst>
        </pc:spChg>
        <pc:spChg chg="add mod">
          <ac:chgData name="Pham Thi Minh Phuong" userId="59a886c1-9eb9-4e41-a264-fe10a6ee0c2c" providerId="ADAL" clId="{35A263BF-1178-4B28-874A-543E483E1B30}" dt="2020-08-18T02:12:48.057" v="391" actId="1076"/>
          <ac:spMkLst>
            <pc:docMk/>
            <pc:sldMk cId="553707979" sldId="300"/>
            <ac:spMk id="21" creationId="{67CB6753-1C5F-45EE-944A-2E803F95E5F8}"/>
          </ac:spMkLst>
        </pc:spChg>
        <pc:spChg chg="add mod">
          <ac:chgData name="Pham Thi Minh Phuong" userId="59a886c1-9eb9-4e41-a264-fe10a6ee0c2c" providerId="ADAL" clId="{35A263BF-1178-4B28-874A-543E483E1B30}" dt="2020-08-18T02:13:36.310" v="430" actId="1035"/>
          <ac:spMkLst>
            <pc:docMk/>
            <pc:sldMk cId="553707979" sldId="300"/>
            <ac:spMk id="22" creationId="{8C08EF97-40EE-4A1F-ADE7-08E23EFD0A1F}"/>
          </ac:spMkLst>
        </pc:spChg>
        <pc:grpChg chg="del">
          <ac:chgData name="Pham Thi Minh Phuong" userId="59a886c1-9eb9-4e41-a264-fe10a6ee0c2c" providerId="ADAL" clId="{35A263BF-1178-4B28-874A-543E483E1B30}" dt="2020-08-18T02:07:42.528" v="223" actId="478"/>
          <ac:grpSpMkLst>
            <pc:docMk/>
            <pc:sldMk cId="553707979" sldId="300"/>
            <ac:grpSpMk id="16" creationId="{00000000-0000-0000-0000-000000000000}"/>
          </ac:grpSpMkLst>
        </pc:grpChg>
        <pc:picChg chg="add mod modCrop">
          <ac:chgData name="Pham Thi Minh Phuong" userId="59a886c1-9eb9-4e41-a264-fe10a6ee0c2c" providerId="ADAL" clId="{35A263BF-1178-4B28-874A-543E483E1B30}" dt="2020-08-18T02:17:01.917" v="453" actId="14100"/>
          <ac:picMkLst>
            <pc:docMk/>
            <pc:sldMk cId="553707979" sldId="300"/>
            <ac:picMk id="18" creationId="{CBE4DB05-E01F-491C-B70A-7F57CB2B6754}"/>
          </ac:picMkLst>
        </pc:picChg>
        <pc:picChg chg="add mod modCrop">
          <ac:chgData name="Pham Thi Minh Phuong" userId="59a886c1-9eb9-4e41-a264-fe10a6ee0c2c" providerId="ADAL" clId="{35A263BF-1178-4B28-874A-543E483E1B30}" dt="2020-08-18T02:11:26.089" v="314" actId="1076"/>
          <ac:picMkLst>
            <pc:docMk/>
            <pc:sldMk cId="553707979" sldId="300"/>
            <ac:picMk id="20" creationId="{FEF33DC6-6278-4D65-8037-559762F6CBB3}"/>
          </ac:picMkLst>
        </pc:picChg>
        <pc:picChg chg="add del mod modCrop">
          <ac:chgData name="Pham Thi Minh Phuong" userId="59a886c1-9eb9-4e41-a264-fe10a6ee0c2c" providerId="ADAL" clId="{35A263BF-1178-4B28-874A-543E483E1B30}" dt="2020-08-18T02:16:44.203" v="448" actId="478"/>
          <ac:picMkLst>
            <pc:docMk/>
            <pc:sldMk cId="553707979" sldId="300"/>
            <ac:picMk id="23" creationId="{7AF20C27-1121-4E14-9D9E-ECBBE68D26A0}"/>
          </ac:picMkLst>
        </pc:pic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49681728" sldId="30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91736782" sldId="30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094743185" sldId="303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44930782" sldId="30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18362397" sldId="305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200446936" sldId="306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86697824" sldId="307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108345331" sldId="308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521279595" sldId="309"/>
        </pc:sldMkLst>
      </pc:sldChg>
      <pc:sldChg chg="addSp delSp modSp mod ord delAnim modAnim">
        <pc:chgData name="Pham Thi Minh Phuong" userId="59a886c1-9eb9-4e41-a264-fe10a6ee0c2c" providerId="ADAL" clId="{35A263BF-1178-4B28-874A-543E483E1B30}" dt="2020-08-18T02:07:22.134" v="220"/>
        <pc:sldMkLst>
          <pc:docMk/>
          <pc:sldMk cId="3973996967" sldId="310"/>
        </pc:sldMkLst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5" creationId="{00000000-0000-0000-0000-000000000000}"/>
          </ac:spMkLst>
        </pc:spChg>
        <pc:spChg chg="del mod">
          <ac:chgData name="Pham Thi Minh Phuong" userId="59a886c1-9eb9-4e41-a264-fe10a6ee0c2c" providerId="ADAL" clId="{35A263BF-1178-4B28-874A-543E483E1B30}" dt="2020-08-18T01:59:15.215" v="152" actId="478"/>
          <ac:spMkLst>
            <pc:docMk/>
            <pc:sldMk cId="3973996967" sldId="310"/>
            <ac:spMk id="6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8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11.563" v="150" actId="478"/>
          <ac:spMkLst>
            <pc:docMk/>
            <pc:sldMk cId="3973996967" sldId="310"/>
            <ac:spMk id="1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2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3" creationId="{00000000-0000-0000-0000-000000000000}"/>
          </ac:spMkLst>
        </pc:spChg>
        <pc:spChg chg="del 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0:17.824" v="193" actId="1076"/>
          <ac:spMkLst>
            <pc:docMk/>
            <pc:sldMk cId="3973996967" sldId="310"/>
            <ac:spMk id="17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2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2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1.782" v="146" actId="478"/>
          <ac:spMkLst>
            <pc:docMk/>
            <pc:sldMk cId="3973996967" sldId="310"/>
            <ac:spMk id="22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4.990" v="148" actId="478"/>
          <ac:spMkLst>
            <pc:docMk/>
            <pc:sldMk cId="3973996967" sldId="310"/>
            <ac:spMk id="2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8:56.134" v="144" actId="478"/>
          <ac:spMkLst>
            <pc:docMk/>
            <pc:sldMk cId="3973996967" sldId="310"/>
            <ac:spMk id="24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2.798" v="147" actId="478"/>
          <ac:spMkLst>
            <pc:docMk/>
            <pc:sldMk cId="3973996967" sldId="310"/>
            <ac:spMk id="2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8:59.085" v="145" actId="478"/>
          <ac:spMkLst>
            <pc:docMk/>
            <pc:sldMk cId="3973996967" sldId="310"/>
            <ac:spMk id="3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7.742" v="149" actId="478"/>
          <ac:spMkLst>
            <pc:docMk/>
            <pc:sldMk cId="3973996967" sldId="310"/>
            <ac:spMk id="32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2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3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7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1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5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8" creationId="{00000000-0000-0000-0000-000000000000}"/>
          </ac:grpSpMkLst>
        </pc:grpChg>
        <pc:picChg chg="add mod">
          <ac:chgData name="Pham Thi Minh Phuong" userId="59a886c1-9eb9-4e41-a264-fe10a6ee0c2c" providerId="ADAL" clId="{35A263BF-1178-4B28-874A-543E483E1B30}" dt="2020-08-18T02:07:20.307" v="219" actId="1076"/>
          <ac:picMkLst>
            <pc:docMk/>
            <pc:sldMk cId="3973996967" sldId="310"/>
            <ac:picMk id="16" creationId="{30B615F4-7A71-4DE2-97D2-676AB3FF234A}"/>
          </ac:picMkLst>
        </pc:picChg>
      </pc:sldChg>
      <pc:sldChg chg="add ord">
        <pc:chgData name="Pham Thi Minh Phuong" userId="59a886c1-9eb9-4e41-a264-fe10a6ee0c2c" providerId="ADAL" clId="{35A263BF-1178-4B28-874A-543E483E1B30}" dt="2020-08-18T02:26:22.143" v="600"/>
        <pc:sldMkLst>
          <pc:docMk/>
          <pc:sldMk cId="532826948" sldId="31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478049159" sldId="31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247141228" sldId="312"/>
        </pc:sldMkLst>
      </pc:sldChg>
      <pc:sldChg chg="add ord">
        <pc:chgData name="Pham Thi Minh Phuong" userId="59a886c1-9eb9-4e41-a264-fe10a6ee0c2c" providerId="ADAL" clId="{35A263BF-1178-4B28-874A-543E483E1B30}" dt="2020-08-18T02:26:19.803" v="598" actId="20578"/>
        <pc:sldMkLst>
          <pc:docMk/>
          <pc:sldMk cId="2316430590" sldId="31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679118753" sldId="313"/>
        </pc:sldMkLst>
      </pc:sldChg>
      <pc:sldChg chg="delSp modSp add mod ord delAnim">
        <pc:chgData name="Pham Thi Minh Phuong" userId="59a886c1-9eb9-4e41-a264-fe10a6ee0c2c" providerId="ADAL" clId="{35A263BF-1178-4B28-874A-543E483E1B30}" dt="2020-08-18T02:15:22.856" v="439"/>
        <pc:sldMkLst>
          <pc:docMk/>
          <pc:sldMk cId="3990783949" sldId="313"/>
        </pc:sldMkLst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32.322" v="289" actId="14100"/>
          <ac:spMkLst>
            <pc:docMk/>
            <pc:sldMk cId="3990783949" sldId="313"/>
            <ac:spMk id="5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8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46.284" v="293" actId="1036"/>
          <ac:spMkLst>
            <pc:docMk/>
            <pc:sldMk cId="3990783949" sldId="313"/>
            <ac:spMk id="9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12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13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7.458" v="288" actId="1076"/>
          <ac:spMkLst>
            <pc:docMk/>
            <pc:sldMk cId="3990783949" sldId="313"/>
            <ac:spMk id="17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2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21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2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3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7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1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5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8" creationId="{00000000-0000-0000-0000-000000000000}"/>
          </ac:grpSpMkLst>
        </pc:grpChg>
        <pc:picChg chg="del">
          <ac:chgData name="Pham Thi Minh Phuong" userId="59a886c1-9eb9-4e41-a264-fe10a6ee0c2c" providerId="ADAL" clId="{35A263BF-1178-4B28-874A-543E483E1B30}" dt="2020-08-18T02:08:43.622" v="227" actId="478"/>
          <ac:picMkLst>
            <pc:docMk/>
            <pc:sldMk cId="3990783949" sldId="313"/>
            <ac:picMk id="16" creationId="{30B615F4-7A71-4DE2-97D2-676AB3FF234A}"/>
          </ac:picMkLst>
        </pc:picChg>
      </pc:sldChg>
      <pc:sldChg chg="addSp modSp add mod modAnim">
        <pc:chgData name="Pham Thi Minh Phuong" userId="59a886c1-9eb9-4e41-a264-fe10a6ee0c2c" providerId="ADAL" clId="{35A263BF-1178-4B28-874A-543E483E1B30}" dt="2020-08-18T02:20:15.267" v="504"/>
        <pc:sldMkLst>
          <pc:docMk/>
          <pc:sldMk cId="886845859" sldId="314"/>
        </pc:sldMkLst>
        <pc:spChg chg="add mod">
          <ac:chgData name="Pham Thi Minh Phuong" userId="59a886c1-9eb9-4e41-a264-fe10a6ee0c2c" providerId="ADAL" clId="{35A263BF-1178-4B28-874A-543E483E1B30}" dt="2020-08-18T02:19:55.765" v="499" actId="1076"/>
          <ac:spMkLst>
            <pc:docMk/>
            <pc:sldMk cId="886845859" sldId="314"/>
            <ac:spMk id="4" creationId="{961183D3-A832-45F9-BB32-83B05ECF1663}"/>
          </ac:spMkLst>
        </pc:spChg>
        <pc:spChg chg="add mod">
          <ac:chgData name="Pham Thi Minh Phuong" userId="59a886c1-9eb9-4e41-a264-fe10a6ee0c2c" providerId="ADAL" clId="{35A263BF-1178-4B28-874A-543E483E1B30}" dt="2020-08-18T02:20:02.252" v="501" actId="1076"/>
          <ac:spMkLst>
            <pc:docMk/>
            <pc:sldMk cId="886845859" sldId="314"/>
            <ac:spMk id="5" creationId="{3556C26F-C632-4FB8-AF0B-2972EAEA8C96}"/>
          </ac:spMkLst>
        </pc:spChg>
        <pc:spChg chg="add mod">
          <ac:chgData name="Pham Thi Minh Phuong" userId="59a886c1-9eb9-4e41-a264-fe10a6ee0c2c" providerId="ADAL" clId="{35A263BF-1178-4B28-874A-543E483E1B30}" dt="2020-08-18T02:19:59.049" v="500" actId="1076"/>
          <ac:spMkLst>
            <pc:docMk/>
            <pc:sldMk cId="886845859" sldId="314"/>
            <ac:spMk id="6" creationId="{2D6B8757-AE21-4BBA-9D72-4799F69A802E}"/>
          </ac:spMkLst>
        </pc:spChg>
        <pc:spChg chg="mod">
          <ac:chgData name="Pham Thi Minh Phuong" userId="59a886c1-9eb9-4e41-a264-fe10a6ee0c2c" providerId="ADAL" clId="{35A263BF-1178-4B28-874A-543E483E1B30}" dt="2020-08-18T02:18:54.394" v="485" actId="20577"/>
          <ac:spMkLst>
            <pc:docMk/>
            <pc:sldMk cId="886845859" sldId="314"/>
            <ac:spMk id="25" creationId="{00000000-0000-0000-0000-000000000000}"/>
          </ac:spMkLst>
        </pc:spChg>
        <pc:picChg chg="mod">
          <ac:chgData name="Pham Thi Minh Phuong" userId="59a886c1-9eb9-4e41-a264-fe10a6ee0c2c" providerId="ADAL" clId="{35A263BF-1178-4B28-874A-543E483E1B30}" dt="2020-08-18T02:18:21.374" v="474" actId="14100"/>
          <ac:picMkLst>
            <pc:docMk/>
            <pc:sldMk cId="886845859" sldId="314"/>
            <ac:picMk id="3" creationId="{00000000-0000-0000-0000-000000000000}"/>
          </ac:picMkLst>
        </pc:pic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449301880" sldId="31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233579209" sldId="315"/>
        </pc:sldMkLst>
      </pc:sldChg>
      <pc:sldChg chg="modSp add mod">
        <pc:chgData name="Pham Thi Minh Phuong" userId="59a886c1-9eb9-4e41-a264-fe10a6ee0c2c" providerId="ADAL" clId="{35A263BF-1178-4B28-874A-543E483E1B30}" dt="2020-08-18T02:20:45.308" v="518" actId="20577"/>
        <pc:sldMkLst>
          <pc:docMk/>
          <pc:sldMk cId="4073527571" sldId="315"/>
        </pc:sldMkLst>
        <pc:spChg chg="mod">
          <ac:chgData name="Pham Thi Minh Phuong" userId="59a886c1-9eb9-4e41-a264-fe10a6ee0c2c" providerId="ADAL" clId="{35A263BF-1178-4B28-874A-543E483E1B30}" dt="2020-08-18T02:20:45.308" v="518" actId="20577"/>
          <ac:spMkLst>
            <pc:docMk/>
            <pc:sldMk cId="4073527571" sldId="315"/>
            <ac:spMk id="17" creationId="{00000000-0000-0000-0000-000000000000}"/>
          </ac:spMkLst>
        </pc:spChg>
      </pc:sldChg>
      <pc:sldChg chg="modSp add mod modAnim">
        <pc:chgData name="Pham Thi Minh Phuong" userId="59a886c1-9eb9-4e41-a264-fe10a6ee0c2c" providerId="ADAL" clId="{35A263BF-1178-4B28-874A-543E483E1B30}" dt="2020-08-18T02:25:43.440" v="596"/>
        <pc:sldMkLst>
          <pc:docMk/>
          <pc:sldMk cId="218111323" sldId="316"/>
        </pc:sldMkLst>
        <pc:spChg chg="mod">
          <ac:chgData name="Pham Thi Minh Phuong" userId="59a886c1-9eb9-4e41-a264-fe10a6ee0c2c" providerId="ADAL" clId="{35A263BF-1178-4B28-874A-543E483E1B30}" dt="2020-08-18T02:21:46.437" v="584" actId="1076"/>
          <ac:spMkLst>
            <pc:docMk/>
            <pc:sldMk cId="218111323" sldId="316"/>
            <ac:spMk id="21" creationId="{67CB6753-1C5F-45EE-944A-2E803F95E5F8}"/>
          </ac:spMkLst>
        </pc:spChg>
        <pc:spChg chg="mod">
          <ac:chgData name="Pham Thi Minh Phuong" userId="59a886c1-9eb9-4e41-a264-fe10a6ee0c2c" providerId="ADAL" clId="{35A263BF-1178-4B28-874A-543E483E1B30}" dt="2020-08-18T02:25:23.376" v="594" actId="1037"/>
          <ac:spMkLst>
            <pc:docMk/>
            <pc:sldMk cId="218111323" sldId="316"/>
            <ac:spMk id="22" creationId="{8C08EF97-40EE-4A1F-ADE7-08E23EFD0A1F}"/>
          </ac:spMkLst>
        </pc:spChg>
        <pc:picChg chg="mod modCrop">
          <ac:chgData name="Pham Thi Minh Phuong" userId="59a886c1-9eb9-4e41-a264-fe10a6ee0c2c" providerId="ADAL" clId="{35A263BF-1178-4B28-874A-543E483E1B30}" dt="2020-08-18T02:22:16.769" v="591" actId="14100"/>
          <ac:picMkLst>
            <pc:docMk/>
            <pc:sldMk cId="218111323" sldId="316"/>
            <ac:picMk id="18" creationId="{CBE4DB05-E01F-491C-B70A-7F57CB2B6754}"/>
          </ac:picMkLst>
        </pc:picChg>
        <pc:picChg chg="mod modCrop">
          <ac:chgData name="Pham Thi Minh Phuong" userId="59a886c1-9eb9-4e41-a264-fe10a6ee0c2c" providerId="ADAL" clId="{35A263BF-1178-4B28-874A-543E483E1B30}" dt="2020-08-18T02:21:22.254" v="524" actId="1076"/>
          <ac:picMkLst>
            <pc:docMk/>
            <pc:sldMk cId="218111323" sldId="316"/>
            <ac:picMk id="20" creationId="{FEF33DC6-6278-4D65-8037-559762F6CBB3}"/>
          </ac:picMkLst>
        </pc:picChg>
      </pc:sldChg>
      <pc:sldChg chg="modSp add mod">
        <pc:chgData name="Pham Thi Minh Phuong" userId="59a886c1-9eb9-4e41-a264-fe10a6ee0c2c" providerId="ADAL" clId="{35A263BF-1178-4B28-874A-543E483E1B30}" dt="2020-08-18T02:26:38.221" v="614" actId="20577"/>
        <pc:sldMkLst>
          <pc:docMk/>
          <pc:sldMk cId="3984175086" sldId="317"/>
        </pc:sldMkLst>
        <pc:spChg chg="mod">
          <ac:chgData name="Pham Thi Minh Phuong" userId="59a886c1-9eb9-4e41-a264-fe10a6ee0c2c" providerId="ADAL" clId="{35A263BF-1178-4B28-874A-543E483E1B30}" dt="2020-08-18T02:26:38.221" v="614" actId="20577"/>
          <ac:spMkLst>
            <pc:docMk/>
            <pc:sldMk cId="3984175086" sldId="317"/>
            <ac:spMk id="17" creationId="{00000000-0000-0000-0000-000000000000}"/>
          </ac:spMkLst>
        </pc:spChg>
      </pc:sldChg>
      <pc:sldChg chg="modSp add mod">
        <pc:chgData name="Pham Thi Minh Phuong" userId="59a886c1-9eb9-4e41-a264-fe10a6ee0c2c" providerId="ADAL" clId="{35A263BF-1178-4B28-874A-543E483E1B30}" dt="2020-08-18T02:30:12.994" v="653" actId="14100"/>
        <pc:sldMkLst>
          <pc:docMk/>
          <pc:sldMk cId="3749060487" sldId="318"/>
        </pc:sldMkLst>
        <pc:spChg chg="mod">
          <ac:chgData name="Pham Thi Minh Phuong" userId="59a886c1-9eb9-4e41-a264-fe10a6ee0c2c" providerId="ADAL" clId="{35A263BF-1178-4B28-874A-543E483E1B30}" dt="2020-08-18T02:26:58.811" v="616" actId="20577"/>
          <ac:spMkLst>
            <pc:docMk/>
            <pc:sldMk cId="3749060487" sldId="318"/>
            <ac:spMk id="22" creationId="{8C08EF97-40EE-4A1F-ADE7-08E23EFD0A1F}"/>
          </ac:spMkLst>
        </pc:spChg>
        <pc:picChg chg="mod modCrop">
          <ac:chgData name="Pham Thi Minh Phuong" userId="59a886c1-9eb9-4e41-a264-fe10a6ee0c2c" providerId="ADAL" clId="{35A263BF-1178-4B28-874A-543E483E1B30}" dt="2020-08-18T02:30:12.994" v="653" actId="14100"/>
          <ac:picMkLst>
            <pc:docMk/>
            <pc:sldMk cId="3749060487" sldId="318"/>
            <ac:picMk id="18" creationId="{CBE4DB05-E01F-491C-B70A-7F57CB2B6754}"/>
          </ac:picMkLst>
        </pc:picChg>
        <pc:picChg chg="mod modCrop">
          <ac:chgData name="Pham Thi Minh Phuong" userId="59a886c1-9eb9-4e41-a264-fe10a6ee0c2c" providerId="ADAL" clId="{35A263BF-1178-4B28-874A-543E483E1B30}" dt="2020-08-18T02:29:03.856" v="639" actId="14100"/>
          <ac:picMkLst>
            <pc:docMk/>
            <pc:sldMk cId="3749060487" sldId="318"/>
            <ac:picMk id="20" creationId="{FEF33DC6-6278-4D65-8037-559762F6CBB3}"/>
          </ac:picMkLst>
        </pc:picChg>
      </pc:sldChg>
      <pc:sldChg chg="addSp modSp add mod modAnim">
        <pc:chgData name="Pham Thi Minh Phuong" userId="59a886c1-9eb9-4e41-a264-fe10a6ee0c2c" providerId="ADAL" clId="{35A263BF-1178-4B28-874A-543E483E1B30}" dt="2020-08-18T02:37:00.296" v="762" actId="1038"/>
        <pc:sldMkLst>
          <pc:docMk/>
          <pc:sldMk cId="369433564" sldId="319"/>
        </pc:sldMkLst>
        <pc:spChg chg="mod">
          <ac:chgData name="Pham Thi Minh Phuong" userId="59a886c1-9eb9-4e41-a264-fe10a6ee0c2c" providerId="ADAL" clId="{35A263BF-1178-4B28-874A-543E483E1B30}" dt="2020-08-18T02:37:00.296" v="762" actId="1038"/>
          <ac:spMkLst>
            <pc:docMk/>
            <pc:sldMk cId="369433564" sldId="319"/>
            <ac:spMk id="4" creationId="{961183D3-A832-45F9-BB32-83B05ECF1663}"/>
          </ac:spMkLst>
        </pc:spChg>
        <pc:spChg chg="mod">
          <ac:chgData name="Pham Thi Minh Phuong" userId="59a886c1-9eb9-4e41-a264-fe10a6ee0c2c" providerId="ADAL" clId="{35A263BF-1178-4B28-874A-543E483E1B30}" dt="2020-08-18T02:36:52.631" v="752" actId="1037"/>
          <ac:spMkLst>
            <pc:docMk/>
            <pc:sldMk cId="369433564" sldId="319"/>
            <ac:spMk id="5" creationId="{3556C26F-C632-4FB8-AF0B-2972EAEA8C96}"/>
          </ac:spMkLst>
        </pc:spChg>
        <pc:spChg chg="mod">
          <ac:chgData name="Pham Thi Minh Phuong" userId="59a886c1-9eb9-4e41-a264-fe10a6ee0c2c" providerId="ADAL" clId="{35A263BF-1178-4B28-874A-543E483E1B30}" dt="2020-08-18T02:36:46.735" v="745" actId="1076"/>
          <ac:spMkLst>
            <pc:docMk/>
            <pc:sldMk cId="369433564" sldId="319"/>
            <ac:spMk id="6" creationId="{2D6B8757-AE21-4BBA-9D72-4799F69A802E}"/>
          </ac:spMkLst>
        </pc:spChg>
        <pc:spChg chg="add mod">
          <ac:chgData name="Pham Thi Minh Phuong" userId="59a886c1-9eb9-4e41-a264-fe10a6ee0c2c" providerId="ADAL" clId="{35A263BF-1178-4B28-874A-543E483E1B30}" dt="2020-08-18T02:35:50.618" v="733" actId="14861"/>
          <ac:spMkLst>
            <pc:docMk/>
            <pc:sldMk cId="369433564" sldId="319"/>
            <ac:spMk id="7" creationId="{9384FD50-2BA6-45DE-B4C5-FCA56569D0F8}"/>
          </ac:spMkLst>
        </pc:spChg>
        <pc:spChg chg="mod">
          <ac:chgData name="Pham Thi Minh Phuong" userId="59a886c1-9eb9-4e41-a264-fe10a6ee0c2c" providerId="ADAL" clId="{35A263BF-1178-4B28-874A-543E483E1B30}" dt="2020-08-18T02:35:54.615" v="734" actId="1076"/>
          <ac:spMkLst>
            <pc:docMk/>
            <pc:sldMk cId="369433564" sldId="319"/>
            <ac:spMk id="25" creationId="{00000000-0000-0000-0000-000000000000}"/>
          </ac:spMkLst>
        </pc:spChg>
      </pc:sldChg>
      <pc:sldMasterChg chg="modSldLayout">
        <pc:chgData name="Pham Thi Minh Phuong" userId="59a886c1-9eb9-4e41-a264-fe10a6ee0c2c" providerId="ADAL" clId="{35A263BF-1178-4B28-874A-543E483E1B30}" dt="2020-08-18T02:02:10.988" v="217" actId="20577"/>
        <pc:sldMasterMkLst>
          <pc:docMk/>
          <pc:sldMasterMk cId="1881859133" sldId="2147483660"/>
        </pc:sldMasterMkLst>
        <pc:sldLayoutChg chg="modSp mod">
          <pc:chgData name="Pham Thi Minh Phuong" userId="59a886c1-9eb9-4e41-a264-fe10a6ee0c2c" providerId="ADAL" clId="{35A263BF-1178-4B28-874A-543E483E1B30}" dt="2020-08-18T02:02:10.988" v="217" actId="20577"/>
          <pc:sldLayoutMkLst>
            <pc:docMk/>
            <pc:sldMasterMk cId="1881859133" sldId="2147483660"/>
            <pc:sldLayoutMk cId="1784643704" sldId="2147483672"/>
          </pc:sldLayoutMkLst>
          <pc:spChg chg="mod">
            <ac:chgData name="Pham Thi Minh Phuong" userId="59a886c1-9eb9-4e41-a264-fe10a6ee0c2c" providerId="ADAL" clId="{35A263BF-1178-4B28-874A-543E483E1B30}" dt="2020-08-18T02:02:10.988" v="217" actId="20577"/>
            <ac:spMkLst>
              <pc:docMk/>
              <pc:sldMasterMk cId="1881859133" sldId="2147483660"/>
              <pc:sldLayoutMk cId="1784643704" sldId="2147483672"/>
              <ac:spMk id="41" creationId="{AF493636-B449-46E7-9C1C-83C3DD1DFC60}"/>
            </ac:spMkLst>
          </pc:spChg>
        </pc:sldLayoutChg>
      </pc:sldMasterChg>
      <pc:sldMasterChg chg="del delSldLayout">
        <pc:chgData name="Pham Thi Minh Phuong" userId="59a886c1-9eb9-4e41-a264-fe10a6ee0c2c" providerId="ADAL" clId="{35A263BF-1178-4B28-874A-543E483E1B30}" dt="2020-08-18T01:58:03.444" v="135" actId="47"/>
        <pc:sldMasterMkLst>
          <pc:docMk/>
          <pc:sldMasterMk cId="1605212255" sldId="2147483673"/>
        </pc:sldMasterMkLst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654066645" sldId="2147483674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987541789" sldId="2147483675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1816289622" sldId="2147483676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472415014" sldId="2147483677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859294957" sldId="2147483678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4067993372" sldId="2147483679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798066714" sldId="2147483680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1666964810" sldId="2147483681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66334923" sldId="2147483682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399985446" sldId="2147483683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094881050" sldId="2147483684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E8BE76-29C8-41AB-8544-889D89FA4F96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3AD677-048F-409F-AACD-0A0B5EF61C8C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23667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2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6760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4488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10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4979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746729"/>
      </p:ext>
    </p:extLst>
  </p:cSld>
  <p:clrMapOvr>
    <a:masterClrMapping/>
  </p:clrMapOvr>
  <p:transition spd="slow" advClick="0" advTm="0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201385"/>
      </p:ext>
    </p:extLst>
  </p:cSld>
  <p:clrMapOvr>
    <a:masterClrMapping/>
  </p:clrMapOvr>
  <p:transition spd="slow" advClick="0" advTm="0">
    <p:fad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1244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19506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15402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7058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139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80158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48330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127533"/>
            <a:ext cx="354615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058392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41265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96671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9827731"/>
      </p:ext>
    </p:extLst>
  </p:cSld>
  <p:clrMapOvr>
    <a:masterClrMapping/>
  </p:clrMapOvr>
  <p:transition spd="slow" advClick="0" advTm="0">
    <p:fad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164640"/>
            <a:ext cx="9123574" cy="4814222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216229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3719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0381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7596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9153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18305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0287000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10287000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10287000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10287000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2702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9306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1084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2902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8846656"/>
      </p:ext>
    </p:extLst>
  </p:cSld>
  <p:clrMapOvr>
    <a:masterClrMapping/>
  </p:clrMapOvr>
  <p:transition spd="slow" advClick="0" advTm="0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56778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19735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3512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1050043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664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8158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2812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7037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8360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52925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63704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8464370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235419"/>
            <a:ext cx="33636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822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734697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2751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41942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14287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101413"/>
            <a:ext cx="3386124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5666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89063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8290864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84240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069440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101331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66684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050717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6103537"/>
      </p:ext>
    </p:extLst>
  </p:cSld>
  <p:clrMapOvr>
    <a:masterClrMapping/>
  </p:clrMapOvr>
  <p:transition spd="slow" advClick="0" advTm="0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757538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551424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3913621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204250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2072342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5500874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603925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9104567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9755828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2444393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79085"/>
      </p:ext>
    </p:extLst>
  </p:cSld>
  <p:clrMapOvr>
    <a:masterClrMapping/>
  </p:clrMapOvr>
  <p:transition spd="slow" advClick="0" advTm="0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107308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4519311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559697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586742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3013764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8884875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09068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091013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679515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837985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5159219"/>
      </p:ext>
    </p:extLst>
  </p:cSld>
  <p:clrMapOvr>
    <a:masterClrMapping/>
  </p:clrMapOvr>
  <p:transition spd="slow" advClick="0" advTm="0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5379519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0764168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586536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4232771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2308155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060786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155642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9485583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5117686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963817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6917342" y="4252168"/>
            <a:ext cx="77513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精美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工作总结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www.1ppt.com/xiazai/zongjie/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工作计划：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www.1ppt.com/xiazai/jihua/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商务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www.1ppt.com/moban/shangwu/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个人简历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www.1ppt.com/xiazai/jianli/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毕业答辩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www.1ppt.com/xiazai/dabian/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工作汇报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www.1ppt.com/xiazai/huibao/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492275"/>
      </p:ext>
    </p:extLst>
  </p:cSld>
  <p:clrMapOvr>
    <a:masterClrMapping/>
  </p:clrMapOvr>
  <p:transition spd="slow" advClick="0" advTm="0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949641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8881438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353125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9401747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6522245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596232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9527873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5602881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0633626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646259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9057927"/>
      </p:ext>
    </p:extLst>
  </p:cSld>
  <p:clrMapOvr>
    <a:masterClrMapping/>
  </p:clrMapOvr>
  <p:transition spd="slow" advClick="0" advTm="0"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1639007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8704082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7930660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297224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1308166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6300807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790335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7598641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383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08169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04289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951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168184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205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583336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6015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4065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711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9342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39167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3038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5741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717720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49114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1802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8662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2707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577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6905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365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580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7012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5985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6863871"/>
      </p:ext>
    </p:extLst>
  </p:cSld>
  <p:clrMapOvr>
    <a:masterClrMapping/>
  </p:clrMapOvr>
  <p:transition spd="slow" advClick="0" advTm="0"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99382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20344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4105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10086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669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6412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18353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4043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369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14812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93.xml"/><Relationship Id="rId21" Type="http://schemas.openxmlformats.org/officeDocument/2006/relationships/slideLayout" Target="../slideLayouts/slideLayout88.xml"/><Relationship Id="rId42" Type="http://schemas.openxmlformats.org/officeDocument/2006/relationships/slideLayout" Target="../slideLayouts/slideLayout109.xml"/><Relationship Id="rId47" Type="http://schemas.openxmlformats.org/officeDocument/2006/relationships/slideLayout" Target="../slideLayouts/slideLayout114.xml"/><Relationship Id="rId63" Type="http://schemas.openxmlformats.org/officeDocument/2006/relationships/slideLayout" Target="../slideLayouts/slideLayout130.xml"/><Relationship Id="rId68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69.xml"/><Relationship Id="rId16" Type="http://schemas.openxmlformats.org/officeDocument/2006/relationships/slideLayout" Target="../slideLayouts/slideLayout83.xml"/><Relationship Id="rId29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78.xml"/><Relationship Id="rId24" Type="http://schemas.openxmlformats.org/officeDocument/2006/relationships/slideLayout" Target="../slideLayouts/slideLayout91.xml"/><Relationship Id="rId32" Type="http://schemas.openxmlformats.org/officeDocument/2006/relationships/slideLayout" Target="../slideLayouts/slideLayout99.xml"/><Relationship Id="rId37" Type="http://schemas.openxmlformats.org/officeDocument/2006/relationships/slideLayout" Target="../slideLayouts/slideLayout104.xml"/><Relationship Id="rId40" Type="http://schemas.openxmlformats.org/officeDocument/2006/relationships/slideLayout" Target="../slideLayouts/slideLayout107.xml"/><Relationship Id="rId45" Type="http://schemas.openxmlformats.org/officeDocument/2006/relationships/slideLayout" Target="../slideLayouts/slideLayout112.xml"/><Relationship Id="rId53" Type="http://schemas.openxmlformats.org/officeDocument/2006/relationships/slideLayout" Target="../slideLayouts/slideLayout120.xml"/><Relationship Id="rId58" Type="http://schemas.openxmlformats.org/officeDocument/2006/relationships/slideLayout" Target="../slideLayouts/slideLayout125.xml"/><Relationship Id="rId66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72.xml"/><Relationship Id="rId61" Type="http://schemas.openxmlformats.org/officeDocument/2006/relationships/slideLayout" Target="../slideLayouts/slideLayout128.xml"/><Relationship Id="rId1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81.xml"/><Relationship Id="rId22" Type="http://schemas.openxmlformats.org/officeDocument/2006/relationships/slideLayout" Target="../slideLayouts/slideLayout89.xml"/><Relationship Id="rId27" Type="http://schemas.openxmlformats.org/officeDocument/2006/relationships/slideLayout" Target="../slideLayouts/slideLayout94.xml"/><Relationship Id="rId30" Type="http://schemas.openxmlformats.org/officeDocument/2006/relationships/slideLayout" Target="../slideLayouts/slideLayout97.xml"/><Relationship Id="rId35" Type="http://schemas.openxmlformats.org/officeDocument/2006/relationships/slideLayout" Target="../slideLayouts/slideLayout102.xml"/><Relationship Id="rId43" Type="http://schemas.openxmlformats.org/officeDocument/2006/relationships/slideLayout" Target="../slideLayouts/slideLayout110.xml"/><Relationship Id="rId48" Type="http://schemas.openxmlformats.org/officeDocument/2006/relationships/slideLayout" Target="../slideLayouts/slideLayout115.xml"/><Relationship Id="rId56" Type="http://schemas.openxmlformats.org/officeDocument/2006/relationships/slideLayout" Target="../slideLayouts/slideLayout123.xml"/><Relationship Id="rId64" Type="http://schemas.openxmlformats.org/officeDocument/2006/relationships/slideLayout" Target="../slideLayouts/slideLayout131.xml"/><Relationship Id="rId69" Type="http://schemas.openxmlformats.org/officeDocument/2006/relationships/slideLayout" Target="../slideLayouts/slideLayout136.xml"/><Relationship Id="rId8" Type="http://schemas.openxmlformats.org/officeDocument/2006/relationships/slideLayout" Target="../slideLayouts/slideLayout75.xml"/><Relationship Id="rId51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9.xml"/><Relationship Id="rId17" Type="http://schemas.openxmlformats.org/officeDocument/2006/relationships/slideLayout" Target="../slideLayouts/slideLayout84.xml"/><Relationship Id="rId25" Type="http://schemas.openxmlformats.org/officeDocument/2006/relationships/slideLayout" Target="../slideLayouts/slideLayout92.xml"/><Relationship Id="rId33" Type="http://schemas.openxmlformats.org/officeDocument/2006/relationships/slideLayout" Target="../slideLayouts/slideLayout100.xml"/><Relationship Id="rId38" Type="http://schemas.openxmlformats.org/officeDocument/2006/relationships/slideLayout" Target="../slideLayouts/slideLayout105.xml"/><Relationship Id="rId46" Type="http://schemas.openxmlformats.org/officeDocument/2006/relationships/slideLayout" Target="../slideLayouts/slideLayout113.xml"/><Relationship Id="rId59" Type="http://schemas.openxmlformats.org/officeDocument/2006/relationships/slideLayout" Target="../slideLayouts/slideLayout126.xml"/><Relationship Id="rId67" Type="http://schemas.openxmlformats.org/officeDocument/2006/relationships/slideLayout" Target="../slideLayouts/slideLayout134.xml"/><Relationship Id="rId20" Type="http://schemas.openxmlformats.org/officeDocument/2006/relationships/slideLayout" Target="../slideLayouts/slideLayout87.xml"/><Relationship Id="rId41" Type="http://schemas.openxmlformats.org/officeDocument/2006/relationships/slideLayout" Target="../slideLayouts/slideLayout108.xml"/><Relationship Id="rId54" Type="http://schemas.openxmlformats.org/officeDocument/2006/relationships/slideLayout" Target="../slideLayouts/slideLayout121.xml"/><Relationship Id="rId62" Type="http://schemas.openxmlformats.org/officeDocument/2006/relationships/slideLayout" Target="../slideLayouts/slideLayout129.xml"/><Relationship Id="rId70" Type="http://schemas.openxmlformats.org/officeDocument/2006/relationships/theme" Target="../theme/theme2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5" Type="http://schemas.openxmlformats.org/officeDocument/2006/relationships/slideLayout" Target="../slideLayouts/slideLayout82.xml"/><Relationship Id="rId23" Type="http://schemas.openxmlformats.org/officeDocument/2006/relationships/slideLayout" Target="../slideLayouts/slideLayout90.xml"/><Relationship Id="rId28" Type="http://schemas.openxmlformats.org/officeDocument/2006/relationships/slideLayout" Target="../slideLayouts/slideLayout95.xml"/><Relationship Id="rId36" Type="http://schemas.openxmlformats.org/officeDocument/2006/relationships/slideLayout" Target="../slideLayouts/slideLayout103.xml"/><Relationship Id="rId49" Type="http://schemas.openxmlformats.org/officeDocument/2006/relationships/slideLayout" Target="../slideLayouts/slideLayout116.xml"/><Relationship Id="rId57" Type="http://schemas.openxmlformats.org/officeDocument/2006/relationships/slideLayout" Target="../slideLayouts/slideLayout124.xml"/><Relationship Id="rId10" Type="http://schemas.openxmlformats.org/officeDocument/2006/relationships/slideLayout" Target="../slideLayouts/slideLayout77.xml"/><Relationship Id="rId31" Type="http://schemas.openxmlformats.org/officeDocument/2006/relationships/slideLayout" Target="../slideLayouts/slideLayout98.xml"/><Relationship Id="rId44" Type="http://schemas.openxmlformats.org/officeDocument/2006/relationships/slideLayout" Target="../slideLayouts/slideLayout111.xml"/><Relationship Id="rId52" Type="http://schemas.openxmlformats.org/officeDocument/2006/relationships/slideLayout" Target="../slideLayouts/slideLayout119.xml"/><Relationship Id="rId60" Type="http://schemas.openxmlformats.org/officeDocument/2006/relationships/slideLayout" Target="../slideLayouts/slideLayout127.xml"/><Relationship Id="rId65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3" Type="http://schemas.openxmlformats.org/officeDocument/2006/relationships/slideLayout" Target="../slideLayouts/slideLayout80.xml"/><Relationship Id="rId18" Type="http://schemas.openxmlformats.org/officeDocument/2006/relationships/slideLayout" Target="../slideLayouts/slideLayout85.xml"/><Relationship Id="rId39" Type="http://schemas.openxmlformats.org/officeDocument/2006/relationships/slideLayout" Target="../slideLayouts/slideLayout106.xml"/><Relationship Id="rId34" Type="http://schemas.openxmlformats.org/officeDocument/2006/relationships/slideLayout" Target="../slideLayouts/slideLayout101.xml"/><Relationship Id="rId50" Type="http://schemas.openxmlformats.org/officeDocument/2006/relationships/slideLayout" Target="../slideLayouts/slideLayout117.xml"/><Relationship Id="rId55" Type="http://schemas.openxmlformats.org/officeDocument/2006/relationships/slideLayout" Target="../slideLayouts/slideLayout1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A37975-6AF7-4301-9DC5-87C074AA59D1}" type="datetimeFigureOut">
              <a:rPr lang="zh-CN" altLang="en-US" smtClean="0"/>
              <a:pPr/>
              <a:t>2025/10/31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18591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716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808" r:id="rId14"/>
    <p:sldLayoutId id="2147483807" r:id="rId15"/>
    <p:sldLayoutId id="2147483806" r:id="rId16"/>
    <p:sldLayoutId id="2147483805" r:id="rId17"/>
    <p:sldLayoutId id="2147483804" r:id="rId18"/>
    <p:sldLayoutId id="2147483799" r:id="rId19"/>
    <p:sldLayoutId id="2147483798" r:id="rId20"/>
    <p:sldLayoutId id="2147483797" r:id="rId21"/>
    <p:sldLayoutId id="2147483792" r:id="rId22"/>
    <p:sldLayoutId id="2147483791" r:id="rId23"/>
    <p:sldLayoutId id="2147483790" r:id="rId24"/>
    <p:sldLayoutId id="2147483789" r:id="rId25"/>
    <p:sldLayoutId id="2147483784" r:id="rId26"/>
    <p:sldLayoutId id="2147483783" r:id="rId27"/>
    <p:sldLayoutId id="2147483782" r:id="rId28"/>
    <p:sldLayoutId id="2147483780" r:id="rId29"/>
    <p:sldLayoutId id="2147483778" r:id="rId30"/>
    <p:sldLayoutId id="2147483777" r:id="rId31"/>
    <p:sldLayoutId id="2147483772" r:id="rId32"/>
    <p:sldLayoutId id="2147483771" r:id="rId33"/>
    <p:sldLayoutId id="2147483770" r:id="rId34"/>
    <p:sldLayoutId id="2147483766" r:id="rId35"/>
    <p:sldLayoutId id="2147483764" r:id="rId36"/>
    <p:sldLayoutId id="2147483763" r:id="rId37"/>
    <p:sldLayoutId id="2147483762" r:id="rId38"/>
    <p:sldLayoutId id="2147483759" r:id="rId39"/>
    <p:sldLayoutId id="2147483758" r:id="rId40"/>
    <p:sldLayoutId id="2147483757" r:id="rId41"/>
    <p:sldLayoutId id="2147483756" r:id="rId42"/>
    <p:sldLayoutId id="2147483751" r:id="rId43"/>
    <p:sldLayoutId id="2147483750" r:id="rId44"/>
    <p:sldLayoutId id="2147483749" r:id="rId45"/>
    <p:sldLayoutId id="2147483747" r:id="rId46"/>
    <p:sldLayoutId id="2147483746" r:id="rId47"/>
    <p:sldLayoutId id="2147483745" r:id="rId48"/>
    <p:sldLayoutId id="2147483744" r:id="rId49"/>
    <p:sldLayoutId id="2147483743" r:id="rId50"/>
    <p:sldLayoutId id="2147483742" r:id="rId51"/>
    <p:sldLayoutId id="2147483741" r:id="rId52"/>
    <p:sldLayoutId id="2147483740" r:id="rId53"/>
    <p:sldLayoutId id="2147483735" r:id="rId54"/>
    <p:sldLayoutId id="2147483734" r:id="rId55"/>
    <p:sldLayoutId id="2147483733" r:id="rId56"/>
    <p:sldLayoutId id="2147483732" r:id="rId57"/>
    <p:sldLayoutId id="2147483730" r:id="rId58"/>
    <p:sldLayoutId id="2147483729" r:id="rId59"/>
    <p:sldLayoutId id="2147483728" r:id="rId60"/>
    <p:sldLayoutId id="2147483726" r:id="rId61"/>
    <p:sldLayoutId id="2147483725" r:id="rId62"/>
    <p:sldLayoutId id="2147483724" r:id="rId63"/>
    <p:sldLayoutId id="2147483719" r:id="rId64"/>
    <p:sldLayoutId id="2147483718" r:id="rId65"/>
    <p:sldLayoutId id="2147483717" r:id="rId66"/>
    <p:sldLayoutId id="2147483714" r:id="rId67"/>
  </p:sldLayoutIdLst>
  <p:transition spd="slow" advClick="0" advTm="0">
    <p:fade/>
  </p:transition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074747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803" r:id="rId7"/>
    <p:sldLayoutId id="2147483802" r:id="rId8"/>
    <p:sldLayoutId id="2147483801" r:id="rId9"/>
    <p:sldLayoutId id="2147483800" r:id="rId10"/>
    <p:sldLayoutId id="2147483788" r:id="rId11"/>
    <p:sldLayoutId id="2147483787" r:id="rId12"/>
    <p:sldLayoutId id="2147483786" r:id="rId13"/>
    <p:sldLayoutId id="2147483785" r:id="rId14"/>
    <p:sldLayoutId id="2147483776" r:id="rId15"/>
    <p:sldLayoutId id="2147483775" r:id="rId16"/>
    <p:sldLayoutId id="2147483774" r:id="rId17"/>
    <p:sldLayoutId id="2147483773" r:id="rId18"/>
    <p:sldLayoutId id="2147483769" r:id="rId19"/>
    <p:sldLayoutId id="2147483768" r:id="rId20"/>
    <p:sldLayoutId id="2147483767" r:id="rId21"/>
    <p:sldLayoutId id="2147483765" r:id="rId22"/>
    <p:sldLayoutId id="2147483755" r:id="rId23"/>
    <p:sldLayoutId id="2147483754" r:id="rId24"/>
    <p:sldLayoutId id="2147483753" r:id="rId25"/>
    <p:sldLayoutId id="2147483752" r:id="rId26"/>
    <p:sldLayoutId id="2147483739" r:id="rId27"/>
    <p:sldLayoutId id="2147483738" r:id="rId28"/>
    <p:sldLayoutId id="2147483737" r:id="rId29"/>
    <p:sldLayoutId id="2147483736" r:id="rId30"/>
    <p:sldLayoutId id="2147483731" r:id="rId31"/>
    <p:sldLayoutId id="2147483723" r:id="rId32"/>
    <p:sldLayoutId id="2147483722" r:id="rId33"/>
    <p:sldLayoutId id="2147483721" r:id="rId34"/>
    <p:sldLayoutId id="2147483720" r:id="rId35"/>
    <p:sldLayoutId id="2147483713" r:id="rId36"/>
    <p:sldLayoutId id="2147483692" r:id="rId37"/>
    <p:sldLayoutId id="2147483693" r:id="rId38"/>
    <p:sldLayoutId id="2147483694" r:id="rId39"/>
    <p:sldLayoutId id="2147483695" r:id="rId40"/>
    <p:sldLayoutId id="2147483696" r:id="rId41"/>
    <p:sldLayoutId id="2147483715" r:id="rId42"/>
    <p:sldLayoutId id="2147483697" r:id="rId43"/>
    <p:sldLayoutId id="2147483698" r:id="rId44"/>
    <p:sldLayoutId id="2147483796" r:id="rId45"/>
    <p:sldLayoutId id="2147483795" r:id="rId46"/>
    <p:sldLayoutId id="2147483794" r:id="rId47"/>
    <p:sldLayoutId id="2147483781" r:id="rId48"/>
    <p:sldLayoutId id="2147483779" r:id="rId49"/>
    <p:sldLayoutId id="2147483761" r:id="rId50"/>
    <p:sldLayoutId id="214748374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809" r:id="rId57"/>
    <p:sldLayoutId id="2147483793" r:id="rId58"/>
    <p:sldLayoutId id="2147483760" r:id="rId59"/>
    <p:sldLayoutId id="2147483727" r:id="rId60"/>
    <p:sldLayoutId id="2147483704" r:id="rId61"/>
    <p:sldLayoutId id="2147483705" r:id="rId62"/>
    <p:sldLayoutId id="2147483706" r:id="rId63"/>
    <p:sldLayoutId id="2147483707" r:id="rId64"/>
    <p:sldLayoutId id="2147483708" r:id="rId65"/>
    <p:sldLayoutId id="2147483709" r:id="rId66"/>
    <p:sldLayoutId id="2147483710" r:id="rId67"/>
    <p:sldLayoutId id="2147483711" r:id="rId68"/>
    <p:sldLayoutId id="2147483712" r:id="rId6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9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7" Type="http://schemas.openxmlformats.org/officeDocument/2006/relationships/image" Target="../media/image1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6.png"/><Relationship Id="rId5" Type="http://schemas.openxmlformats.org/officeDocument/2006/relationships/image" Target="../media/image15.jpeg"/><Relationship Id="rId4" Type="http://schemas.openxmlformats.org/officeDocument/2006/relationships/image" Target="../media/image14.GI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image" Target="../media/image5.jpeg"/><Relationship Id="rId5" Type="http://schemas.openxmlformats.org/officeDocument/2006/relationships/image" Target="../media/image4.jpeg"/><Relationship Id="rId4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73.xml"/><Relationship Id="rId1" Type="http://schemas.openxmlformats.org/officeDocument/2006/relationships/tags" Target="../tags/tag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4" Type="http://schemas.openxmlformats.org/officeDocument/2006/relationships/image" Target="../media/image6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Layout" Target="../slideLayouts/slideLayout73.xml"/><Relationship Id="rId1" Type="http://schemas.openxmlformats.org/officeDocument/2006/relationships/tags" Target="../tags/tag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525150" y="817110"/>
            <a:ext cx="1841957" cy="697312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 smtClean="0">
                <a:solidFill>
                  <a:srgbClr val="0070C0"/>
                </a:solidFill>
              </a:rPr>
              <a:t>CHỦ ĐỀ 4</a:t>
            </a:r>
            <a:endParaRPr lang="en-GB" sz="2400" b="1" dirty="0">
              <a:solidFill>
                <a:srgbClr val="0070C0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532690" y="817110"/>
            <a:ext cx="4979862" cy="743361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 smtClean="0">
                <a:solidFill>
                  <a:srgbClr val="C00000"/>
                </a:solidFill>
              </a:rPr>
              <a:t>AN TOÀN CHO EM</a:t>
            </a:r>
            <a:endParaRPr lang="en-GB" sz="2400" b="1" dirty="0">
              <a:solidFill>
                <a:srgbClr val="C00000"/>
              </a:solidFill>
            </a:endParaRPr>
          </a:p>
        </p:txBody>
      </p:sp>
      <p:sp>
        <p:nvSpPr>
          <p:cNvPr id="5" name="文本框 3"/>
          <p:cNvSpPr txBox="1"/>
          <p:nvPr/>
        </p:nvSpPr>
        <p:spPr>
          <a:xfrm>
            <a:off x="904492" y="1910897"/>
            <a:ext cx="70893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altLang="zh-CN" sz="3200" b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Bài</a:t>
            </a:r>
            <a:r>
              <a:rPr lang="en-GB" altLang="zh-CN" sz="3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8:  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An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toàn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vui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chơi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(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tiết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2)</a:t>
            </a:r>
            <a:endParaRPr lang="zh-CN" altLang="en-US" sz="3200" b="1" dirty="0">
              <a:solidFill>
                <a:srgbClr val="7030A0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904492" y="165857"/>
            <a:ext cx="773561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3200" b="1" dirty="0" smtClean="0">
                <a:solidFill>
                  <a:srgbClr val="990033"/>
                </a:solidFill>
                <a:latin typeface="Times New Roman" pitchFamily="18" charset="0"/>
                <a:cs typeface="Times New Roman" pitchFamily="18" charset="0"/>
              </a:rPr>
              <a:t>TRƯỜNG TIỂU HỌC NGỌC LÂM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050446" y="3290448"/>
            <a:ext cx="44621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GV: </a:t>
            </a:r>
            <a:r>
              <a:rPr lang="en-US" sz="2800" b="1" dirty="0" err="1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Đỗ</a:t>
            </a:r>
            <a:r>
              <a:rPr lang="en-US" sz="28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28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Kiều</a:t>
            </a:r>
            <a:r>
              <a:rPr lang="en-US" sz="28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Hoa</a:t>
            </a:r>
            <a:endParaRPr lang="en-US" sz="2800" b="1" dirty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4379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23307">
        <p:push dir="u"/>
      </p:transition>
    </mc:Choice>
    <mc:Fallback xmlns="">
      <p:transition advClick="0" advTm="23307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3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822531" y="912797"/>
            <a:ext cx="5628638" cy="3653136"/>
            <a:chOff x="2635700" y="942204"/>
            <a:chExt cx="3682042" cy="3653136"/>
          </a:xfrm>
        </p:grpSpPr>
        <p:grpSp>
          <p:nvGrpSpPr>
            <p:cNvPr id="3" name="组合 4"/>
            <p:cNvGrpSpPr/>
            <p:nvPr/>
          </p:nvGrpSpPr>
          <p:grpSpPr>
            <a:xfrm>
              <a:off x="4274453" y="942204"/>
              <a:ext cx="2043289" cy="2739429"/>
              <a:chOff x="4324709" y="1628800"/>
              <a:chExt cx="2498116" cy="3349212"/>
            </a:xfrm>
            <a:solidFill>
              <a:schemeClr val="accent3"/>
            </a:solidFill>
          </p:grpSpPr>
          <p:sp>
            <p:nvSpPr>
              <p:cNvPr id="4" name="未知"/>
              <p:cNvSpPr>
                <a:spLocks/>
              </p:cNvSpPr>
              <p:nvPr/>
            </p:nvSpPr>
            <p:spPr bwMode="auto">
              <a:xfrm>
                <a:off x="4580276" y="1628800"/>
                <a:ext cx="2242549" cy="3349212"/>
              </a:xfrm>
              <a:custGeom>
                <a:avLst/>
                <a:gdLst>
                  <a:gd name="T0" fmla="*/ 150 w 174"/>
                  <a:gd name="T1" fmla="*/ 260 h 260"/>
                  <a:gd name="T2" fmla="*/ 174 w 174"/>
                  <a:gd name="T3" fmla="*/ 174 h 260"/>
                  <a:gd name="T4" fmla="*/ 0 w 174"/>
                  <a:gd name="T5" fmla="*/ 0 h 260"/>
                  <a:gd name="T6" fmla="*/ 0 w 174"/>
                  <a:gd name="T7" fmla="*/ 174 h 260"/>
                  <a:gd name="T8" fmla="*/ 150 w 174"/>
                  <a:gd name="T9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260">
                    <a:moveTo>
                      <a:pt x="150" y="260"/>
                    </a:moveTo>
                    <a:cubicBezTo>
                      <a:pt x="165" y="234"/>
                      <a:pt x="174" y="204"/>
                      <a:pt x="174" y="174"/>
                    </a:cubicBezTo>
                    <a:cubicBezTo>
                      <a:pt x="174" y="77"/>
                      <a:pt x="96" y="0"/>
                      <a:pt x="0" y="0"/>
                    </a:cubicBezTo>
                    <a:lnTo>
                      <a:pt x="0" y="174"/>
                    </a:lnTo>
                    <a:lnTo>
                      <a:pt x="150" y="26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AutoShape 8"/>
              <p:cNvSpPr>
                <a:spLocks noChangeArrowheads="1"/>
              </p:cNvSpPr>
              <p:nvPr/>
            </p:nvSpPr>
            <p:spPr bwMode="auto">
              <a:xfrm rot="13500000">
                <a:off x="4270173" y="1805436"/>
                <a:ext cx="553662" cy="444590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组合 8"/>
            <p:cNvGrpSpPr/>
            <p:nvPr/>
          </p:nvGrpSpPr>
          <p:grpSpPr>
            <a:xfrm>
              <a:off x="2635700" y="943895"/>
              <a:ext cx="1844406" cy="2834132"/>
              <a:chOff x="2321176" y="1630868"/>
              <a:chExt cx="2254962" cy="3464995"/>
            </a:xfrm>
            <a:solidFill>
              <a:schemeClr val="accent3"/>
            </a:solidFill>
          </p:grpSpPr>
          <p:sp>
            <p:nvSpPr>
              <p:cNvPr id="8" name="未知"/>
              <p:cNvSpPr>
                <a:spLocks/>
              </p:cNvSpPr>
              <p:nvPr/>
            </p:nvSpPr>
            <p:spPr bwMode="auto">
              <a:xfrm>
                <a:off x="2321176" y="1630868"/>
                <a:ext cx="2254962" cy="3349214"/>
              </a:xfrm>
              <a:custGeom>
                <a:avLst/>
                <a:gdLst>
                  <a:gd name="T0" fmla="*/ 174 w 175"/>
                  <a:gd name="T1" fmla="*/ 0 h 260"/>
                  <a:gd name="T2" fmla="*/ 1 w 175"/>
                  <a:gd name="T3" fmla="*/ 173 h 260"/>
                  <a:gd name="T4" fmla="*/ 24 w 175"/>
                  <a:gd name="T5" fmla="*/ 260 h 260"/>
                  <a:gd name="T6" fmla="*/ 175 w 175"/>
                  <a:gd name="T7" fmla="*/ 174 h 260"/>
                  <a:gd name="T8" fmla="*/ 174 w 175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60">
                    <a:moveTo>
                      <a:pt x="174" y="0"/>
                    </a:moveTo>
                    <a:cubicBezTo>
                      <a:pt x="78" y="0"/>
                      <a:pt x="1" y="77"/>
                      <a:pt x="1" y="173"/>
                    </a:cubicBezTo>
                    <a:cubicBezTo>
                      <a:pt x="0" y="204"/>
                      <a:pt x="9" y="234"/>
                      <a:pt x="24" y="260"/>
                    </a:cubicBezTo>
                    <a:lnTo>
                      <a:pt x="175" y="174"/>
                    </a:lnTo>
                    <a:lnTo>
                      <a:pt x="174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AutoShape 7"/>
              <p:cNvSpPr>
                <a:spLocks noChangeArrowheads="1"/>
              </p:cNvSpPr>
              <p:nvPr/>
            </p:nvSpPr>
            <p:spPr bwMode="auto">
              <a:xfrm rot="6300000">
                <a:off x="2666543" y="4455489"/>
                <a:ext cx="669140" cy="611607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2"/>
            <p:cNvGrpSpPr/>
            <p:nvPr/>
          </p:nvGrpSpPr>
          <p:grpSpPr>
            <a:xfrm>
              <a:off x="2886133" y="2774694"/>
              <a:ext cx="3177793" cy="1820646"/>
              <a:chOff x="2627355" y="3869193"/>
              <a:chExt cx="3885155" cy="2225913"/>
            </a:xfrm>
            <a:solidFill>
              <a:schemeClr val="accent3"/>
            </a:solidFill>
          </p:grpSpPr>
          <p:sp>
            <p:nvSpPr>
              <p:cNvPr id="12" name="未知"/>
              <p:cNvSpPr>
                <a:spLocks/>
              </p:cNvSpPr>
              <p:nvPr/>
            </p:nvSpPr>
            <p:spPr bwMode="auto">
              <a:xfrm>
                <a:off x="2627355" y="3869193"/>
                <a:ext cx="3885155" cy="2225913"/>
              </a:xfrm>
              <a:custGeom>
                <a:avLst/>
                <a:gdLst>
                  <a:gd name="T0" fmla="*/ 0 w 301"/>
                  <a:gd name="T1" fmla="*/ 86 h 173"/>
                  <a:gd name="T2" fmla="*/ 151 w 301"/>
                  <a:gd name="T3" fmla="*/ 173 h 173"/>
                  <a:gd name="T4" fmla="*/ 301 w 301"/>
                  <a:gd name="T5" fmla="*/ 86 h 173"/>
                  <a:gd name="T6" fmla="*/ 151 w 301"/>
                  <a:gd name="T7" fmla="*/ 0 h 173"/>
                  <a:gd name="T8" fmla="*/ 0 w 301"/>
                  <a:gd name="T9" fmla="*/ 8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73">
                    <a:moveTo>
                      <a:pt x="0" y="86"/>
                    </a:moveTo>
                    <a:cubicBezTo>
                      <a:pt x="31" y="140"/>
                      <a:pt x="88" y="173"/>
                      <a:pt x="151" y="173"/>
                    </a:cubicBezTo>
                    <a:cubicBezTo>
                      <a:pt x="213" y="173"/>
                      <a:pt x="270" y="140"/>
                      <a:pt x="301" y="86"/>
                    </a:cubicBezTo>
                    <a:lnTo>
                      <a:pt x="151" y="0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AutoShape 9"/>
              <p:cNvSpPr>
                <a:spLocks noChangeArrowheads="1"/>
              </p:cNvSpPr>
              <p:nvPr/>
            </p:nvSpPr>
            <p:spPr bwMode="auto">
              <a:xfrm rot="20700000">
                <a:off x="5943596" y="4539450"/>
                <a:ext cx="506850" cy="51096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6"/>
            <p:cNvGrpSpPr/>
            <p:nvPr/>
          </p:nvGrpSpPr>
          <p:grpSpPr>
            <a:xfrm>
              <a:off x="3129005" y="1539902"/>
              <a:ext cx="2821877" cy="2483930"/>
              <a:chOff x="2924288" y="2359542"/>
              <a:chExt cx="3450013" cy="3036841"/>
            </a:xfrm>
          </p:grpSpPr>
          <p:grpSp>
            <p:nvGrpSpPr>
              <p:cNvPr id="18" name="Group 10"/>
              <p:cNvGrpSpPr>
                <a:grpSpLocks/>
              </p:cNvGrpSpPr>
              <p:nvPr/>
            </p:nvGrpSpPr>
            <p:grpSpPr bwMode="auto">
              <a:xfrm rot="650306">
                <a:off x="2924288" y="2359542"/>
                <a:ext cx="3450013" cy="3036841"/>
                <a:chOff x="-54" y="0"/>
                <a:chExt cx="1287" cy="1134"/>
              </a:xfrm>
            </p:grpSpPr>
            <p:sp>
              <p:nvSpPr>
                <p:cNvPr id="20" name="Oval 11"/>
                <p:cNvSpPr>
                  <a:spLocks noChangeArrowheads="1"/>
                </p:cNvSpPr>
                <p:nvPr/>
              </p:nvSpPr>
              <p:spPr bwMode="auto">
                <a:xfrm>
                  <a:off x="-54" y="0"/>
                  <a:ext cx="1287" cy="1134"/>
                </a:xfrm>
                <a:prstGeom prst="ellipse">
                  <a:avLst/>
                </a:prstGeom>
                <a:solidFill>
                  <a:schemeClr val="bg1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Oval 12"/>
                <p:cNvSpPr>
                  <a:spLocks noChangeArrowheads="1"/>
                </p:cNvSpPr>
                <p:nvPr/>
              </p:nvSpPr>
              <p:spPr bwMode="auto">
                <a:xfrm>
                  <a:off x="3" y="62"/>
                  <a:ext cx="1163" cy="1010"/>
                </a:xfrm>
                <a:prstGeom prst="ellipse">
                  <a:avLst/>
                </a:prstGeom>
                <a:solidFill>
                  <a:schemeClr val="accent2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WordArt 17"/>
              <p:cNvSpPr>
                <a:spLocks noChangeArrowheads="1" noChangeShapeType="1"/>
              </p:cNvSpPr>
              <p:nvPr/>
            </p:nvSpPr>
            <p:spPr bwMode="auto">
              <a:xfrm>
                <a:off x="3247016" y="3187499"/>
                <a:ext cx="2589474" cy="104769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/>
                  </a14:hiddenEffects>
                </a:ext>
              </a:extLst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defTabSz="914400">
                  <a:defRPr/>
                </a:pPr>
                <a:r>
                  <a:rPr lang="en-US" altLang="zh-CN" sz="2400" kern="0" dirty="0">
                    <a:ln w="9525" cmpd="sng">
                      <a:noFill/>
                      <a:round/>
                      <a:headEnd/>
                      <a:tailEnd/>
                    </a:ln>
                    <a:solidFill>
                      <a:srgbClr val="FFFFFF"/>
                    </a:solidFill>
                    <a:latin typeface="Arial-Rounded" panose="020B0500000000000000" pitchFamily="34" charset="-93"/>
                    <a:ea typeface="Arial-Rounded" panose="020B0500000000000000" pitchFamily="34" charset="-93"/>
                    <a:cs typeface="Arial-Rounded" panose="020B0500000000000000" pitchFamily="34" charset="-93"/>
                    <a:sym typeface="+mn-lt"/>
                  </a:rPr>
                  <a:t>VẬN DỤNG</a:t>
                </a:r>
                <a:endParaRPr lang="zh-CN" altLang="en-US" sz="2400" kern="0" dirty="0">
                  <a:ln w="9525" cmpd="sng">
                    <a:noFill/>
                    <a:round/>
                    <a:headEnd/>
                    <a:tailEnd/>
                  </a:ln>
                  <a:solidFill>
                    <a:srgbClr val="FFFFFF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endParaRPr>
              </a:p>
            </p:txBody>
          </p:sp>
        </p:grpSp>
      </p:grpSp>
      <p:sp>
        <p:nvSpPr>
          <p:cNvPr id="6" name="TextBox 5"/>
          <p:cNvSpPr txBox="1"/>
          <p:nvPr/>
        </p:nvSpPr>
        <p:spPr>
          <a:xfrm>
            <a:off x="3539613" y="304800"/>
            <a:ext cx="22220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chemeClr val="accent4">
                    <a:lumMod val="50000"/>
                  </a:schemeClr>
                </a:solidFill>
              </a:rPr>
              <a:t>HOẠT ĐỘNG 4</a:t>
            </a:r>
            <a:endParaRPr lang="en-US" sz="2000" b="1" dirty="0">
              <a:solidFill>
                <a:schemeClr val="accent4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7390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6000">
        <p:fade/>
      </p:transition>
    </mc:Choice>
    <mc:Fallback xmlns="">
      <p:transition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ình ảnh 19">
            <a:extLst>
              <a:ext uri="{FF2B5EF4-FFF2-40B4-BE49-F238E27FC236}">
                <a16:creationId xmlns:a16="http://schemas.microsoft.com/office/drawing/2014/main" id="{FEF33DC6-6278-4D65-8037-559762F6CBB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75" t="6822" r="81449" b="85973"/>
          <a:stretch/>
        </p:blipFill>
        <p:spPr>
          <a:xfrm>
            <a:off x="439720" y="444528"/>
            <a:ext cx="1168743" cy="114358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67574" y="817237"/>
            <a:ext cx="80486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Không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tham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gia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các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trò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chơi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nguy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hiểm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hằng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ngày</a:t>
            </a:r>
            <a:endParaRPr lang="zh-CN" altLang="en-US" sz="2400" b="1" dirty="0">
              <a:solidFill>
                <a:schemeClr val="accent4">
                  <a:lumMod val="50000"/>
                </a:schemeClr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084394" y="140293"/>
            <a:ext cx="2954740" cy="565551"/>
            <a:chOff x="3084394" y="150125"/>
            <a:chExt cx="2954740" cy="565551"/>
          </a:xfrm>
        </p:grpSpPr>
        <p:sp>
          <p:nvSpPr>
            <p:cNvPr id="5" name="Rectangle 4"/>
            <p:cNvSpPr/>
            <p:nvPr/>
          </p:nvSpPr>
          <p:spPr>
            <a:xfrm>
              <a:off x="3084394" y="150125"/>
              <a:ext cx="2954740" cy="565551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文本框 3">
              <a:extLst>
                <a:ext uri="{FF2B5EF4-FFF2-40B4-BE49-F238E27FC236}">
                  <a16:creationId xmlns:a16="http://schemas.microsoft.com/office/drawing/2014/main" id="{8C08EF97-40EE-4A1F-ADE7-08E23EFD0A1F}"/>
                </a:ext>
              </a:extLst>
            </p:cNvPr>
            <p:cNvSpPr txBox="1"/>
            <p:nvPr/>
          </p:nvSpPr>
          <p:spPr>
            <a:xfrm>
              <a:off x="3406837" y="158336"/>
              <a:ext cx="226215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err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Hoạt</a:t>
              </a:r>
              <a:r>
                <a:rPr lang="en-US" altLang="zh-CN" sz="28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 </a:t>
              </a:r>
              <a:r>
                <a:rPr lang="en-US" altLang="zh-CN" sz="2800" b="1" dirty="0" err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động</a:t>
              </a:r>
              <a:r>
                <a:rPr lang="en-US" altLang="zh-CN" sz="28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 </a:t>
              </a:r>
              <a:r>
                <a:rPr lang="en-US" altLang="zh-CN" sz="2800" b="1" dirty="0" smtClean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4</a:t>
              </a:r>
              <a:endParaRPr lang="zh-CN" altLang="en-US" sz="28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endParaRPr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425" y="1427572"/>
            <a:ext cx="4102100" cy="301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9200" y="1418047"/>
            <a:ext cx="4127500" cy="311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800869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3">
            <a:extLst>
              <a:ext uri="{FF2B5EF4-FFF2-40B4-BE49-F238E27FC236}">
                <a16:creationId xmlns:a16="http://schemas.microsoft.com/office/drawing/2014/main" id="{8C08EF97-40EE-4A1F-ADE7-08E23EFD0A1F}"/>
              </a:ext>
            </a:extLst>
          </p:cNvPr>
          <p:cNvSpPr txBox="1"/>
          <p:nvPr/>
        </p:nvSpPr>
        <p:spPr>
          <a:xfrm>
            <a:off x="3475663" y="266491"/>
            <a:ext cx="19607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Hoạt</a:t>
            </a:r>
            <a:r>
              <a:rPr lang="en-US" altLang="zh-CN" sz="24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4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động</a:t>
            </a:r>
            <a:r>
              <a:rPr lang="en-US" altLang="zh-CN" sz="24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4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4</a:t>
            </a:r>
            <a:endParaRPr lang="zh-CN" altLang="en-US" sz="24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23" b="8626"/>
          <a:stretch/>
        </p:blipFill>
        <p:spPr bwMode="auto">
          <a:xfrm>
            <a:off x="608268" y="717756"/>
            <a:ext cx="2560640" cy="2005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01" b="8542"/>
          <a:stretch/>
        </p:blipFill>
        <p:spPr bwMode="auto">
          <a:xfrm>
            <a:off x="5810863" y="783817"/>
            <a:ext cx="2910349" cy="1870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Oval 6"/>
          <p:cNvSpPr/>
          <p:nvPr/>
        </p:nvSpPr>
        <p:spPr>
          <a:xfrm>
            <a:off x="1828798" y="2517058"/>
            <a:ext cx="403123" cy="314632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7266038" y="2467896"/>
            <a:ext cx="353962" cy="25564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Content Placeholder 11" descr="2">
            <a:extLst>
              <a:ext uri="{FF2B5EF4-FFF2-40B4-BE49-F238E27FC236}">
                <a16:creationId xmlns:a16="http://schemas.microsoft.com/office/drawing/2014/main" id="{DFDCE6B5-AB32-4B4D-869E-2453DECFEB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34813" y="2900515"/>
            <a:ext cx="2699983" cy="16026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72" t="17885" r="18219" b="18650"/>
          <a:stretch/>
        </p:blipFill>
        <p:spPr>
          <a:xfrm rot="16200000">
            <a:off x="1081553" y="2536723"/>
            <a:ext cx="1602656" cy="2330241"/>
          </a:xfrm>
          <a:prstGeom prst="rect">
            <a:avLst/>
          </a:prstGeom>
        </p:spPr>
      </p:pic>
      <p:sp>
        <p:nvSpPr>
          <p:cNvPr id="12" name="Text Box 36"/>
          <p:cNvSpPr txBox="1">
            <a:spLocks noChangeArrowheads="1"/>
          </p:cNvSpPr>
          <p:nvPr/>
        </p:nvSpPr>
        <p:spPr bwMode="auto">
          <a:xfrm>
            <a:off x="452286" y="2363992"/>
            <a:ext cx="84262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nguy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33502" y="737419"/>
            <a:ext cx="2469207" cy="184846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4" name="Oval 13"/>
          <p:cNvSpPr/>
          <p:nvPr/>
        </p:nvSpPr>
        <p:spPr>
          <a:xfrm>
            <a:off x="1804219" y="4360606"/>
            <a:ext cx="324465" cy="226142"/>
          </a:xfrm>
          <a:prstGeom prst="ellipse">
            <a:avLst/>
          </a:prstGeom>
          <a:solidFill>
            <a:srgbClr val="FFA7A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76043" y="2820498"/>
            <a:ext cx="2417352" cy="17557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214399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85" b="10576"/>
          <a:stretch/>
        </p:blipFill>
        <p:spPr bwMode="auto">
          <a:xfrm>
            <a:off x="1034025" y="816744"/>
            <a:ext cx="2466258" cy="179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Content Placeholder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02016" y="981271"/>
            <a:ext cx="2390629" cy="1673440"/>
          </a:xfrm>
          <a:prstGeom prst="rect">
            <a:avLst/>
          </a:prstGeom>
        </p:spPr>
      </p:pic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759030" y="3275423"/>
            <a:ext cx="7470570" cy="157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smtClean="0">
                <a:solidFill>
                  <a:srgbClr val="FF0000"/>
                </a:solidFill>
              </a:rPr>
              <a:t> - </a:t>
            </a:r>
            <a:r>
              <a:rPr lang="en-US" altLang="en-US" dirty="0" err="1">
                <a:solidFill>
                  <a:srgbClr val="FF0000"/>
                </a:solidFill>
              </a:rPr>
              <a:t>Nếu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bạn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rủ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tham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gia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các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trò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chơi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 smtClean="0">
                <a:solidFill>
                  <a:srgbClr val="FF0000"/>
                </a:solidFill>
              </a:rPr>
              <a:t>nguy</a:t>
            </a:r>
            <a:r>
              <a:rPr lang="en-US" altLang="en-US" dirty="0" smtClean="0">
                <a:solidFill>
                  <a:srgbClr val="FF0000"/>
                </a:solidFill>
              </a:rPr>
              <a:t> </a:t>
            </a:r>
            <a:r>
              <a:rPr lang="en-US" altLang="en-US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dirty="0" smtClean="0">
                <a:solidFill>
                  <a:srgbClr val="FF0000"/>
                </a:solidFill>
              </a:rPr>
              <a:t>, con </a:t>
            </a:r>
            <a:r>
              <a:rPr lang="en-US" altLang="en-US" dirty="0" err="1">
                <a:solidFill>
                  <a:srgbClr val="FF0000"/>
                </a:solidFill>
              </a:rPr>
              <a:t>cần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từ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chối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và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khuyên</a:t>
            </a:r>
            <a:r>
              <a:rPr lang="en-US" altLang="en-US" dirty="0">
                <a:solidFill>
                  <a:srgbClr val="FF0000"/>
                </a:solidFill>
              </a:rPr>
              <a:t> can </a:t>
            </a:r>
            <a:r>
              <a:rPr lang="en-US" altLang="en-US" dirty="0" err="1">
                <a:solidFill>
                  <a:srgbClr val="FF0000"/>
                </a:solidFill>
              </a:rPr>
              <a:t>bạn</a:t>
            </a:r>
            <a:r>
              <a:rPr lang="en-US" altLang="en-US" dirty="0">
                <a:solidFill>
                  <a:srgbClr val="FF0000"/>
                </a:solidFill>
              </a:rPr>
              <a:t>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b="9396"/>
          <a:stretch/>
        </p:blipFill>
        <p:spPr>
          <a:xfrm>
            <a:off x="6452432" y="845573"/>
            <a:ext cx="2100353" cy="1877748"/>
          </a:xfrm>
          <a:prstGeom prst="rect">
            <a:avLst/>
          </a:prstGeom>
        </p:spPr>
      </p:pic>
      <p:sp>
        <p:nvSpPr>
          <p:cNvPr id="6" name="Text Box 36"/>
          <p:cNvSpPr txBox="1">
            <a:spLocks noChangeArrowheads="1"/>
          </p:cNvSpPr>
          <p:nvPr/>
        </p:nvSpPr>
        <p:spPr bwMode="auto">
          <a:xfrm>
            <a:off x="1071718" y="2767114"/>
            <a:ext cx="84262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nguy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28277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EJ02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34" t="5556" r="5833" b="3333"/>
          <a:stretch>
            <a:fillRect/>
          </a:stretch>
        </p:blipFill>
        <p:spPr bwMode="auto">
          <a:xfrm>
            <a:off x="0" y="-9833"/>
            <a:ext cx="9144001" cy="4975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36"/>
          <p:cNvSpPr txBox="1">
            <a:spLocks noChangeArrowheads="1"/>
          </p:cNvSpPr>
          <p:nvPr/>
        </p:nvSpPr>
        <p:spPr bwMode="auto">
          <a:xfrm>
            <a:off x="469285" y="1075967"/>
            <a:ext cx="834041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solidFill>
                  <a:srgbClr val="FF0000"/>
                </a:solidFill>
              </a:rPr>
              <a:t>- Qua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bài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học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các</a:t>
            </a:r>
            <a:r>
              <a:rPr lang="en-US" altLang="en-US" sz="2800" dirty="0" smtClean="0">
                <a:solidFill>
                  <a:srgbClr val="FF0000"/>
                </a:solidFill>
              </a:rPr>
              <a:t> con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cần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ghi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nhớ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những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không</a:t>
            </a:r>
            <a:r>
              <a:rPr lang="en-US" altLang="en-US" sz="2800" dirty="0">
                <a:solidFill>
                  <a:srgbClr val="FF0000"/>
                </a:solidFill>
              </a:rPr>
              <a:t> an </a:t>
            </a:r>
            <a:r>
              <a:rPr lang="en-US" altLang="en-US" sz="2800" dirty="0" err="1">
                <a:solidFill>
                  <a:srgbClr val="FF0000"/>
                </a:solidFill>
              </a:rPr>
              <a:t>toàn</a:t>
            </a:r>
            <a:r>
              <a:rPr lang="en-US" altLang="en-US" sz="28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16310" y="2075888"/>
            <a:ext cx="844591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bạn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rủ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không</a:t>
            </a:r>
            <a:r>
              <a:rPr lang="en-US" altLang="en-US" sz="2800" dirty="0">
                <a:solidFill>
                  <a:srgbClr val="FF0000"/>
                </a:solidFill>
              </a:rPr>
              <a:t> an </a:t>
            </a:r>
            <a:r>
              <a:rPr lang="en-US" altLang="en-US" sz="2800" dirty="0" err="1">
                <a:solidFill>
                  <a:srgbClr val="FF0000"/>
                </a:solidFill>
              </a:rPr>
              <a:t>toàn</a:t>
            </a:r>
            <a:r>
              <a:rPr lang="en-US" altLang="en-US" sz="2800" dirty="0">
                <a:solidFill>
                  <a:srgbClr val="FF0000"/>
                </a:solidFill>
              </a:rPr>
              <a:t>, </a:t>
            </a:r>
            <a:r>
              <a:rPr lang="en-US" altLang="en-US" sz="2800" dirty="0" smtClean="0">
                <a:solidFill>
                  <a:srgbClr val="FF0000"/>
                </a:solidFill>
              </a:rPr>
              <a:t>con </a:t>
            </a:r>
            <a:r>
              <a:rPr lang="en-US" altLang="en-US" sz="2800" dirty="0" err="1">
                <a:solidFill>
                  <a:srgbClr val="FF0000"/>
                </a:solidFill>
              </a:rPr>
              <a:t>cần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từ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chối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và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khuyên</a:t>
            </a:r>
            <a:r>
              <a:rPr lang="en-US" altLang="en-US" sz="2800" dirty="0">
                <a:solidFill>
                  <a:srgbClr val="FF0000"/>
                </a:solidFill>
              </a:rPr>
              <a:t> can </a:t>
            </a:r>
            <a:r>
              <a:rPr lang="en-US" altLang="en-US" sz="2800" dirty="0" err="1">
                <a:solidFill>
                  <a:srgbClr val="FF0000"/>
                </a:solidFill>
              </a:rPr>
              <a:t>bạn</a:t>
            </a:r>
            <a:r>
              <a:rPr lang="en-US" altLang="en-US" sz="28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5" name="文本框 6">
            <a:extLst>
              <a:ext uri="{FF2B5EF4-FFF2-40B4-BE49-F238E27FC236}">
                <a16:creationId xmlns:a16="http://schemas.microsoft.com/office/drawing/2014/main" id="{9384FD50-2BA6-45DE-B4C5-FCA56569D0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366685" y="688260"/>
            <a:ext cx="2399072" cy="531674"/>
          </a:xfrm>
          <a:prstGeom prst="doubleWave">
            <a:avLst/>
          </a:prstGeom>
          <a:ln/>
          <a:effectLst>
            <a:glow rad="101600">
              <a:schemeClr val="accent2">
                <a:satMod val="175000"/>
                <a:alpha val="40000"/>
              </a:schemeClr>
            </a:glow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vi-VN" altLang="zh-CN" sz="2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prstClr val="white"/>
                </a:solidFill>
                <a:effectLst>
                  <a:outerShdw blurRad="12700" dist="38100" dir="2700000" algn="tl" rotWithShape="0">
                    <a:prstClr val="white">
                      <a:lumMod val="50000"/>
                    </a:prst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TỔNG KẾT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11392" y="3064029"/>
            <a:ext cx="854915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Các</a:t>
            </a:r>
            <a:r>
              <a:rPr lang="en-US" altLang="en-US" sz="2800" dirty="0" smtClean="0">
                <a:solidFill>
                  <a:srgbClr val="FF0000"/>
                </a:solidFill>
              </a:rPr>
              <a:t> con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cùng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thực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hiện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vui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những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trò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phù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hợp</a:t>
            </a:r>
            <a:r>
              <a:rPr lang="en-US" altLang="en-US" sz="2800" dirty="0" smtClean="0">
                <a:solidFill>
                  <a:srgbClr val="FF0000"/>
                </a:solidFill>
              </a:rPr>
              <a:t> an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toàn</a:t>
            </a:r>
            <a:r>
              <a:rPr lang="en-US" altLang="en-US" sz="2800" dirty="0" smtClean="0">
                <a:solidFill>
                  <a:srgbClr val="FF0000"/>
                </a:solidFill>
              </a:rPr>
              <a:t> ở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nhà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cũng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như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đến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trường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nhé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26281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9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9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9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838960" y="942204"/>
            <a:ext cx="5628638" cy="3653136"/>
            <a:chOff x="2635700" y="942204"/>
            <a:chExt cx="3682042" cy="3653136"/>
          </a:xfrm>
        </p:grpSpPr>
        <p:grpSp>
          <p:nvGrpSpPr>
            <p:cNvPr id="3" name="组合 4"/>
            <p:cNvGrpSpPr/>
            <p:nvPr/>
          </p:nvGrpSpPr>
          <p:grpSpPr>
            <a:xfrm>
              <a:off x="4274453" y="942204"/>
              <a:ext cx="2043289" cy="2739429"/>
              <a:chOff x="4324709" y="1628800"/>
              <a:chExt cx="2498116" cy="3349212"/>
            </a:xfrm>
            <a:solidFill>
              <a:schemeClr val="accent3"/>
            </a:solidFill>
          </p:grpSpPr>
          <p:sp>
            <p:nvSpPr>
              <p:cNvPr id="4" name="未知"/>
              <p:cNvSpPr>
                <a:spLocks/>
              </p:cNvSpPr>
              <p:nvPr/>
            </p:nvSpPr>
            <p:spPr bwMode="auto">
              <a:xfrm>
                <a:off x="4580276" y="1628800"/>
                <a:ext cx="2242549" cy="3349212"/>
              </a:xfrm>
              <a:custGeom>
                <a:avLst/>
                <a:gdLst>
                  <a:gd name="T0" fmla="*/ 150 w 174"/>
                  <a:gd name="T1" fmla="*/ 260 h 260"/>
                  <a:gd name="T2" fmla="*/ 174 w 174"/>
                  <a:gd name="T3" fmla="*/ 174 h 260"/>
                  <a:gd name="T4" fmla="*/ 0 w 174"/>
                  <a:gd name="T5" fmla="*/ 0 h 260"/>
                  <a:gd name="T6" fmla="*/ 0 w 174"/>
                  <a:gd name="T7" fmla="*/ 174 h 260"/>
                  <a:gd name="T8" fmla="*/ 150 w 174"/>
                  <a:gd name="T9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260">
                    <a:moveTo>
                      <a:pt x="150" y="260"/>
                    </a:moveTo>
                    <a:cubicBezTo>
                      <a:pt x="165" y="234"/>
                      <a:pt x="174" y="204"/>
                      <a:pt x="174" y="174"/>
                    </a:cubicBezTo>
                    <a:cubicBezTo>
                      <a:pt x="174" y="77"/>
                      <a:pt x="96" y="0"/>
                      <a:pt x="0" y="0"/>
                    </a:cubicBezTo>
                    <a:lnTo>
                      <a:pt x="0" y="174"/>
                    </a:lnTo>
                    <a:lnTo>
                      <a:pt x="150" y="26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AutoShape 8"/>
              <p:cNvSpPr>
                <a:spLocks noChangeArrowheads="1"/>
              </p:cNvSpPr>
              <p:nvPr/>
            </p:nvSpPr>
            <p:spPr bwMode="auto">
              <a:xfrm rot="13500000">
                <a:off x="4270173" y="1805436"/>
                <a:ext cx="553662" cy="444590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组合 8"/>
            <p:cNvGrpSpPr/>
            <p:nvPr/>
          </p:nvGrpSpPr>
          <p:grpSpPr>
            <a:xfrm>
              <a:off x="2635700" y="943895"/>
              <a:ext cx="1844406" cy="2834132"/>
              <a:chOff x="2321176" y="1630868"/>
              <a:chExt cx="2254962" cy="3464995"/>
            </a:xfrm>
            <a:solidFill>
              <a:schemeClr val="accent3"/>
            </a:solidFill>
          </p:grpSpPr>
          <p:sp>
            <p:nvSpPr>
              <p:cNvPr id="8" name="未知"/>
              <p:cNvSpPr>
                <a:spLocks/>
              </p:cNvSpPr>
              <p:nvPr/>
            </p:nvSpPr>
            <p:spPr bwMode="auto">
              <a:xfrm>
                <a:off x="2321176" y="1630868"/>
                <a:ext cx="2254962" cy="3349214"/>
              </a:xfrm>
              <a:custGeom>
                <a:avLst/>
                <a:gdLst>
                  <a:gd name="T0" fmla="*/ 174 w 175"/>
                  <a:gd name="T1" fmla="*/ 0 h 260"/>
                  <a:gd name="T2" fmla="*/ 1 w 175"/>
                  <a:gd name="T3" fmla="*/ 173 h 260"/>
                  <a:gd name="T4" fmla="*/ 24 w 175"/>
                  <a:gd name="T5" fmla="*/ 260 h 260"/>
                  <a:gd name="T6" fmla="*/ 175 w 175"/>
                  <a:gd name="T7" fmla="*/ 174 h 260"/>
                  <a:gd name="T8" fmla="*/ 174 w 175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60">
                    <a:moveTo>
                      <a:pt x="174" y="0"/>
                    </a:moveTo>
                    <a:cubicBezTo>
                      <a:pt x="78" y="0"/>
                      <a:pt x="1" y="77"/>
                      <a:pt x="1" y="173"/>
                    </a:cubicBezTo>
                    <a:cubicBezTo>
                      <a:pt x="0" y="204"/>
                      <a:pt x="9" y="234"/>
                      <a:pt x="24" y="260"/>
                    </a:cubicBezTo>
                    <a:lnTo>
                      <a:pt x="175" y="174"/>
                    </a:lnTo>
                    <a:lnTo>
                      <a:pt x="174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AutoShape 7"/>
              <p:cNvSpPr>
                <a:spLocks noChangeArrowheads="1"/>
              </p:cNvSpPr>
              <p:nvPr/>
            </p:nvSpPr>
            <p:spPr bwMode="auto">
              <a:xfrm rot="6300000">
                <a:off x="2666543" y="4455489"/>
                <a:ext cx="669140" cy="611607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2"/>
            <p:cNvGrpSpPr/>
            <p:nvPr/>
          </p:nvGrpSpPr>
          <p:grpSpPr>
            <a:xfrm>
              <a:off x="2886133" y="2774694"/>
              <a:ext cx="3177793" cy="1820646"/>
              <a:chOff x="2627355" y="3869193"/>
              <a:chExt cx="3885155" cy="2225913"/>
            </a:xfrm>
            <a:solidFill>
              <a:schemeClr val="accent3"/>
            </a:solidFill>
          </p:grpSpPr>
          <p:sp>
            <p:nvSpPr>
              <p:cNvPr id="12" name="未知"/>
              <p:cNvSpPr>
                <a:spLocks/>
              </p:cNvSpPr>
              <p:nvPr/>
            </p:nvSpPr>
            <p:spPr bwMode="auto">
              <a:xfrm>
                <a:off x="2627355" y="3869193"/>
                <a:ext cx="3885155" cy="2225913"/>
              </a:xfrm>
              <a:custGeom>
                <a:avLst/>
                <a:gdLst>
                  <a:gd name="T0" fmla="*/ 0 w 301"/>
                  <a:gd name="T1" fmla="*/ 86 h 173"/>
                  <a:gd name="T2" fmla="*/ 151 w 301"/>
                  <a:gd name="T3" fmla="*/ 173 h 173"/>
                  <a:gd name="T4" fmla="*/ 301 w 301"/>
                  <a:gd name="T5" fmla="*/ 86 h 173"/>
                  <a:gd name="T6" fmla="*/ 151 w 301"/>
                  <a:gd name="T7" fmla="*/ 0 h 173"/>
                  <a:gd name="T8" fmla="*/ 0 w 301"/>
                  <a:gd name="T9" fmla="*/ 8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73">
                    <a:moveTo>
                      <a:pt x="0" y="86"/>
                    </a:moveTo>
                    <a:cubicBezTo>
                      <a:pt x="31" y="140"/>
                      <a:pt x="88" y="173"/>
                      <a:pt x="151" y="173"/>
                    </a:cubicBezTo>
                    <a:cubicBezTo>
                      <a:pt x="213" y="173"/>
                      <a:pt x="270" y="140"/>
                      <a:pt x="301" y="86"/>
                    </a:cubicBezTo>
                    <a:lnTo>
                      <a:pt x="151" y="0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AutoShape 9"/>
              <p:cNvSpPr>
                <a:spLocks noChangeArrowheads="1"/>
              </p:cNvSpPr>
              <p:nvPr/>
            </p:nvSpPr>
            <p:spPr bwMode="auto">
              <a:xfrm rot="20700000">
                <a:off x="5943596" y="4539450"/>
                <a:ext cx="506850" cy="51096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6"/>
            <p:cNvGrpSpPr/>
            <p:nvPr/>
          </p:nvGrpSpPr>
          <p:grpSpPr>
            <a:xfrm>
              <a:off x="3129005" y="1539902"/>
              <a:ext cx="2821877" cy="2483930"/>
              <a:chOff x="2924288" y="2359542"/>
              <a:chExt cx="3450013" cy="3036841"/>
            </a:xfrm>
          </p:grpSpPr>
          <p:grpSp>
            <p:nvGrpSpPr>
              <p:cNvPr id="18" name="Group 10"/>
              <p:cNvGrpSpPr>
                <a:grpSpLocks/>
              </p:cNvGrpSpPr>
              <p:nvPr/>
            </p:nvGrpSpPr>
            <p:grpSpPr bwMode="auto">
              <a:xfrm rot="650306">
                <a:off x="2924288" y="2359542"/>
                <a:ext cx="3450013" cy="3036841"/>
                <a:chOff x="-54" y="0"/>
                <a:chExt cx="1287" cy="1134"/>
              </a:xfrm>
            </p:grpSpPr>
            <p:sp>
              <p:nvSpPr>
                <p:cNvPr id="20" name="Oval 11"/>
                <p:cNvSpPr>
                  <a:spLocks noChangeArrowheads="1"/>
                </p:cNvSpPr>
                <p:nvPr/>
              </p:nvSpPr>
              <p:spPr bwMode="auto">
                <a:xfrm>
                  <a:off x="-54" y="0"/>
                  <a:ext cx="1287" cy="1134"/>
                </a:xfrm>
                <a:prstGeom prst="ellipse">
                  <a:avLst/>
                </a:prstGeom>
                <a:solidFill>
                  <a:schemeClr val="bg1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Oval 12"/>
                <p:cNvSpPr>
                  <a:spLocks noChangeArrowheads="1"/>
                </p:cNvSpPr>
                <p:nvPr/>
              </p:nvSpPr>
              <p:spPr bwMode="auto">
                <a:xfrm>
                  <a:off x="3" y="62"/>
                  <a:ext cx="1163" cy="1010"/>
                </a:xfrm>
                <a:prstGeom prst="ellipse">
                  <a:avLst/>
                </a:prstGeom>
                <a:solidFill>
                  <a:schemeClr val="accent2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WordArt 17"/>
              <p:cNvSpPr>
                <a:spLocks noChangeArrowheads="1" noChangeShapeType="1"/>
              </p:cNvSpPr>
              <p:nvPr/>
            </p:nvSpPr>
            <p:spPr bwMode="auto">
              <a:xfrm>
                <a:off x="3247016" y="3187499"/>
                <a:ext cx="2589474" cy="104769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/>
                  </a14:hiddenEffects>
                </a:ext>
              </a:extLst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defTabSz="914400">
                  <a:defRPr/>
                </a:pPr>
                <a:r>
                  <a:rPr lang="en-US" altLang="zh-CN" sz="2400" kern="0" dirty="0">
                    <a:ln w="9525" cmpd="sng">
                      <a:noFill/>
                      <a:round/>
                      <a:headEnd/>
                      <a:tailEnd/>
                    </a:ln>
                    <a:solidFill>
                      <a:srgbClr val="FFFFFF"/>
                    </a:solidFill>
                    <a:latin typeface="Arial-Rounded" panose="020B0500000000000000" pitchFamily="34" charset="-93"/>
                    <a:ea typeface="Arial-Rounded" panose="020B0500000000000000" pitchFamily="34" charset="-93"/>
                    <a:cs typeface="Arial-Rounded" panose="020B0500000000000000" pitchFamily="34" charset="-93"/>
                    <a:sym typeface="+mn-lt"/>
                  </a:rPr>
                  <a:t>THỰC HÀNH</a:t>
                </a:r>
                <a:endParaRPr lang="zh-CN" altLang="en-US" sz="2400" kern="0" dirty="0">
                  <a:ln w="9525" cmpd="sng">
                    <a:noFill/>
                    <a:round/>
                    <a:headEnd/>
                    <a:tailEnd/>
                  </a:ln>
                  <a:solidFill>
                    <a:srgbClr val="FFFFFF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endParaRPr>
              </a:p>
            </p:txBody>
          </p:sp>
        </p:grpSp>
      </p:grpSp>
      <p:sp>
        <p:nvSpPr>
          <p:cNvPr id="6" name="Rounded Rectangle 5"/>
          <p:cNvSpPr/>
          <p:nvPr/>
        </p:nvSpPr>
        <p:spPr>
          <a:xfrm>
            <a:off x="2447494" y="183000"/>
            <a:ext cx="4237630" cy="56638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b="1" dirty="0" smtClean="0">
                <a:solidFill>
                  <a:schemeClr val="accent5">
                    <a:lumMod val="50000"/>
                  </a:schemeClr>
                </a:solidFill>
              </a:rPr>
              <a:t>HOẠT ĐỘNG 3: </a:t>
            </a:r>
            <a:endParaRPr lang="en-GB" sz="3200" b="1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0412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6000">
        <p15:prstTrans prst="peelOff"/>
      </p:transition>
    </mc:Choice>
    <mc:Fallback xmlns="">
      <p:transition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2607170" y="3016735"/>
            <a:ext cx="3676706" cy="3741237"/>
          </a:xfrm>
          <a:custGeom>
            <a:avLst/>
            <a:gdLst>
              <a:gd name="connsiteX0" fmla="*/ 0 w 3948545"/>
              <a:gd name="connsiteY0" fmla="*/ 41592 h 4017847"/>
              <a:gd name="connsiteX1" fmla="*/ 0 w 3948545"/>
              <a:gd name="connsiteY1" fmla="*/ 41592 h 4017847"/>
              <a:gd name="connsiteX2" fmla="*/ 3131127 w 3948545"/>
              <a:gd name="connsiteY2" fmla="*/ 13883 h 4017847"/>
              <a:gd name="connsiteX3" fmla="*/ 3948545 w 3948545"/>
              <a:gd name="connsiteY3" fmla="*/ 28 h 4017847"/>
              <a:gd name="connsiteX4" fmla="*/ 3948545 w 3948545"/>
              <a:gd name="connsiteY4" fmla="*/ 4017847 h 4017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48545" h="4017847">
                <a:moveTo>
                  <a:pt x="0" y="41592"/>
                </a:moveTo>
                <a:lnTo>
                  <a:pt x="0" y="41592"/>
                </a:lnTo>
                <a:lnTo>
                  <a:pt x="3131127" y="13883"/>
                </a:lnTo>
                <a:cubicBezTo>
                  <a:pt x="4154421" y="-1277"/>
                  <a:pt x="3463851" y="28"/>
                  <a:pt x="3948545" y="28"/>
                </a:cubicBezTo>
                <a:lnTo>
                  <a:pt x="3948545" y="4017847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latin typeface="Arial SGK"/>
              <a:cs typeface="+mn-ea"/>
              <a:sym typeface="+mn-lt"/>
            </a:endParaRPr>
          </a:p>
        </p:txBody>
      </p:sp>
      <p:pic>
        <p:nvPicPr>
          <p:cNvPr id="20" name="Hình ảnh 19">
            <a:extLst>
              <a:ext uri="{FF2B5EF4-FFF2-40B4-BE49-F238E27FC236}">
                <a16:creationId xmlns:a16="http://schemas.microsoft.com/office/drawing/2014/main" id="{FEF33DC6-6278-4D65-8037-559762F6CBB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6" t="58508" r="81513" b="35311"/>
          <a:stretch/>
        </p:blipFill>
        <p:spPr>
          <a:xfrm>
            <a:off x="277985" y="634113"/>
            <a:ext cx="587253" cy="57096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2" name="文本框 3">
            <a:extLst>
              <a:ext uri="{FF2B5EF4-FFF2-40B4-BE49-F238E27FC236}">
                <a16:creationId xmlns:a16="http://schemas.microsoft.com/office/drawing/2014/main" id="{8C08EF97-40EE-4A1F-ADE7-08E23EFD0A1F}"/>
              </a:ext>
            </a:extLst>
          </p:cNvPr>
          <p:cNvSpPr txBox="1"/>
          <p:nvPr/>
        </p:nvSpPr>
        <p:spPr>
          <a:xfrm>
            <a:off x="3814519" y="285135"/>
            <a:ext cx="17702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Hoạt</a:t>
            </a:r>
            <a:r>
              <a:rPr lang="en-US" altLang="zh-CN" sz="20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động</a:t>
            </a:r>
            <a:r>
              <a:rPr lang="en-US" altLang="zh-CN" sz="20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3</a:t>
            </a:r>
            <a:endParaRPr lang="zh-CN" altLang="en-US" sz="2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4633" y="911020"/>
            <a:ext cx="5228661" cy="14228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5274" y="2311145"/>
            <a:ext cx="5109087" cy="11498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2328" y="3441854"/>
            <a:ext cx="4915053" cy="134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4692" y="618335"/>
            <a:ext cx="794138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Đưa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ra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lời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khuyên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phù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hợp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với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các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tình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huống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trong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tranh</a:t>
            </a:r>
            <a:endParaRPr lang="en-US" altLang="zh-CN" sz="2000" b="1" dirty="0" smtClean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765456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19142">
        <p15:prstTrans prst="pageCurlDouble"/>
      </p:transition>
    </mc:Choice>
    <mc:Fallback xmlns="">
      <p:transition advClick="0" advTm="1914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6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6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4240" y="284799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1: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93339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5151">
        <p:push dir="u"/>
      </p:transition>
    </mc:Choice>
    <mc:Fallback xmlns="">
      <p:transition advClick="0" advTm="25151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43546" y="270872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1: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623777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31118">
        <p15:prstTrans prst="drape"/>
      </p:transition>
    </mc:Choice>
    <mc:Fallback xmlns="">
      <p:transition advClick="0" advTm="31118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138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828"/>
    </mc:Choice>
    <mc:Fallback xmlns="">
      <p:transition spd="slow" advTm="12828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052051"/>
            <a:ext cx="6361471" cy="3136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2563" y="363458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2: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76824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339"/>
    </mc:Choice>
    <mc:Fallback xmlns="">
      <p:transition spd="slow" advTm="3033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6685" y="1032386"/>
            <a:ext cx="6400800" cy="2910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43546" y="270872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3: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36893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6193" y="210257"/>
            <a:ext cx="5917668" cy="1610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7504" y="1858860"/>
            <a:ext cx="6105566" cy="1345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4558" y="3238046"/>
            <a:ext cx="6058694" cy="1580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41590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91372169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4|0|0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heme/theme1.xml><?xml version="1.0" encoding="utf-8"?>
<a:theme xmlns:a="http://schemas.openxmlformats.org/drawingml/2006/main" name="第一PPT，www.1ppt.com​">
  <a:themeElements>
    <a:clrScheme name="自定义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92D050"/>
      </a:accent1>
      <a:accent2>
        <a:srgbClr val="0E940E"/>
      </a:accent2>
      <a:accent3>
        <a:srgbClr val="92D050"/>
      </a:accent3>
      <a:accent4>
        <a:srgbClr val="0E940E"/>
      </a:accent4>
      <a:accent5>
        <a:srgbClr val="6DAA2D"/>
      </a:accent5>
      <a:accent6>
        <a:srgbClr val="600000"/>
      </a:accent6>
      <a:hlink>
        <a:srgbClr val="0563C1"/>
      </a:hlink>
      <a:folHlink>
        <a:srgbClr val="954F72"/>
      </a:folHlink>
    </a:clrScheme>
    <a:fontScheme name="w4fa4nbc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92AF9ED3A35974FB4FC0A750E20F08F" ma:contentTypeVersion="10" ma:contentTypeDescription="Create a new document." ma:contentTypeScope="" ma:versionID="79b29c12e9c3387cc716ac59d15a190e">
  <xsd:schema xmlns:xsd="http://www.w3.org/2001/XMLSchema" xmlns:xs="http://www.w3.org/2001/XMLSchema" xmlns:p="http://schemas.microsoft.com/office/2006/metadata/properties" xmlns:ns3="2954521b-b4ab-4ce3-8aa8-8bfa99a4c36e" targetNamespace="http://schemas.microsoft.com/office/2006/metadata/properties" ma:root="true" ma:fieldsID="9229b072d9ce3250b9c7567893fbcc3b" ns3:_="">
    <xsd:import namespace="2954521b-b4ab-4ce3-8aa8-8bfa99a4c36e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954521b-b4ab-4ce3-8aa8-8bfa99a4c3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C1EB7E11-431D-4372-9F0C-B327A8EED60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2954521b-b4ab-4ce3-8aa8-8bfa99a4c36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200C27DA-E208-437B-BF76-CF6E81518E3A}">
  <ds:schemaRefs>
    <ds:schemaRef ds:uri="http://schemas.microsoft.com/office/2006/metadata/properties"/>
    <ds:schemaRef ds:uri="http://purl.org/dc/terms/"/>
    <ds:schemaRef ds:uri="http://www.w3.org/XML/1998/namespace"/>
    <ds:schemaRef ds:uri="http://purl.org/dc/dcmitype/"/>
    <ds:schemaRef ds:uri="http://schemas.microsoft.com/office/2006/documentManagement/types"/>
    <ds:schemaRef ds:uri="2954521b-b4ab-4ce3-8aa8-8bfa99a4c36e"/>
    <ds:schemaRef ds:uri="http://schemas.openxmlformats.org/package/2006/metadata/core-properties"/>
    <ds:schemaRef ds:uri="http://purl.org/dc/elements/1.1/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7CA853B2-F46F-43AC-8AF8-FF4B8C0E2F04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2878</TotalTime>
  <Words>198</Words>
  <Application>Microsoft Office PowerPoint</Application>
  <PresentationFormat>On-screen Show (16:9)</PresentationFormat>
  <Paragraphs>28</Paragraphs>
  <Slides>14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</vt:i4>
      </vt:variant>
    </vt:vector>
  </HeadingPairs>
  <TitlesOfParts>
    <vt:vector size="25" baseType="lpstr">
      <vt:lpstr>微软雅黑</vt:lpstr>
      <vt:lpstr>宋体</vt:lpstr>
      <vt:lpstr>Arial</vt:lpstr>
      <vt:lpstr>Arial SGK</vt:lpstr>
      <vt:lpstr>Arial-Rounded</vt:lpstr>
      <vt:lpstr>Calibri</vt:lpstr>
      <vt:lpstr>等线</vt:lpstr>
      <vt:lpstr>Times New Roman</vt:lpstr>
      <vt:lpstr>UTM Cookies</vt:lpstr>
      <vt:lpstr>第一PPT，www.1ppt.com​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ADMIN</dc:creator>
  <cp:lastModifiedBy>Administrator</cp:lastModifiedBy>
  <cp:revision>158</cp:revision>
  <dcterms:created xsi:type="dcterms:W3CDTF">2017-03-04T06:55:50Z</dcterms:created>
  <dcterms:modified xsi:type="dcterms:W3CDTF">2025-10-31T01:56:20Z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0x010100592AF9ED3A35974FB4FC0A750E20F08F</vt:lpwstr>
  </property>
</Properties>
</file>