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342" r:id="rId5"/>
    <p:sldId id="334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23" r:id="rId18"/>
    <p:sldId id="335" r:id="rId19"/>
    <p:sldId id="336" r:id="rId20"/>
    <p:sldId id="337" r:id="rId21"/>
    <p:sldId id="338" r:id="rId22"/>
    <p:sldId id="322" r:id="rId23"/>
    <p:sldId id="339" r:id="rId24"/>
    <p:sldId id="340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/>
        </p14:section>
        <p14:section name="Tiết 1" id="{5306D87E-7522-4F86-AA24-B22D8455523B}">
          <p14:sldIdLst>
            <p14:sldId id="342"/>
            <p14:sldId id="334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3"/>
            <p14:sldId id="335"/>
            <p14:sldId id="336"/>
            <p14:sldId id="337"/>
            <p14:sldId id="338"/>
            <p14:sldId id="322"/>
            <p14:sldId id="339"/>
            <p14:sldId id="340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07C45"/>
    <a:srgbClr val="FF9966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7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3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4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6.jpeg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8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10" Type="http://schemas.openxmlformats.org/officeDocument/2006/relationships/image" Target="../media/image9.png"/><Relationship Id="rId4" Type="http://schemas.openxmlformats.org/officeDocument/2006/relationships/image" Target="../media/image4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9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647098" y="1354508"/>
            <a:ext cx="6195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</a:t>
            </a:r>
          </a:p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 ĐIỀU BÁC HỒ DẠY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êu đề 1"/>
          <p:cNvSpPr txBox="1">
            <a:spLocks/>
          </p:cNvSpPr>
          <p:nvPr/>
        </p:nvSpPr>
        <p:spPr>
          <a:xfrm>
            <a:off x="70435" y="1207314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60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061" y="2711386"/>
            <a:ext cx="425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270759"/>
      </p:ext>
    </p:extLst>
  </p:cSld>
  <p:clrMapOvr>
    <a:masterClrMapping/>
  </p:clrMapOvr>
  <p:transition spd="slow" advClick="0" advTm="6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307" y="220339"/>
            <a:ext cx="442482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3907" y="64015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2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1099077"/>
            <a:ext cx="4249881" cy="351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2" y="1122004"/>
            <a:ext cx="4084612" cy="349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" y="887464"/>
            <a:ext cx="4226208" cy="396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5" y="1099077"/>
            <a:ext cx="3650555" cy="3650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855964"/>
      </p:ext>
    </p:extLst>
  </p:cSld>
  <p:clrMapOvr>
    <a:masterClrMapping/>
  </p:clrMapOvr>
  <p:transition spd="slow" advClick="0" advTm="26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610" y="209961"/>
            <a:ext cx="43174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535" y="640453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3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" y="1102119"/>
            <a:ext cx="3711586" cy="3423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1102119"/>
            <a:ext cx="4249882" cy="3423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972368"/>
      </p:ext>
    </p:extLst>
  </p:cSld>
  <p:clrMapOvr>
    <a:masterClrMapping/>
  </p:clrMapOvr>
  <p:transition spd="slow" advClick="0" advTm="28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221" y="230743"/>
            <a:ext cx="4317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65" y="692408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4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5" y="1118431"/>
            <a:ext cx="3624297" cy="351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" y="1154073"/>
            <a:ext cx="4577196" cy="3386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099322"/>
      </p:ext>
    </p:extLst>
  </p:cSld>
  <p:clrMapOvr>
    <a:masterClrMapping/>
  </p:clrMapOvr>
  <p:transition spd="slow" advClick="0" advTm="328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013" y="225259"/>
            <a:ext cx="53110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46" y="68692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5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1363916"/>
            <a:ext cx="3730336" cy="304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" y="1423216"/>
            <a:ext cx="2795733" cy="2857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1423216"/>
            <a:ext cx="2984790" cy="298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188921"/>
      </p:ext>
    </p:extLst>
  </p:cSld>
  <p:clrMapOvr>
    <a:masterClrMapping/>
  </p:clrMapOvr>
  <p:transition spd="slow" advClick="0" advTm="30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721" y="152714"/>
            <a:ext cx="8246288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2154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63" y="1008736"/>
            <a:ext cx="6783271" cy="37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7633" y="641474"/>
            <a:ext cx="405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Yêu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quốc, yêu đồng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" y="1919673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410" y="150594"/>
            <a:ext cx="8279233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-35140" y="150594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76592" y="67381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7" y="1081473"/>
            <a:ext cx="6003351" cy="36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" y="1151882"/>
            <a:ext cx="529936" cy="51816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24637" y="4275634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44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94" y="1102412"/>
            <a:ext cx="6758798" cy="36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" y="976386"/>
            <a:ext cx="597331" cy="58405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2" y="741913"/>
            <a:ext cx="301310" cy="48209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6896" y="4327860"/>
            <a:ext cx="574769" cy="645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055" y="719139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</p:spTree>
    <p:extLst>
      <p:ext uri="{BB962C8B-B14F-4D97-AF65-F5344CB8AC3E}">
        <p14:creationId xmlns:p14="http://schemas.microsoft.com/office/powerpoint/2010/main" val="2687339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1464" y="604255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1065920"/>
            <a:ext cx="6442364" cy="3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40682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" y="970882"/>
            <a:ext cx="551893" cy="539629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1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9" y="1038276"/>
            <a:ext cx="7138700" cy="37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01" y="3705199"/>
            <a:ext cx="534428" cy="509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" y="1265799"/>
            <a:ext cx="480219" cy="46954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34" y="719139"/>
            <a:ext cx="398921" cy="638274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7712" y="695493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Khiêm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936537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94" y="685193"/>
            <a:ext cx="6373590" cy="39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-8723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" y="540814"/>
            <a:ext cx="857250" cy="838200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30629" y="253582"/>
            <a:ext cx="727790" cy="64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4293" y="300572"/>
            <a:ext cx="234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24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02" y="4468612"/>
            <a:ext cx="505902" cy="48248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78" y="218824"/>
            <a:ext cx="523875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73919" y="4427024"/>
            <a:ext cx="519003" cy="582437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9831" y="295493"/>
            <a:ext cx="442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35" y="762237"/>
            <a:ext cx="3259842" cy="397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837167"/>
            <a:ext cx="4667365" cy="382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9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889">
        <p:random/>
      </p:transition>
    </mc:Choice>
    <mc:Fallback xmlns="">
      <p:transition spd="slow" advTm="468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695584"/>
            <a:ext cx="6417166" cy="40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56" y="3275037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" y="868959"/>
            <a:ext cx="857250" cy="8382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36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2354280" y="-9689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173" y="685194"/>
            <a:ext cx="7003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tốt Năm điều Bác Hồ dạy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377045" y="161974"/>
            <a:ext cx="235972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" y="1289559"/>
            <a:ext cx="4187479" cy="3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9" y="1370387"/>
            <a:ext cx="4238081" cy="3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6" y="4256598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" y="286279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51" y="571792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639" y="668749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1174774"/>
            <a:ext cx="2500046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1213486"/>
            <a:ext cx="5628125" cy="3390768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8" y="343541"/>
            <a:ext cx="637864" cy="60833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13675"/>
            <a:ext cx="857250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7428" y="4537476"/>
            <a:ext cx="505416" cy="567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040608"/>
      </p:ext>
    </p:extLst>
  </p:cSld>
  <p:clrMapOvr>
    <a:masterClrMapping/>
  </p:clrMapOvr>
  <p:transition spd="slow" advClick="0" advTm="473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165" y="679874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170100"/>
            <a:ext cx="4632278" cy="347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0" y="1170099"/>
            <a:ext cx="3626430" cy="3474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5271" y="4429138"/>
            <a:ext cx="196247" cy="184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00970"/>
      </p:ext>
    </p:extLst>
  </p:cSld>
  <p:clrMapOvr>
    <a:masterClrMapping/>
  </p:clrMapOvr>
  <p:transition spd="slow" advClick="0" advTm="612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292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2127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263618"/>
            <a:ext cx="3839832" cy="344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0" y="1263618"/>
            <a:ext cx="4090982" cy="344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39"/>
      </p:ext>
    </p:extLst>
  </p:cSld>
  <p:clrMapOvr>
    <a:masterClrMapping/>
  </p:clrMapOvr>
  <p:transition spd="slow" advClick="0" advTm="33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9120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" y="1252672"/>
            <a:ext cx="3990489" cy="34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97" y="1265440"/>
            <a:ext cx="4234685" cy="33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598188"/>
      </p:ext>
    </p:extLst>
  </p:cSld>
  <p:clrMapOvr>
    <a:masterClrMapping/>
  </p:clrMapOvr>
  <p:transition spd="slow" advClick="0" advTm="290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303" y="709946"/>
            <a:ext cx="49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134853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37133" y="4459429"/>
            <a:ext cx="530875" cy="59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3" y="1265440"/>
            <a:ext cx="3597695" cy="3491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7" y="1265440"/>
            <a:ext cx="2783193" cy="340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3" y="1265440"/>
            <a:ext cx="2629817" cy="3408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584187"/>
      </p:ext>
    </p:extLst>
  </p:cSld>
  <p:clrMapOvr>
    <a:masterClrMapping/>
  </p:clrMapOvr>
  <p:transition spd="slow" advClick="0" advTm="468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650447" y="584542"/>
              <a:ext cx="1067663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99471" y="256764"/>
            <a:ext cx="907202" cy="80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" y="1007506"/>
            <a:ext cx="4148016" cy="3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 rot="5400000">
            <a:off x="5244911" y="802602"/>
            <a:ext cx="2745937" cy="4299578"/>
          </a:xfrm>
          <a:prstGeom prst="wedgeRoundRectCallout">
            <a:avLst>
              <a:gd name="adj1" fmla="val -17552"/>
              <a:gd name="adj2" fmla="val 584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9238" y="1625366"/>
            <a:ext cx="413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BÁC HỒ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497" y="473462"/>
            <a:ext cx="2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24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61" y="4314739"/>
            <a:ext cx="753783" cy="718886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55" y="150278"/>
            <a:ext cx="857250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65890" y="4400901"/>
            <a:ext cx="584135" cy="655530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077" y="484286"/>
            <a:ext cx="5743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275" y="2094823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443" y="25095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152" y="29403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4626" y="3336705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tốt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9486" y="3744491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057">
        <p:random/>
      </p:transition>
    </mc:Choice>
    <mc:Fallback xmlns="">
      <p:transition spd="slow" advTm="620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16" grpId="0"/>
      <p:bldP spid="17" grpId="0"/>
      <p:bldP spid="19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19" y="221157"/>
            <a:ext cx="475562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1: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9" y="1063936"/>
            <a:ext cx="3423396" cy="326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219" y="647865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1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" y="1109530"/>
            <a:ext cx="4867708" cy="3218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" y="1063936"/>
            <a:ext cx="4835434" cy="34435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31400" y="978947"/>
            <a:ext cx="3785102" cy="3802078"/>
            <a:chOff x="7717426" y="2670808"/>
            <a:chExt cx="3971525" cy="3454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426" y="2670808"/>
              <a:ext cx="3971525" cy="3303391"/>
            </a:xfrm>
            <a:prstGeom prst="rect">
              <a:avLst/>
            </a:prstGeom>
          </p:spPr>
        </p:pic>
        <p:sp>
          <p:nvSpPr>
            <p:cNvPr id="14" name="Chord 13"/>
            <p:cNvSpPr/>
            <p:nvPr/>
          </p:nvSpPr>
          <p:spPr>
            <a:xfrm rot="6672271">
              <a:off x="9348255" y="5575963"/>
              <a:ext cx="522667" cy="575413"/>
            </a:xfrm>
            <a:prstGeom prst="chord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851174"/>
      </p:ext>
    </p:extLst>
  </p:cSld>
  <p:clrMapOvr>
    <a:masterClrMapping/>
  </p:clrMapOvr>
  <p:transition spd="slow" advClick="0" advTm="400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4.1|1.2|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2|1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9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5.1|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2.7|4.6|4.2|4.5|4.2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954521b-b4ab-4ce3-8aa8-8bfa99a4c36e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3756</TotalTime>
  <Words>598</Words>
  <Application>Microsoft Office PowerPoint</Application>
  <PresentationFormat>On-screen Show (16:9)</PresentationFormat>
  <Paragraphs>54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Caveat Brush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Administrator</cp:lastModifiedBy>
  <cp:revision>129</cp:revision>
  <dcterms:created xsi:type="dcterms:W3CDTF">2017-03-04T06:55:50Z</dcterms:created>
  <dcterms:modified xsi:type="dcterms:W3CDTF">2025-10-31T01:48:43Z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