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86402" y="1385761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CHĂM SÓC GIÚP ĐỠ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NHỎ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51" y="1363608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4572" y="3061854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00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5012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1231143" y="2488871"/>
            <a:ext cx="6769857" cy="43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45" y="17421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17106" r="16920" b="56970"/>
          <a:stretch/>
        </p:blipFill>
        <p:spPr bwMode="auto">
          <a:xfrm>
            <a:off x="342761" y="2667000"/>
            <a:ext cx="7786255" cy="39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38400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74665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anh/chị của em bé đang khóc, em sẽ làm gì?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4495800" y="3200400"/>
            <a:ext cx="3237116" cy="31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94688"/>
            <a:ext cx="736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8527" y="2514600"/>
            <a:ext cx="6774873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8372" y="2667000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21</cp:revision>
  <dcterms:created xsi:type="dcterms:W3CDTF">2006-08-16T00:00:00Z</dcterms:created>
  <dcterms:modified xsi:type="dcterms:W3CDTF">2025-10-31T01:49:11Z</dcterms:modified>
</cp:coreProperties>
</file>