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70" r:id="rId6"/>
    <p:sldId id="266" r:id="rId7"/>
    <p:sldId id="275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99075" y="2408996"/>
            <a:ext cx="7145849" cy="1752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HP-087" pitchFamily="34" charset="0"/>
              </a:rPr>
              <a:t>QUAN TÂM CHĂM SÓC CHA MẸ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8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8108" y="544886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2784" y="13855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79712" y="4909424"/>
            <a:ext cx="446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“Bàn tay mẹ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025511"/>
            <a:ext cx="8696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dưới đây đã làm gì để thể hiện sự quan tâm,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 mẹ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Vì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cần quan tâm,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 cha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mẹ? 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b="22002"/>
          <a:stretch/>
        </p:blipFill>
        <p:spPr bwMode="auto">
          <a:xfrm>
            <a:off x="1748575" y="2362200"/>
            <a:ext cx="5725870" cy="354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08782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với việc làm nào ? Không đồng tình với việc làm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nào?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16536" r="16189" b="59276"/>
          <a:stretch/>
        </p:blipFill>
        <p:spPr bwMode="auto">
          <a:xfrm>
            <a:off x="1219200" y="2667000"/>
            <a:ext cx="6544890" cy="29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8973" y="2514600"/>
            <a:ext cx="134042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69142"/>
            <a:ext cx="8337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được những việc gì để thể hiện sự quan tâm,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cha mẹ 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 em đi làm về vừa nóng, vừa mệt.Em sẽ làm gì?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0" t="44552" r="16532" b="36657"/>
          <a:stretch/>
        </p:blipFill>
        <p:spPr bwMode="auto">
          <a:xfrm>
            <a:off x="3075709" y="2057399"/>
            <a:ext cx="3574473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quan tâm, giúp đỡ cha mẹ bằng những việc làm phù hợp.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8" t="63343" b="22684"/>
          <a:stretch/>
        </p:blipFill>
        <p:spPr bwMode="auto">
          <a:xfrm>
            <a:off x="1478973" y="2393400"/>
            <a:ext cx="6987721" cy="24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3049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chăm sóc mẹ  cha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Em luôn ghi nhớ mới là con ngoan.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53691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176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20</cp:revision>
  <dcterms:created xsi:type="dcterms:W3CDTF">2006-08-16T00:00:00Z</dcterms:created>
  <dcterms:modified xsi:type="dcterms:W3CDTF">2025-10-31T01:47:32Z</dcterms:modified>
</cp:coreProperties>
</file>