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94" r:id="rId3"/>
    <p:sldId id="264" r:id="rId4"/>
    <p:sldId id="285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4765-4F26-49B3-86C8-91CA142907D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20577-9BE0-43DD-98EB-ABF5C5ACAE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8E25-4B59-44A2-A82D-E87DFE0BD19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DC42-43CE-47EC-9DEA-56FC350DBD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073290" y="1739035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12: Giữ gìn trật tự trong trường, lớp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9386" y="853005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94062" y="321974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9802" y="3824495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33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Ribbon 4"/>
          <p:cNvSpPr/>
          <p:nvPr/>
        </p:nvSpPr>
        <p:spPr>
          <a:xfrm>
            <a:off x="3276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638800" y="1676400"/>
            <a:ext cx="1447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81600" y="22860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 m</a:t>
            </a:r>
            <a:r>
              <a:rPr lang="vi-VN" dirty="0"/>
              <a:t>ư</a:t>
            </a:r>
            <a:r>
              <a:rPr lang="en-US" dirty="0"/>
              <a:t>a, </a:t>
            </a:r>
            <a:r>
              <a:rPr lang="en-US" dirty="0" err="1"/>
              <a:t>nắng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3778" y="2842419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342900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Gắp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39624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6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0"/>
            <a:ext cx="601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1990725"/>
            <a:ext cx="8317865" cy="357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6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0"/>
            <a:ext cx="601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371600"/>
            <a:ext cx="6262370" cy="40722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57400" y="5638800"/>
            <a:ext cx="56388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Giữ gìn trật tự trong lớp giúp các em lắng nghe, tiếp thu được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367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124200" y="0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886200" cy="26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95400"/>
            <a:ext cx="3486150" cy="242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116075"/>
            <a:ext cx="4114800" cy="27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285" y="990600"/>
            <a:ext cx="1216025" cy="1076325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005" y="3970655"/>
            <a:ext cx="1216025" cy="10763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65" y="864235"/>
            <a:ext cx="1155065" cy="107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00400" y="0"/>
            <a:ext cx="5943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724400" cy="33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3371" y="3505200"/>
            <a:ext cx="45206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95400" y="2133600"/>
            <a:ext cx="68580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4267200" y="990600"/>
            <a:ext cx="4419600" cy="2133600"/>
          </a:xfrm>
          <a:prstGeom prst="wedgeRoundRectCallout">
            <a:avLst>
              <a:gd name="adj1" fmla="val -63814"/>
              <a:gd name="adj2" fmla="val 57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2150110"/>
            <a:ext cx="2663825" cy="272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Microsoft YaHei</vt:lpstr>
      <vt:lpstr>Arial</vt:lpstr>
      <vt:lpstr>Calibri</vt:lpstr>
      <vt:lpstr>等线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10</cp:revision>
  <dcterms:created xsi:type="dcterms:W3CDTF">2020-08-27T14:38:00Z</dcterms:created>
  <dcterms:modified xsi:type="dcterms:W3CDTF">2025-10-31T01:56:22Z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