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1006153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2293" y="5790024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On-screen Show (4:3)</PresentationFormat>
  <Paragraphs>20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11</cp:revision>
  <dcterms:created xsi:type="dcterms:W3CDTF">2020-08-27T03:05:00Z</dcterms:created>
  <dcterms:modified xsi:type="dcterms:W3CDTF">2025-10-31T01:54:01Z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