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59728" y="1424161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ÔNG BÀ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636" y="144171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107" y="610758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2783" y="79727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2258" y="3176761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1A2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1066800" y="2245696"/>
            <a:ext cx="6934200" cy="46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243" y="2743200"/>
            <a:ext cx="703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43" y="1981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21403" r="30591" b="45593"/>
          <a:stretch/>
        </p:blipFill>
        <p:spPr bwMode="auto">
          <a:xfrm>
            <a:off x="3520440" y="2460328"/>
            <a:ext cx="5242560" cy="40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543" y="2544082"/>
            <a:ext cx="6584657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9199" y="2656582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9" y="41624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169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19</cp:revision>
  <dcterms:created xsi:type="dcterms:W3CDTF">2006-08-16T00:00:00Z</dcterms:created>
  <dcterms:modified xsi:type="dcterms:W3CDTF">2025-10-24T12:34:31Z</dcterms:modified>
</cp:coreProperties>
</file>