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2" r:id="rId5"/>
    <p:sldId id="263" r:id="rId6"/>
    <p:sldId id="264" r:id="rId7"/>
    <p:sldId id="258" r:id="rId8"/>
    <p:sldId id="265" r:id="rId9"/>
    <p:sldId id="266" r:id="rId10"/>
    <p:sldId id="268" r:id="rId11"/>
    <p:sldId id="267" r:id="rId12"/>
    <p:sldId id="269" r:id="rId13"/>
    <p:sldId id="259" r:id="rId14"/>
    <p:sldId id="270" r:id="rId15"/>
    <p:sldId id="271" r:id="rId16"/>
    <p:sldId id="272" r:id="rId17"/>
    <p:sldId id="260" r:id="rId18"/>
    <p:sldId id="261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543F-14CD-4D53-A44C-BF107F3CB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322F9-3F33-4C31-9418-E3390F357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7D02-DFDD-4799-9BE8-B8532CB2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45D7-57D9-48D6-AC62-4F821BA4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CA9D-7214-468B-8AFC-4EC13FD4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4748-8628-4350-9A6A-4174C4DA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CDD4D-CA15-461F-AE68-91C890C2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5BC6-ACC1-4618-B52F-34D29C3A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A1479-02F2-4C03-9AD0-96C2E545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6E87-9AE8-412A-ADAE-30DB672D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8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C3A1C-53BF-4A4E-9869-CF4DA0D47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AD313-8932-4B98-BFAF-7315AAEC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F5D07-D998-452C-AD98-D35EE41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AE42-2EDE-45BE-9E4F-36ABCDCE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A13A-0D21-4EE0-A270-B54F5E9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45C9-EEF6-498A-AC58-B32E27DD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D7F5-2398-4B69-B30C-5D4B19A0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DA2A-8221-4627-B905-BCB5FC96D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24DD7-AED6-4815-8AA6-5D15937A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779E9-C91C-47E9-AEDC-0F6FD4D9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A5E9-8E2D-41C5-84C9-17ADCD5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FE4F4-8226-4DDE-A936-CE87BD02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E278-3840-4AF7-932B-09C68588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CBFB-B04C-4BAB-9E90-4B196BF9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42C17-FE6D-429E-9D35-2855E357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7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0F29-3C99-47FB-92AA-2330D2F2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63BE-3C78-4CE2-A2BB-A8E0335CB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7A2CE-FE49-4923-8908-06ED3A512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BCEDD-FB0A-4E32-800A-57C0187A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5D82D-6537-4F6D-A82C-1DA7F56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9682-BBFE-4E2A-BCD7-86832A8D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1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6576-D416-4AB1-8732-5AC7605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2A1C-192A-4994-8F8E-335BCB0E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793DC-1AA8-4124-BBC1-D897D69FA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33C7D-CD80-4C79-8194-3F0A6690E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7A063-17F2-4D18-BCA2-044D8A0E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7937B-E58C-4E0C-AC49-90AA20E5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9D56B-4938-4D3D-9A0A-6BA99F95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02584-8951-4C58-8E16-7A7D90E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4314-AFD0-43E1-9A17-4ACBFD0C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D1158-BFFE-44C5-87BA-B333C5AB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0BE03-C9DE-4A4D-88DF-AA30C76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871C8-230A-4A1A-9F4A-01FB026D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4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BDC9DD-4574-4BAF-8270-56C9D666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7E2F9-BDB0-4037-BA91-8F97B406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293E1-4C9E-44F2-B838-B5A23D31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8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2AFD-9E64-4E3E-9D83-6024CDA1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6066-2B9F-4620-B829-10A39132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A6C1F-2327-48DC-91EC-0073CF61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C0A49-9F78-4835-AA6B-3B500D38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928E8-CD15-4D37-9D35-D553C427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613EE-083F-48A9-A75A-5363221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57F0-8D31-4C64-A27E-0454426B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1870F-F2AF-4634-8C13-875F4A8C8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7D42-D13D-445A-AD10-E3782BA76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EE0CD-CC04-46D0-AB7F-FBBC81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CDB4-09D9-471E-9891-53FE4D7833C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35CC-E039-4E89-96DB-17908D7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0C9C2-4646-420B-8E77-8C1371D3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8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0FA9F-F71F-4375-B227-5CFBFB43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43818-FBCF-47FF-B969-254488AB3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DBC6-D4DA-4842-BAB1-4D42D44E5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CDB4-09D9-471E-9891-53FE4D7833C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BCE-81EA-4D97-A347-C071C7D9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F990B-A56D-4BD1-9585-8E35EF8A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79B-9084-4E05-ABCF-4357341C7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5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737852" y="1339971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8000" b="1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NGỌC LÂM</a:t>
            </a:r>
            <a:r>
              <a:rPr lang="en-US" sz="8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8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6000" b="1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CC14E-E97B-4EAE-BF09-6021B9924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2753" r="38627" b="89276"/>
          <a:stretch/>
        </p:blipFill>
        <p:spPr>
          <a:xfrm>
            <a:off x="197494" y="2024839"/>
            <a:ext cx="11532888" cy="2281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0046" y="4765308"/>
            <a:ext cx="3850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1980"/>
            <a:ext cx="8340051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B8EA2-7730-4A8A-A606-C45F1B17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5" t="73244" r="7491" b="7489"/>
          <a:stretch/>
        </p:blipFill>
        <p:spPr>
          <a:xfrm>
            <a:off x="1811616" y="711200"/>
            <a:ext cx="8386483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C917B-FFF2-46D7-976E-1ADCD3DAA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5161" r="45383" b="75214"/>
          <a:stretch/>
        </p:blipFill>
        <p:spPr>
          <a:xfrm>
            <a:off x="2607608" y="1302748"/>
            <a:ext cx="7489859" cy="46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0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C917B-FFF2-46D7-976E-1ADCD3DAA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6" t="5555" r="6457" b="74820"/>
          <a:stretch/>
        </p:blipFill>
        <p:spPr>
          <a:xfrm>
            <a:off x="2607609" y="1302748"/>
            <a:ext cx="6612592" cy="46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9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495FA-0C96-43D6-A36E-590C0C60C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25255" r="17791" b="49560"/>
          <a:stretch/>
        </p:blipFill>
        <p:spPr>
          <a:xfrm>
            <a:off x="986117" y="850900"/>
            <a:ext cx="9269505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5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495FA-0C96-43D6-A36E-590C0C60C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50908" r="10665" b="16874"/>
          <a:stretch/>
        </p:blipFill>
        <p:spPr>
          <a:xfrm>
            <a:off x="706717" y="374650"/>
            <a:ext cx="11205883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6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495FA-0C96-43D6-A36E-590C0C60C3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82892" r="12742" b="6492"/>
          <a:stretch/>
        </p:blipFill>
        <p:spPr>
          <a:xfrm>
            <a:off x="493058" y="1416050"/>
            <a:ext cx="11205883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7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87CCB-D4F1-4C49-90AB-45F4AE4D3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9" r="27810" b="33414"/>
          <a:stretch/>
        </p:blipFill>
        <p:spPr>
          <a:xfrm>
            <a:off x="740361" y="2413000"/>
            <a:ext cx="10711277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6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87CCB-D4F1-4C49-90AB-45F4AE4D3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t="65845" r="7708" b="7673"/>
          <a:stretch/>
        </p:blipFill>
        <p:spPr>
          <a:xfrm>
            <a:off x="522831" y="1104900"/>
            <a:ext cx="1079162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5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3474" r="10383" b="84860"/>
          <a:stretch/>
        </p:blipFill>
        <p:spPr>
          <a:xfrm>
            <a:off x="1384299" y="520700"/>
            <a:ext cx="8944429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1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15945" r="10383" b="52597"/>
          <a:stretch/>
        </p:blipFill>
        <p:spPr>
          <a:xfrm>
            <a:off x="1384299" y="520700"/>
            <a:ext cx="8944429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ECC14E-E97B-4EAE-BF09-6021B9924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2753" r="38627" b="89276"/>
          <a:stretch/>
        </p:blipFill>
        <p:spPr>
          <a:xfrm>
            <a:off x="2166730" y="1878496"/>
            <a:ext cx="8892074" cy="17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47161" r="11210" b="18243"/>
          <a:stretch/>
        </p:blipFill>
        <p:spPr>
          <a:xfrm>
            <a:off x="1384299" y="520700"/>
            <a:ext cx="9156701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1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93088-98D1-4C3A-8C5C-99F239FD5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81033" r="13478" b="7864"/>
          <a:stretch/>
        </p:blipFill>
        <p:spPr>
          <a:xfrm>
            <a:off x="444499" y="749300"/>
            <a:ext cx="1154540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1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0724" r="8185" b="48117"/>
          <a:stretch/>
        </p:blipFill>
        <p:spPr>
          <a:xfrm>
            <a:off x="1451111" y="149087"/>
            <a:ext cx="9441478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5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52946" r="5533" b="31979"/>
          <a:stretch/>
        </p:blipFill>
        <p:spPr>
          <a:xfrm>
            <a:off x="1143000" y="1401418"/>
            <a:ext cx="8845826" cy="23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t="67958" r="9113" b="14777"/>
          <a:stretch/>
        </p:blipFill>
        <p:spPr>
          <a:xfrm>
            <a:off x="1142999" y="1401417"/>
            <a:ext cx="9561443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8AC63B-E785-4CD1-9D60-A9C53BE5F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85473" r="8495" b="7771"/>
          <a:stretch/>
        </p:blipFill>
        <p:spPr>
          <a:xfrm>
            <a:off x="1474305" y="1162877"/>
            <a:ext cx="9243390" cy="107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7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B8EA2-7730-4A8A-A606-C45F1B17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0" r="30065" b="31028"/>
          <a:stretch/>
        </p:blipFill>
        <p:spPr>
          <a:xfrm>
            <a:off x="1080345" y="2365513"/>
            <a:ext cx="9336274" cy="117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1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B8EA2-7730-4A8A-A606-C45F1B17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68497" r="7833" b="7631"/>
          <a:stretch/>
        </p:blipFill>
        <p:spPr>
          <a:xfrm>
            <a:off x="986117" y="-40269"/>
            <a:ext cx="9308256" cy="3763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7C917B-FFF2-46D7-976E-1ADCD3DAA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5161" r="7087" b="75214"/>
          <a:stretch/>
        </p:blipFill>
        <p:spPr>
          <a:xfrm>
            <a:off x="986117" y="3723096"/>
            <a:ext cx="9440583" cy="31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9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B8EA2-7730-4A8A-A606-C45F1B17E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73102" r="52529" b="7631"/>
          <a:stretch/>
        </p:blipFill>
        <p:spPr>
          <a:xfrm>
            <a:off x="2675217" y="774700"/>
            <a:ext cx="731641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4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Office PowerPoint</Application>
  <PresentationFormat>Widescreen</PresentationFormat>
  <Paragraphs>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  TRƯỜNG TIỂU HỌC NGỌC LÂM  HOẠT ĐỘNG TRẢI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2</cp:revision>
  <dcterms:created xsi:type="dcterms:W3CDTF">2020-08-14T17:40:26Z</dcterms:created>
  <dcterms:modified xsi:type="dcterms:W3CDTF">2023-10-10T05:05:07Z</dcterms:modified>
</cp:coreProperties>
</file>