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283" r:id="rId3"/>
    <p:sldId id="28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63" autoAdjust="0"/>
  </p:normalViewPr>
  <p:slideViewPr>
    <p:cSldViewPr>
      <p:cViewPr varScale="1">
        <p:scale>
          <a:sx n="82" d="100"/>
          <a:sy n="82" d="100"/>
        </p:scale>
        <p:origin x="164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CBBD5-5967-452F-8CB6-068242B002B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FC41-4290-48A5-B7EA-391515AC0E3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FC41-4290-48A5-B7EA-391515AC0E34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7935D8C-FABF-4395-8F48-4D6C2AD72DC1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5D8C-FABF-4395-8F48-4D6C2AD72DC1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5D8C-FABF-4395-8F48-4D6C2AD72DC1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7935D8C-FABF-4395-8F48-4D6C2AD72DC1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7935D8C-FABF-4395-8F48-4D6C2AD72DC1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5D8C-FABF-4395-8F48-4D6C2AD72DC1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5D8C-FABF-4395-8F48-4D6C2AD72DC1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7935D8C-FABF-4395-8F48-4D6C2AD72DC1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5D8C-FABF-4395-8F48-4D6C2AD72DC1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7935D8C-FABF-4395-8F48-4D6C2AD72DC1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7935D8C-FABF-4395-8F48-4D6C2AD72DC1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7935D8C-FABF-4395-8F48-4D6C2AD72DC1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44F58F7-3DA0-4FDA-AADD-35B0A02B4A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343025" y="3764885"/>
            <a:ext cx="8305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solidFill>
                  <a:srgbClr val="FF0000"/>
                </a:solidFill>
                <a:latin typeface="HP-087" pitchFamily="34" charset="0"/>
              </a:rPr>
              <a:t>GIA ĐÌNH CỦA EM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2394" y="300101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8439" y="628113"/>
            <a:ext cx="6563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547692" y="101849"/>
            <a:ext cx="7735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TRƯỜNG	 TIỂU HỌC NGỌC LÂM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82732" y="5704578"/>
            <a:ext cx="3850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1A6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686552"/>
            <a:ext cx="1259660" cy="8339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59973" y="672615"/>
            <a:ext cx="6722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ra?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772689" y="1892829"/>
            <a:ext cx="5598622" cy="4034725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3563889" y="2601997"/>
            <a:ext cx="770443" cy="554563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686552"/>
            <a:ext cx="1259660" cy="8339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34952" y="674243"/>
            <a:ext cx="6096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79713" y="1764989"/>
            <a:ext cx="5184575" cy="4418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685800"/>
            <a:ext cx="1259660" cy="8339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00200" y="636937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1"/>
            <a:ext cx="6858000" cy="5181600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555263"/>
            <a:ext cx="6858001" cy="5286788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8" y="1555263"/>
            <a:ext cx="7031622" cy="5286788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37" y="1555264"/>
            <a:ext cx="7304451" cy="5286788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58" y="1555264"/>
            <a:ext cx="7286730" cy="509313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04" y="1519701"/>
            <a:ext cx="7238884" cy="5301085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8" y="1496001"/>
            <a:ext cx="7313310" cy="532478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825837" y="1555263"/>
            <a:ext cx="7304451" cy="5261979"/>
            <a:chOff x="825837" y="1555263"/>
            <a:chExt cx="7304451" cy="526197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37" y="1555263"/>
              <a:ext cx="7304451" cy="5261979"/>
            </a:xfrm>
            <a:prstGeom prst="roundRect">
              <a:avLst>
                <a:gd name="adj" fmla="val 16667"/>
              </a:avLst>
            </a:prstGeom>
            <a:ln w="28575">
              <a:solidFill>
                <a:srgbClr val="F79646"/>
              </a:solidFill>
            </a:ln>
            <a:effectLst/>
          </p:spPr>
        </p:pic>
        <p:sp>
          <p:nvSpPr>
            <p:cNvPr id="5" name="Cloud Callout 4"/>
            <p:cNvSpPr/>
            <p:nvPr/>
          </p:nvSpPr>
          <p:spPr>
            <a:xfrm>
              <a:off x="2667000" y="2819400"/>
              <a:ext cx="2286000" cy="685800"/>
            </a:xfrm>
            <a:prstGeom prst="cloud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A!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685800"/>
            <a:ext cx="1259660" cy="833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1400" y="1220755"/>
            <a:ext cx="250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36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GB" sz="3600" b="1" dirty="0">
              <a:solidFill>
                <a:srgbClr val="BF21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2074139"/>
            <a:ext cx="4419600" cy="4783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ctrTitle"/>
          </p:nvPr>
        </p:nvSpPr>
        <p:spPr>
          <a:xfrm>
            <a:off x="1676400" y="1447800"/>
            <a:ext cx="678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4400" b="1" spc="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spc="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400" b="1" spc="8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38400" y="3429000"/>
            <a:ext cx="5544616" cy="1353646"/>
            <a:chOff x="3439038" y="1866792"/>
            <a:chExt cx="5544616" cy="1353646"/>
          </a:xfrm>
        </p:grpSpPr>
        <p:sp>
          <p:nvSpPr>
            <p:cNvPr id="7" name="TextBox 6"/>
            <p:cNvSpPr txBox="1"/>
            <p:nvPr/>
          </p:nvSpPr>
          <p:spPr>
            <a:xfrm>
              <a:off x="3489407" y="1866792"/>
              <a:ext cx="3746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pc="8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b="1" spc="8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39038" y="2389441"/>
              <a:ext cx="5544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pc="8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 </a:t>
              </a:r>
              <a:r>
                <a:rPr lang="en-US" sz="4800" b="1" spc="8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4800" b="1" spc="8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8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b="1" spc="8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8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sz="48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08201"/>
            <a:ext cx="5219700" cy="2277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5" y="796473"/>
            <a:ext cx="1371105" cy="579456"/>
          </a:xfrm>
          <a:prstGeom prst="rect">
            <a:avLst/>
          </a:prstGeom>
        </p:spPr>
      </p:pic>
      <p:sp>
        <p:nvSpPr>
          <p:cNvPr id="5" name="Shape 2143"/>
          <p:cNvSpPr/>
          <p:nvPr/>
        </p:nvSpPr>
        <p:spPr>
          <a:xfrm>
            <a:off x="1907705" y="1707217"/>
            <a:ext cx="5016216" cy="4027735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lnTo>
                  <a:pt x="2349805" y="0"/>
                </a:lnTo>
                <a:cubicBezTo>
                  <a:pt x="2458936" y="0"/>
                  <a:pt x="2454910" y="109055"/>
                  <a:pt x="2454910" y="109055"/>
                </a:cubicBezTo>
                <a:lnTo>
                  <a:pt x="2402815" y="1519415"/>
                </a:lnTo>
                <a:cubicBezTo>
                  <a:pt x="2398776" y="1628470"/>
                  <a:pt x="2289658" y="1628470"/>
                  <a:pt x="2289658" y="1628470"/>
                </a:cubicBezTo>
                <a:lnTo>
                  <a:pt x="109119" y="1628470"/>
                </a:lnTo>
                <a:cubicBezTo>
                  <a:pt x="0" y="1628470"/>
                  <a:pt x="4026" y="1519415"/>
                  <a:pt x="4026" y="1519415"/>
                </a:cubicBezTo>
                <a:lnTo>
                  <a:pt x="56121" y="109055"/>
                </a:lnTo>
                <a:cubicBezTo>
                  <a:pt x="60160" y="0"/>
                  <a:pt x="169278" y="0"/>
                  <a:pt x="169278" y="0"/>
                </a:cubicBezTo>
                <a:close/>
              </a:path>
            </a:pathLst>
          </a:custGeom>
          <a:ln w="0" cap="flat">
            <a:miter lim="100000"/>
          </a:ln>
        </p:spPr>
        <p:style>
          <a:lnRef idx="0">
            <a:srgbClr val="000000">
              <a:alpha val="0"/>
            </a:srgbClr>
          </a:lnRef>
          <a:fillRef idx="1">
            <a:srgbClr val="FFFBCF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1683231" y="1617076"/>
            <a:ext cx="6241568" cy="4936123"/>
          </a:xfrm>
          <a:prstGeom prst="rect">
            <a:avLst/>
          </a:prstGeom>
        </p:spPr>
      </p:pic>
      <p:sp>
        <p:nvSpPr>
          <p:cNvPr id="10" name="Shape 2146"/>
          <p:cNvSpPr/>
          <p:nvPr/>
        </p:nvSpPr>
        <p:spPr>
          <a:xfrm>
            <a:off x="1683230" y="1617076"/>
            <a:ext cx="6241569" cy="4936124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cubicBezTo>
                  <a:pt x="169278" y="0"/>
                  <a:pt x="60160" y="0"/>
                  <a:pt x="56121" y="109055"/>
                </a:cubicBezTo>
                <a:lnTo>
                  <a:pt x="4026" y="1519415"/>
                </a:lnTo>
                <a:cubicBezTo>
                  <a:pt x="4026" y="1519415"/>
                  <a:pt x="0" y="1628470"/>
                  <a:pt x="109119" y="1628470"/>
                </a:cubicBezTo>
                <a:lnTo>
                  <a:pt x="2289658" y="1628470"/>
                </a:lnTo>
                <a:cubicBezTo>
                  <a:pt x="2289658" y="1628470"/>
                  <a:pt x="2398776" y="1628470"/>
                  <a:pt x="2402815" y="1519415"/>
                </a:cubicBezTo>
                <a:lnTo>
                  <a:pt x="2454910" y="109055"/>
                </a:lnTo>
                <a:cubicBezTo>
                  <a:pt x="2454910" y="109055"/>
                  <a:pt x="2458936" y="0"/>
                  <a:pt x="2349805" y="0"/>
                </a:cubicBezTo>
                <a:lnTo>
                  <a:pt x="169278" y="0"/>
                </a:lnTo>
                <a:close/>
              </a:path>
            </a:pathLst>
          </a:custGeom>
          <a:ln w="12484" cap="flat">
            <a:miter lim="100000"/>
          </a:ln>
        </p:spPr>
        <p:style>
          <a:lnRef idx="1">
            <a:srgbClr val="F59F2B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pic>
        <p:nvPicPr>
          <p:cNvPr id="2" name="CaNhaThuongNhau-XuanMai_rc8r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6488" y="5150784"/>
            <a:ext cx="406400" cy="541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5" y="796473"/>
            <a:ext cx="1371105" cy="579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696" y="796474"/>
            <a:ext cx="6552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hape 2143"/>
          <p:cNvSpPr/>
          <p:nvPr/>
        </p:nvSpPr>
        <p:spPr>
          <a:xfrm>
            <a:off x="1907705" y="1933069"/>
            <a:ext cx="5149267" cy="4128457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lnTo>
                  <a:pt x="2349805" y="0"/>
                </a:lnTo>
                <a:cubicBezTo>
                  <a:pt x="2458936" y="0"/>
                  <a:pt x="2454910" y="109055"/>
                  <a:pt x="2454910" y="109055"/>
                </a:cubicBezTo>
                <a:lnTo>
                  <a:pt x="2402815" y="1519415"/>
                </a:lnTo>
                <a:cubicBezTo>
                  <a:pt x="2398776" y="1628470"/>
                  <a:pt x="2289658" y="1628470"/>
                  <a:pt x="2289658" y="1628470"/>
                </a:cubicBezTo>
                <a:lnTo>
                  <a:pt x="109119" y="1628470"/>
                </a:lnTo>
                <a:cubicBezTo>
                  <a:pt x="0" y="1628470"/>
                  <a:pt x="4026" y="1519415"/>
                  <a:pt x="4026" y="1519415"/>
                </a:cubicBezTo>
                <a:lnTo>
                  <a:pt x="56121" y="109055"/>
                </a:lnTo>
                <a:cubicBezTo>
                  <a:pt x="60160" y="0"/>
                  <a:pt x="169278" y="0"/>
                  <a:pt x="169278" y="0"/>
                </a:cubicBezTo>
                <a:close/>
              </a:path>
            </a:pathLst>
          </a:custGeom>
          <a:ln w="0" cap="flat">
            <a:miter lim="100000"/>
          </a:ln>
        </p:spPr>
        <p:style>
          <a:lnRef idx="0">
            <a:srgbClr val="000000">
              <a:alpha val="0"/>
            </a:srgbClr>
          </a:lnRef>
          <a:fillRef idx="1">
            <a:srgbClr val="FFFBCF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6" name="Shape 2146"/>
          <p:cNvSpPr/>
          <p:nvPr/>
        </p:nvSpPr>
        <p:spPr>
          <a:xfrm>
            <a:off x="1908340" y="1933069"/>
            <a:ext cx="5147937" cy="4128457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cubicBezTo>
                  <a:pt x="169278" y="0"/>
                  <a:pt x="60160" y="0"/>
                  <a:pt x="56121" y="109055"/>
                </a:cubicBezTo>
                <a:lnTo>
                  <a:pt x="4026" y="1519415"/>
                </a:lnTo>
                <a:cubicBezTo>
                  <a:pt x="4026" y="1519415"/>
                  <a:pt x="0" y="1628470"/>
                  <a:pt x="109119" y="1628470"/>
                </a:cubicBezTo>
                <a:lnTo>
                  <a:pt x="2289658" y="1628470"/>
                </a:lnTo>
                <a:cubicBezTo>
                  <a:pt x="2289658" y="1628470"/>
                  <a:pt x="2398776" y="1628470"/>
                  <a:pt x="2402815" y="1519415"/>
                </a:cubicBezTo>
                <a:lnTo>
                  <a:pt x="2454910" y="109055"/>
                </a:lnTo>
                <a:cubicBezTo>
                  <a:pt x="2454910" y="109055"/>
                  <a:pt x="2458936" y="0"/>
                  <a:pt x="2349805" y="0"/>
                </a:cubicBezTo>
                <a:lnTo>
                  <a:pt x="169278" y="0"/>
                </a:lnTo>
                <a:close/>
              </a:path>
            </a:pathLst>
          </a:custGeom>
          <a:ln w="12484" cap="flat">
            <a:miter lim="100000"/>
          </a:ln>
        </p:spPr>
        <p:style>
          <a:lnRef idx="1">
            <a:srgbClr val="F59F2B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1907704" y="1928239"/>
            <a:ext cx="5331296" cy="4133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905000"/>
            <a:ext cx="4014184" cy="2862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40444" y="836011"/>
            <a:ext cx="713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685800"/>
            <a:ext cx="1259660" cy="83390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1651771" y="1492492"/>
            <a:ext cx="5840458" cy="477072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845796" y="2667001"/>
            <a:ext cx="981216" cy="627887"/>
            <a:chOff x="2845796" y="2667001"/>
            <a:chExt cx="981216" cy="627887"/>
          </a:xfrm>
        </p:grpSpPr>
        <p:sp>
          <p:nvSpPr>
            <p:cNvPr id="3" name="Oval Callout 2"/>
            <p:cNvSpPr/>
            <p:nvPr/>
          </p:nvSpPr>
          <p:spPr>
            <a:xfrm>
              <a:off x="2845796" y="2667001"/>
              <a:ext cx="981216" cy="626774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90087" y="2894778"/>
              <a:ext cx="8336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endPara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71601" y="2667001"/>
            <a:ext cx="1123122" cy="627888"/>
            <a:chOff x="1371601" y="2667001"/>
            <a:chExt cx="1123122" cy="627888"/>
          </a:xfrm>
        </p:grpSpPr>
        <p:sp>
          <p:nvSpPr>
            <p:cNvPr id="5" name="Cloud Callout 4"/>
            <p:cNvSpPr/>
            <p:nvPr/>
          </p:nvSpPr>
          <p:spPr>
            <a:xfrm>
              <a:off x="1371601" y="2667001"/>
              <a:ext cx="1113162" cy="627888"/>
            </a:xfrm>
            <a:prstGeom prst="cloudCallout">
              <a:avLst>
                <a:gd name="adj1" fmla="val 25272"/>
                <a:gd name="adj2" fmla="val 92728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51771" y="2894778"/>
              <a:ext cx="842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52800" y="5844014"/>
            <a:ext cx="948425" cy="656371"/>
            <a:chOff x="3352800" y="5844014"/>
            <a:chExt cx="948425" cy="656371"/>
          </a:xfrm>
        </p:grpSpPr>
        <p:sp>
          <p:nvSpPr>
            <p:cNvPr id="17" name="Oval Callout 16"/>
            <p:cNvSpPr/>
            <p:nvPr/>
          </p:nvSpPr>
          <p:spPr>
            <a:xfrm rot="10800000">
              <a:off x="3407264" y="5844014"/>
              <a:ext cx="832991" cy="656371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52800" y="5989320"/>
              <a:ext cx="948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1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trai</a:t>
              </a:r>
              <a:endPara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72000" y="5589633"/>
            <a:ext cx="946866" cy="611067"/>
            <a:chOff x="4572000" y="5589633"/>
            <a:chExt cx="946866" cy="611067"/>
          </a:xfrm>
        </p:grpSpPr>
        <p:sp>
          <p:nvSpPr>
            <p:cNvPr id="19" name="Cloud Callout 18"/>
            <p:cNvSpPr/>
            <p:nvPr/>
          </p:nvSpPr>
          <p:spPr>
            <a:xfrm rot="10800000">
              <a:off x="4572000" y="5589633"/>
              <a:ext cx="946866" cy="611067"/>
            </a:xfrm>
            <a:prstGeom prst="cloud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69841" y="5715000"/>
              <a:ext cx="8165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84398" y="2066543"/>
            <a:ext cx="1195502" cy="865341"/>
            <a:chOff x="4684398" y="2066543"/>
            <a:chExt cx="1195502" cy="865341"/>
          </a:xfrm>
        </p:grpSpPr>
        <p:sp>
          <p:nvSpPr>
            <p:cNvPr id="21" name="Cloud Callout 20"/>
            <p:cNvSpPr/>
            <p:nvPr/>
          </p:nvSpPr>
          <p:spPr>
            <a:xfrm>
              <a:off x="4684398" y="2066543"/>
              <a:ext cx="1195502" cy="865341"/>
            </a:xfrm>
            <a:prstGeom prst="cloudCallout">
              <a:avLst>
                <a:gd name="adj1" fmla="val 20470"/>
                <a:gd name="adj2" fmla="val 47706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45432" y="2336540"/>
              <a:ext cx="7220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93800" y="2066542"/>
            <a:ext cx="1398430" cy="670107"/>
            <a:chOff x="6093800" y="2066542"/>
            <a:chExt cx="1398430" cy="670107"/>
          </a:xfrm>
        </p:grpSpPr>
        <p:sp>
          <p:nvSpPr>
            <p:cNvPr id="22" name="Oval Callout 21"/>
            <p:cNvSpPr/>
            <p:nvPr/>
          </p:nvSpPr>
          <p:spPr>
            <a:xfrm>
              <a:off x="6093800" y="2066542"/>
              <a:ext cx="1398430" cy="670107"/>
            </a:xfrm>
            <a:prstGeom prst="wedgeEllipseCallout">
              <a:avLst>
                <a:gd name="adj1" fmla="val -42719"/>
                <a:gd name="adj2" fmla="val 60775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31981" y="2306395"/>
              <a:ext cx="7220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228600"/>
            <a:ext cx="1259660" cy="833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34952" y="381000"/>
            <a:ext cx="609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8" name="Picture 147"/>
          <p:cNvPicPr/>
          <p:nvPr/>
        </p:nvPicPr>
        <p:blipFill>
          <a:blip r:embed="rId3"/>
          <a:stretch>
            <a:fillRect/>
          </a:stretch>
        </p:blipFill>
        <p:spPr>
          <a:xfrm>
            <a:off x="1835697" y="1393578"/>
            <a:ext cx="2608579" cy="2466340"/>
          </a:xfrm>
          <a:prstGeom prst="rect">
            <a:avLst/>
          </a:prstGeom>
        </p:spPr>
      </p:pic>
      <p:pic>
        <p:nvPicPr>
          <p:cNvPr id="149" name="Picture 148"/>
          <p:cNvPicPr/>
          <p:nvPr/>
        </p:nvPicPr>
        <p:blipFill>
          <a:blip r:embed="rId4"/>
          <a:stretch>
            <a:fillRect/>
          </a:stretch>
        </p:blipFill>
        <p:spPr>
          <a:xfrm>
            <a:off x="4599116" y="801315"/>
            <a:ext cx="2909934" cy="2627685"/>
          </a:xfrm>
          <a:prstGeom prst="rect">
            <a:avLst/>
          </a:prstGeom>
        </p:spPr>
      </p:pic>
      <p:pic>
        <p:nvPicPr>
          <p:cNvPr id="150" name="Picture 149"/>
          <p:cNvPicPr/>
          <p:nvPr/>
        </p:nvPicPr>
        <p:blipFill>
          <a:blip r:embed="rId5"/>
          <a:stretch>
            <a:fillRect/>
          </a:stretch>
        </p:blipFill>
        <p:spPr>
          <a:xfrm>
            <a:off x="1835696" y="4037279"/>
            <a:ext cx="2729964" cy="2466340"/>
          </a:xfrm>
          <a:prstGeom prst="rect">
            <a:avLst/>
          </a:prstGeom>
        </p:spPr>
      </p:pic>
      <p:pic>
        <p:nvPicPr>
          <p:cNvPr id="151" name="Picture 150"/>
          <p:cNvPicPr/>
          <p:nvPr/>
        </p:nvPicPr>
        <p:blipFill>
          <a:blip r:embed="rId6"/>
          <a:stretch>
            <a:fillRect/>
          </a:stretch>
        </p:blipFill>
        <p:spPr>
          <a:xfrm>
            <a:off x="4599115" y="3606326"/>
            <a:ext cx="2853205" cy="2897293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1979712" y="1834455"/>
            <a:ext cx="1080120" cy="576064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Thỏ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vi-VN" sz="1200" i="1" dirty="0">
                <a:latin typeface="Lato" panose="020F0502020204030203" pitchFamily="34" charset="0"/>
                <a:cs typeface="Lato" panose="020F0502020204030203" pitchFamily="34" charset="0"/>
              </a:rPr>
              <a:t>ơ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Con ở 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đâu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52" name="Speech Bubble: Rectangle with Corners Rounded 151"/>
          <p:cNvSpPr/>
          <p:nvPr/>
        </p:nvSpPr>
        <p:spPr>
          <a:xfrm>
            <a:off x="2577724" y="4581128"/>
            <a:ext cx="606372" cy="480053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4222029" y="1496140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Flowchart: Connector 153"/>
          <p:cNvSpPr/>
          <p:nvPr/>
        </p:nvSpPr>
        <p:spPr>
          <a:xfrm>
            <a:off x="7355624" y="954765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Flowchart: Connector 154"/>
          <p:cNvSpPr/>
          <p:nvPr/>
        </p:nvSpPr>
        <p:spPr>
          <a:xfrm>
            <a:off x="4335770" y="4172013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156" name="Flowchart: Connector 155"/>
          <p:cNvSpPr/>
          <p:nvPr/>
        </p:nvSpPr>
        <p:spPr>
          <a:xfrm>
            <a:off x="7285178" y="3705269"/>
            <a:ext cx="263344" cy="338992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25291" y="1496141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7355624" y="939595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4333956" y="4172014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7290561" y="3690099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2" grpId="0" animBg="1"/>
      <p:bldP spid="3" grpId="0" animBg="1"/>
      <p:bldP spid="154" grpId="0" animBg="1"/>
      <p:bldP spid="155" grpId="0" animBg="1"/>
      <p:bldP spid="156" grpId="0" animBg="1"/>
      <p:bldP spid="4" grpId="0"/>
      <p:bldP spid="157" grpId="0"/>
      <p:bldP spid="158" grpId="0"/>
      <p:bldP spid="1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686552"/>
            <a:ext cx="1259660" cy="8339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62239" y="857281"/>
            <a:ext cx="609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1874043" y="1892830"/>
            <a:ext cx="5688632" cy="4355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</TotalTime>
  <Words>176</Words>
  <Application>Microsoft Office PowerPoint</Application>
  <PresentationFormat>On-screen Show (4:3)</PresentationFormat>
  <Paragraphs>43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宋体</vt:lpstr>
      <vt:lpstr>Arial</vt:lpstr>
      <vt:lpstr>Calibri</vt:lpstr>
      <vt:lpstr>Century Schoolbook</vt:lpstr>
      <vt:lpstr>HP-087</vt:lpstr>
      <vt:lpstr>Lato</vt:lpstr>
      <vt:lpstr>Segoe UI</vt:lpstr>
      <vt:lpstr>Times New Roman</vt:lpstr>
      <vt:lpstr>Wingdings</vt:lpstr>
      <vt:lpstr>Wingdings 2</vt:lpstr>
      <vt:lpstr>Oriel</vt:lpstr>
      <vt:lpstr>Office Theme</vt:lpstr>
      <vt:lpstr>PowerPoint Presentation</vt:lpstr>
      <vt:lpstr>Chủ đề 2  Yêu thương gia đình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46</cp:revision>
  <dcterms:created xsi:type="dcterms:W3CDTF">2020-08-17T03:06:00Z</dcterms:created>
  <dcterms:modified xsi:type="dcterms:W3CDTF">2025-10-17T10:26:21Z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