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08" r:id="rId3"/>
    <p:sldMasterId id="2147483684" r:id="rId4"/>
    <p:sldMasterId id="2147483696" r:id="rId5"/>
  </p:sldMasterIdLst>
  <p:sldIdLst>
    <p:sldId id="257" r:id="rId6"/>
    <p:sldId id="261" r:id="rId7"/>
    <p:sldId id="260" r:id="rId8"/>
    <p:sldId id="263" r:id="rId9"/>
    <p:sldId id="264" r:id="rId10"/>
    <p:sldId id="265" r:id="rId11"/>
    <p:sldId id="262" r:id="rId12"/>
    <p:sldId id="259" r:id="rId13"/>
    <p:sldId id="266" r:id="rId14"/>
    <p:sldId id="268" r:id="rId15"/>
    <p:sldId id="269" r:id="rId16"/>
    <p:sldId id="270" r:id="rId17"/>
    <p:sldId id="271" r:id="rId18"/>
    <p:sldId id="267" r:id="rId19"/>
    <p:sldId id="272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BAE2"/>
    <a:srgbClr val="099CD5"/>
    <a:srgbClr val="FAC866"/>
    <a:srgbClr val="FBDF9A"/>
    <a:srgbClr val="C9E9F5"/>
    <a:srgbClr val="08A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-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9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67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760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5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92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77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56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77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3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46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97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04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34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54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22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481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719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513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628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06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049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511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35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0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95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5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727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821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179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525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154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5535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660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062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5256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27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2608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17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165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194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00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0845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83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962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058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399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45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5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12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30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0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3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9/29/2025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32084" y="6453478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>
                <a:ln>
                  <a:noFill/>
                </a:ln>
                <a:solidFill>
                  <a:srgbClr val="8EBAE2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427499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313898" y="365124"/>
            <a:ext cx="11586949" cy="6117563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5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198A5-5453-4649-9B40-A2120C579265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7B7829-CCCD-4DD7-9C95-5137FC1F872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256674" y="224589"/>
            <a:ext cx="11694694" cy="6368716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85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17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38B44-DF10-4304-A9D2-F163BBC6A8CE}" type="datetimeFigureOut">
              <a:rPr lang="en-GB" smtClean="0"/>
              <a:t>29/09/2025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88F785-5E60-4AFF-A6C0-82E436895CF1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192000" cy="6857999"/>
            <a:chOff x="0" y="1"/>
            <a:chExt cx="12192000" cy="6857999"/>
          </a:xfrm>
        </p:grpSpPr>
        <p:grpSp>
          <p:nvGrpSpPr>
            <p:cNvPr id="8" name="Group 4"/>
            <p:cNvGrpSpPr/>
            <p:nvPr/>
          </p:nvGrpSpPr>
          <p:grpSpPr>
            <a:xfrm>
              <a:off x="0" y="1"/>
              <a:ext cx="12192000" cy="3262488"/>
              <a:chOff x="0" y="0"/>
              <a:chExt cx="24384000" cy="6524977"/>
            </a:xfrm>
          </p:grpSpPr>
          <p:pic>
            <p:nvPicPr>
              <p:cNvPr id="11" name="Picture 5"/>
              <p:cNvPicPr>
                <a:picLocks noChangeAspect="1"/>
              </p:cNvPicPr>
              <p:nvPr/>
            </p:nvPicPr>
            <p:blipFill>
              <a:blip r:embed="rId13"/>
              <a:srcRect t="32708" b="32708"/>
              <a:stretch>
                <a:fillRect/>
              </a:stretch>
            </p:blipFill>
            <p:spPr>
              <a:xfrm>
                <a:off x="0" y="0"/>
                <a:ext cx="24384000" cy="6524977"/>
              </a:xfrm>
              <a:prstGeom prst="rect">
                <a:avLst/>
              </a:prstGeom>
            </p:spPr>
          </p:pic>
        </p:grpSp>
        <p:grpSp>
          <p:nvGrpSpPr>
            <p:cNvPr id="9" name="Group 10"/>
            <p:cNvGrpSpPr/>
            <p:nvPr/>
          </p:nvGrpSpPr>
          <p:grpSpPr>
            <a:xfrm>
              <a:off x="0" y="3262488"/>
              <a:ext cx="12192000" cy="3595512"/>
              <a:chOff x="0" y="-223686"/>
              <a:chExt cx="2833290" cy="835559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-223686"/>
                <a:ext cx="2833290" cy="835559"/>
              </a:xfrm>
              <a:custGeom>
                <a:avLst/>
                <a:gdLst/>
                <a:ahLst/>
                <a:cxnLst/>
                <a:rect l="l" t="t" r="r" b="b"/>
                <a:pathLst>
                  <a:path w="2833290" h="611873">
                    <a:moveTo>
                      <a:pt x="0" y="0"/>
                    </a:moveTo>
                    <a:lnTo>
                      <a:pt x="2833290" y="0"/>
                    </a:lnTo>
                    <a:lnTo>
                      <a:pt x="2833290" y="611873"/>
                    </a:lnTo>
                    <a:lnTo>
                      <a:pt x="0" y="611873"/>
                    </a:lnTo>
                    <a:close/>
                  </a:path>
                </a:pathLst>
              </a:custGeom>
              <a:blipFill>
                <a:blip r:embed="rId14"/>
                <a:stretch>
                  <a:fillRect t="-66968" b="-66968"/>
                </a:stretch>
              </a:blipFill>
            </p:spPr>
          </p:sp>
        </p:grpSp>
      </p:grpSp>
      <p:sp>
        <p:nvSpPr>
          <p:cNvPr id="12" name="Rectangle 11"/>
          <p:cNvSpPr/>
          <p:nvPr userDrawn="1"/>
        </p:nvSpPr>
        <p:spPr>
          <a:xfrm>
            <a:off x="838200" y="686331"/>
            <a:ext cx="10515600" cy="5517061"/>
          </a:xfrm>
          <a:prstGeom prst="rect">
            <a:avLst/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192000" cy="6858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/>
            <a:srcRect l="31158" r="30619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0" y="1"/>
            <a:ext cx="12192000" cy="2603591"/>
            <a:chOff x="0" y="0"/>
            <a:chExt cx="24384000" cy="5207183"/>
          </a:xfrm>
        </p:grpSpPr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t="32708" b="32708"/>
            <a:stretch>
              <a:fillRect/>
            </a:stretch>
          </p:blipFill>
          <p:spPr>
            <a:xfrm>
              <a:off x="0" y="0"/>
              <a:ext cx="24384000" cy="5207183"/>
            </a:xfrm>
            <a:prstGeom prst="rect">
              <a:avLst/>
            </a:prstGeom>
          </p:spPr>
        </p:pic>
      </p:grpSp>
      <p:sp>
        <p:nvSpPr>
          <p:cNvPr id="9" name="Freeform 9"/>
          <p:cNvSpPr/>
          <p:nvPr/>
        </p:nvSpPr>
        <p:spPr>
          <a:xfrm>
            <a:off x="0" y="4225036"/>
            <a:ext cx="12192000" cy="2632964"/>
          </a:xfrm>
          <a:custGeom>
            <a:avLst/>
            <a:gdLst/>
            <a:ahLst/>
            <a:cxnLst/>
            <a:rect l="l" t="t" r="r" b="b"/>
            <a:pathLst>
              <a:path w="18288000" h="3949446">
                <a:moveTo>
                  <a:pt x="0" y="0"/>
                </a:moveTo>
                <a:lnTo>
                  <a:pt x="18288000" y="0"/>
                </a:lnTo>
                <a:lnTo>
                  <a:pt x="18288000" y="3949446"/>
                </a:lnTo>
                <a:lnTo>
                  <a:pt x="0" y="3949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 t="-5388" b="-728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0" y="4225036"/>
            <a:ext cx="12192000" cy="2632964"/>
            <a:chOff x="0" y="0"/>
            <a:chExt cx="2833290" cy="61187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833290" cy="611873"/>
            </a:xfrm>
            <a:custGeom>
              <a:avLst/>
              <a:gdLst/>
              <a:ahLst/>
              <a:cxnLst/>
              <a:rect l="l" t="t" r="r" b="b"/>
              <a:pathLst>
                <a:path w="2833290" h="611873">
                  <a:moveTo>
                    <a:pt x="0" y="0"/>
                  </a:moveTo>
                  <a:lnTo>
                    <a:pt x="2833290" y="0"/>
                  </a:lnTo>
                  <a:lnTo>
                    <a:pt x="2833290" y="611873"/>
                  </a:lnTo>
                  <a:lnTo>
                    <a:pt x="0" y="611873"/>
                  </a:lnTo>
                  <a:close/>
                </a:path>
              </a:pathLst>
            </a:custGeom>
            <a:blipFill>
              <a:blip r:embed="rId5"/>
              <a:stretch>
                <a:fillRect t="-66968" b="-66968"/>
              </a:stretch>
            </a:blipFill>
          </p:spPr>
        </p:sp>
      </p:grpSp>
      <p:grpSp>
        <p:nvGrpSpPr>
          <p:cNvPr id="15" name="Group 14"/>
          <p:cNvGrpSpPr/>
          <p:nvPr/>
        </p:nvGrpSpPr>
        <p:grpSpPr>
          <a:xfrm>
            <a:off x="10199469" y="263484"/>
            <a:ext cx="2004955" cy="495638"/>
            <a:chOff x="7640283" y="2704768"/>
            <a:chExt cx="3007433" cy="743457"/>
          </a:xfrm>
        </p:grpSpPr>
        <p:grpSp>
          <p:nvGrpSpPr>
            <p:cNvPr id="6" name="Group 6"/>
            <p:cNvGrpSpPr/>
            <p:nvPr/>
          </p:nvGrpSpPr>
          <p:grpSpPr>
            <a:xfrm>
              <a:off x="7640283" y="2704768"/>
              <a:ext cx="3007433" cy="743457"/>
              <a:chOff x="0" y="0"/>
              <a:chExt cx="1643970" cy="4064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1643970" cy="406400"/>
              </a:xfrm>
              <a:custGeom>
                <a:avLst/>
                <a:gdLst/>
                <a:ahLst/>
                <a:cxnLst/>
                <a:rect l="l" t="t" r="r" b="b"/>
                <a:pathLst>
                  <a:path w="1643970" h="406400">
                    <a:moveTo>
                      <a:pt x="1440770" y="0"/>
                    </a:moveTo>
                    <a:cubicBezTo>
                      <a:pt x="1552995" y="0"/>
                      <a:pt x="1643970" y="90976"/>
                      <a:pt x="1643970" y="203200"/>
                    </a:cubicBezTo>
                    <a:cubicBezTo>
                      <a:pt x="1643970" y="315424"/>
                      <a:pt x="1552995" y="406400"/>
                      <a:pt x="1440770" y="406400"/>
                    </a:cubicBezTo>
                    <a:lnTo>
                      <a:pt x="203200" y="406400"/>
                    </a:lnTo>
                    <a:cubicBezTo>
                      <a:pt x="90976" y="406400"/>
                      <a:pt x="0" y="315424"/>
                      <a:pt x="0" y="203200"/>
                    </a:cubicBezTo>
                    <a:cubicBezTo>
                      <a:pt x="0" y="90976"/>
                      <a:pt x="90976" y="0"/>
                      <a:pt x="2032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19050" cap="sq">
                <a:solidFill>
                  <a:srgbClr val="72F460"/>
                </a:solidFill>
                <a:prstDash val="solid"/>
                <a:miter/>
              </a:ln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1643970" cy="444500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  <a:spcBef>
                    <a:spcPct val="0"/>
                  </a:spcBef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7748342" y="2817226"/>
              <a:ext cx="2791313" cy="4424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>
                <a:lnSpc>
                  <a:spcPts val="2333"/>
                </a:lnSpc>
              </a:pPr>
              <a:r>
                <a:rPr lang="en-US" sz="1666" spc="499" dirty="0">
                  <a:solidFill>
                    <a:srgbClr val="FFFFFF"/>
                  </a:solidFill>
                  <a:latin typeface="#9Slide03 SVND Sari" panose="02000000000000000000" pitchFamily="2" charset="0"/>
                </a:rPr>
                <a:t>ĐẢO LÝ SƠN</a:t>
              </a:r>
            </a:p>
          </p:txBody>
        </p:sp>
      </p:grpSp>
      <p:sp>
        <p:nvSpPr>
          <p:cNvPr id="20" name="TextBox 8"/>
          <p:cNvSpPr txBox="1"/>
          <p:nvPr/>
        </p:nvSpPr>
        <p:spPr>
          <a:xfrm>
            <a:off x="9550401" y="6269139"/>
            <a:ext cx="2510232" cy="542104"/>
          </a:xfrm>
          <a:prstGeom prst="rect">
            <a:avLst/>
          </a:prstGeom>
        </p:spPr>
        <p:txBody>
          <a:bodyPr lIns="33867" tIns="33867" rIns="33867" bIns="33867" rtlCol="0" anchor="ctr"/>
          <a:lstStyle/>
          <a:p>
            <a:pPr algn="ctr" defTabSz="609630">
              <a:lnSpc>
                <a:spcPts val="1773"/>
              </a:lnSpc>
              <a:spcBef>
                <a:spcPct val="0"/>
              </a:spcBef>
            </a:pPr>
            <a:endParaRPr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" y="7394"/>
            <a:ext cx="1272172" cy="127217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-610181" y="1164062"/>
            <a:ext cx="13412362" cy="4203087"/>
            <a:chOff x="-481845" y="1301796"/>
            <a:chExt cx="13412362" cy="4203087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7"/>
            <a:srcRect t="30230"/>
            <a:stretch/>
          </p:blipFill>
          <p:spPr>
            <a:xfrm>
              <a:off x="-481845" y="2544417"/>
              <a:ext cx="13412362" cy="296046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62526" y="1301796"/>
              <a:ext cx="7078069" cy="1457070"/>
            </a:xfrm>
            <a:prstGeom prst="rect">
              <a:avLst/>
            </a:prstGeom>
          </p:spPr>
        </p:pic>
      </p:grpSp>
      <p:sp>
        <p:nvSpPr>
          <p:cNvPr id="26" name="Rounded Rectangle 25"/>
          <p:cNvSpPr/>
          <p:nvPr/>
        </p:nvSpPr>
        <p:spPr>
          <a:xfrm>
            <a:off x="-174171" y="6858001"/>
            <a:ext cx="11489871" cy="360045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5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-108932" y="1059921"/>
            <a:ext cx="7492963" cy="4685274"/>
            <a:chOff x="-40588" y="1042735"/>
            <a:chExt cx="7492963" cy="468527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r="41297" b="10588"/>
            <a:stretch/>
          </p:blipFill>
          <p:spPr>
            <a:xfrm>
              <a:off x="732853" y="1042735"/>
              <a:ext cx="5903157" cy="4186989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-40588" y="5358677"/>
              <a:ext cx="7492963" cy="3693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2: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phần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Hạ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Long (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Ninh</a:t>
              </a:r>
              <a:r>
                <a:rPr lang="en-US" sz="2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6686226" y="678657"/>
            <a:ext cx="5008469" cy="5611026"/>
            <a:chOff x="6686226" y="678657"/>
            <a:chExt cx="5008469" cy="5611026"/>
          </a:xfrm>
        </p:grpSpPr>
        <p:grpSp>
          <p:nvGrpSpPr>
            <p:cNvPr id="5" name="Group 4"/>
            <p:cNvGrpSpPr/>
            <p:nvPr/>
          </p:nvGrpSpPr>
          <p:grpSpPr>
            <a:xfrm>
              <a:off x="6686226" y="678657"/>
              <a:ext cx="5008469" cy="5611026"/>
              <a:chOff x="6686226" y="678657"/>
              <a:chExt cx="5008469" cy="56110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686226" y="678657"/>
                <a:ext cx="5008469" cy="5545681"/>
                <a:chOff x="6686226" y="678657"/>
                <a:chExt cx="5008469" cy="5545681"/>
              </a:xfrm>
            </p:grpSpPr>
            <p:sp>
              <p:nvSpPr>
                <p:cNvPr id="8" name="Rounded Rectangle 7"/>
                <p:cNvSpPr/>
                <p:nvPr/>
              </p:nvSpPr>
              <p:spPr>
                <a:xfrm>
                  <a:off x="6689558" y="689810"/>
                  <a:ext cx="5005137" cy="5534528"/>
                </a:xfrm>
                <a:prstGeom prst="roundRect">
                  <a:avLst>
                    <a:gd name="adj" fmla="val 2564"/>
                  </a:avLst>
                </a:prstGeom>
                <a:solidFill>
                  <a:srgbClr val="FBDF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9" name="Group 8"/>
                <p:cNvGrpSpPr/>
                <p:nvPr/>
              </p:nvGrpSpPr>
              <p:grpSpPr>
                <a:xfrm>
                  <a:off x="6686226" y="689807"/>
                  <a:ext cx="5006803" cy="1075562"/>
                  <a:chOff x="6686226" y="689807"/>
                  <a:chExt cx="5006803" cy="1075562"/>
                </a:xfrm>
              </p:grpSpPr>
              <p:sp>
                <p:nvSpPr>
                  <p:cNvPr id="14" name="Rounded Rectangle 13"/>
                  <p:cNvSpPr/>
                  <p:nvPr/>
                </p:nvSpPr>
                <p:spPr>
                  <a:xfrm>
                    <a:off x="6687892" y="689808"/>
                    <a:ext cx="5005137" cy="1075561"/>
                  </a:xfrm>
                  <a:prstGeom prst="roundRect">
                    <a:avLst>
                      <a:gd name="adj" fmla="val 10022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5" name="Rounded Rectangle 14"/>
                  <p:cNvSpPr/>
                  <p:nvPr/>
                </p:nvSpPr>
                <p:spPr>
                  <a:xfrm>
                    <a:off x="6686226" y="689807"/>
                    <a:ext cx="1767963" cy="1075561"/>
                  </a:xfrm>
                  <a:prstGeom prst="roundRect">
                    <a:avLst>
                      <a:gd name="adj" fmla="val 0"/>
                    </a:avLst>
                  </a:prstGeom>
                  <a:solidFill>
                    <a:srgbClr val="FAC866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grpSp>
              <p:nvGrpSpPr>
                <p:cNvPr id="10" name="Group 9"/>
                <p:cNvGrpSpPr/>
                <p:nvPr/>
              </p:nvGrpSpPr>
              <p:grpSpPr>
                <a:xfrm>
                  <a:off x="6687892" y="678657"/>
                  <a:ext cx="5003470" cy="1086711"/>
                  <a:chOff x="6612124" y="1505881"/>
                  <a:chExt cx="5210908" cy="2051314"/>
                </a:xfrm>
              </p:grpSpPr>
              <p:sp>
                <p:nvSpPr>
                  <p:cNvPr id="11" name="Rounded Rectangle 10"/>
                  <p:cNvSpPr/>
                  <p:nvPr/>
                </p:nvSpPr>
                <p:spPr>
                  <a:xfrm>
                    <a:off x="8824549" y="1505883"/>
                    <a:ext cx="2996748" cy="2051312"/>
                  </a:xfrm>
                  <a:prstGeom prst="roundRect">
                    <a:avLst>
                      <a:gd name="adj" fmla="val 7677"/>
                    </a:avLst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2" name="Rectangle 11"/>
                  <p:cNvSpPr/>
                  <p:nvPr/>
                </p:nvSpPr>
                <p:spPr>
                  <a:xfrm>
                    <a:off x="6612124" y="1505881"/>
                    <a:ext cx="3114254" cy="2051314"/>
                  </a:xfrm>
                  <a:custGeom>
                    <a:avLst/>
                    <a:gdLst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0 w 3946358"/>
                      <a:gd name="connsiteY4" fmla="*/ 0 h 2051314"/>
                      <a:gd name="connsiteX0" fmla="*/ 21 w 3946379"/>
                      <a:gd name="connsiteY0" fmla="*/ 0 h 2051314"/>
                      <a:gd name="connsiteX1" fmla="*/ 3946379 w 3946379"/>
                      <a:gd name="connsiteY1" fmla="*/ 0 h 2051314"/>
                      <a:gd name="connsiteX2" fmla="*/ 3946379 w 3946379"/>
                      <a:gd name="connsiteY2" fmla="*/ 2051314 h 2051314"/>
                      <a:gd name="connsiteX3" fmla="*/ 21 w 3946379"/>
                      <a:gd name="connsiteY3" fmla="*/ 2051314 h 2051314"/>
                      <a:gd name="connsiteX4" fmla="*/ 1408601 w 3946379"/>
                      <a:gd name="connsiteY4" fmla="*/ 964603 h 2051314"/>
                      <a:gd name="connsiteX5" fmla="*/ 21 w 3946379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08580 w 3946358"/>
                      <a:gd name="connsiteY4" fmla="*/ 964603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1488790 w 3946358"/>
                      <a:gd name="connsiteY4" fmla="*/ 1060856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  <a:gd name="connsiteX0" fmla="*/ 0 w 3946358"/>
                      <a:gd name="connsiteY0" fmla="*/ 0 h 2051314"/>
                      <a:gd name="connsiteX1" fmla="*/ 3946358 w 3946358"/>
                      <a:gd name="connsiteY1" fmla="*/ 0 h 2051314"/>
                      <a:gd name="connsiteX2" fmla="*/ 3946358 w 3946358"/>
                      <a:gd name="connsiteY2" fmla="*/ 2051314 h 2051314"/>
                      <a:gd name="connsiteX3" fmla="*/ 0 w 3946358"/>
                      <a:gd name="connsiteY3" fmla="*/ 2051314 h 2051314"/>
                      <a:gd name="connsiteX4" fmla="*/ 832482 w 3946358"/>
                      <a:gd name="connsiteY4" fmla="*/ 939731 h 2051314"/>
                      <a:gd name="connsiteX5" fmla="*/ 0 w 3946358"/>
                      <a:gd name="connsiteY5" fmla="*/ 0 h 2051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946358" h="2051314">
                        <a:moveTo>
                          <a:pt x="0" y="0"/>
                        </a:moveTo>
                        <a:lnTo>
                          <a:pt x="3946358" y="0"/>
                        </a:lnTo>
                        <a:lnTo>
                          <a:pt x="3946358" y="2051314"/>
                        </a:lnTo>
                        <a:lnTo>
                          <a:pt x="0" y="2051314"/>
                        </a:lnTo>
                        <a:cubicBezTo>
                          <a:pt x="250284" y="1796024"/>
                          <a:pt x="708570" y="1130854"/>
                          <a:pt x="832482" y="939731"/>
                        </a:cubicBezTo>
                        <a:cubicBezTo>
                          <a:pt x="576159" y="626487"/>
                          <a:pt x="277494" y="313244"/>
                          <a:pt x="0" y="0"/>
                        </a:cubicBezTo>
                        <a:close/>
                      </a:path>
                    </a:pathLst>
                  </a:cu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3" name="Rectangle 12"/>
                  <p:cNvSpPr/>
                  <p:nvPr/>
                </p:nvSpPr>
                <p:spPr>
                  <a:xfrm>
                    <a:off x="9849853" y="2967789"/>
                    <a:ext cx="1973179" cy="589406"/>
                  </a:xfrm>
                  <a:prstGeom prst="rect">
                    <a:avLst/>
                  </a:prstGeom>
                  <a:solidFill>
                    <a:srgbClr val="099CD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</p:grpSp>
          <p:sp>
            <p:nvSpPr>
              <p:cNvPr id="7" name="Rectangle 6"/>
              <p:cNvSpPr/>
              <p:nvPr/>
            </p:nvSpPr>
            <p:spPr>
              <a:xfrm>
                <a:off x="6856104" y="1765368"/>
                <a:ext cx="4670378" cy="45243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indent="352425" algn="just" defTabSz="609630"/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gần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2 000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hòn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lớn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nhỏ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nhiều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đảo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hang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động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bãi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tắm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đẹp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Vịnh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Hạ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Long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UNESCO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ghi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danh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Di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sản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nhiên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thế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i="1" dirty="0" err="1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giới</a:t>
                </a:r>
                <a:r>
                  <a:rPr lang="en-US" sz="3600" i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GB" sz="2400" i="1" dirty="0"/>
              </a:p>
            </p:txBody>
          </p:sp>
        </p:grpSp>
        <p:sp>
          <p:nvSpPr>
            <p:cNvPr id="16" name="TextBox 12"/>
            <p:cNvSpPr txBox="1"/>
            <p:nvPr/>
          </p:nvSpPr>
          <p:spPr>
            <a:xfrm>
              <a:off x="7160398" y="883458"/>
              <a:ext cx="3692262" cy="67710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Em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có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 </a:t>
              </a:r>
              <a:r>
                <a:rPr lang="en-US" sz="4400" dirty="0" err="1">
                  <a:solidFill>
                    <a:srgbClr val="FFFFFF"/>
                  </a:solidFill>
                  <a:latin typeface="UTM American Sans" panose="02040603050506020204" pitchFamily="18" charset="0"/>
                </a:rPr>
                <a:t>biết</a:t>
              </a:r>
              <a:r>
                <a:rPr lang="en-US" sz="4400" dirty="0">
                  <a:solidFill>
                    <a:srgbClr val="FFFFFF"/>
                  </a:solidFill>
                  <a:latin typeface="UTM American Sans" panose="02040603050506020204" pitchFamily="18" charset="0"/>
                </a:rPr>
                <a:t>?</a:t>
              </a:r>
            </a:p>
          </p:txBody>
        </p:sp>
      </p:grpSp>
      <p:sp>
        <p:nvSpPr>
          <p:cNvPr id="18" name="Rounded Rectangle 17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76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32672" y="285351"/>
            <a:ext cx="5692351" cy="4966816"/>
            <a:chOff x="464756" y="631960"/>
            <a:chExt cx="5692351" cy="4966816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r="50000" b="13467"/>
            <a:stretch/>
          </p:blipFill>
          <p:spPr>
            <a:xfrm>
              <a:off x="464756" y="631960"/>
              <a:ext cx="5692351" cy="4539916"/>
            </a:xfrm>
            <a:prstGeom prst="rect">
              <a:avLst/>
            </a:prstGeom>
          </p:spPr>
        </p:pic>
        <p:sp>
          <p:nvSpPr>
            <p:cNvPr id="4" name="TextBox 12"/>
            <p:cNvSpPr txBox="1"/>
            <p:nvPr/>
          </p:nvSpPr>
          <p:spPr>
            <a:xfrm>
              <a:off x="517273" y="5167889"/>
              <a:ext cx="5587315" cy="43088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Lý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Sơn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(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Quảng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Ngãi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25023" y="285351"/>
            <a:ext cx="5774737" cy="5414325"/>
            <a:chOff x="6157107" y="830782"/>
            <a:chExt cx="5774737" cy="5414325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50257" b="14211"/>
            <a:stretch/>
          </p:blipFill>
          <p:spPr>
            <a:xfrm>
              <a:off x="6320589" y="830782"/>
              <a:ext cx="5611255" cy="4539916"/>
            </a:xfrm>
            <a:prstGeom prst="rect">
              <a:avLst/>
            </a:prstGeom>
          </p:spPr>
        </p:pic>
        <p:sp>
          <p:nvSpPr>
            <p:cNvPr id="5" name="TextBox 12"/>
            <p:cNvSpPr txBox="1"/>
            <p:nvPr/>
          </p:nvSpPr>
          <p:spPr>
            <a:xfrm>
              <a:off x="6157107" y="5383333"/>
              <a:ext cx="5587315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8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4: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góc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Quốc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 defTabSz="609630"/>
              <a:r>
                <a:rPr lang="en-US" sz="2800" dirty="0" smtClea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(An </a:t>
              </a:r>
              <a:r>
                <a:rPr lang="en-US" sz="28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Giang</a:t>
              </a:r>
              <a:r>
                <a:rPr lang="en-US" sz="28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039168" y="5587198"/>
            <a:ext cx="10195874" cy="889556"/>
            <a:chOff x="1516464" y="5266356"/>
            <a:chExt cx="10195874" cy="889556"/>
          </a:xfrm>
        </p:grpSpPr>
        <p:grpSp>
          <p:nvGrpSpPr>
            <p:cNvPr id="9" name="Group 8"/>
            <p:cNvGrpSpPr/>
            <p:nvPr/>
          </p:nvGrpSpPr>
          <p:grpSpPr>
            <a:xfrm>
              <a:off x="1516464" y="5266356"/>
              <a:ext cx="10065936" cy="889556"/>
              <a:chOff x="1516464" y="5266356"/>
              <a:chExt cx="10065936" cy="889556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1732547" y="5464613"/>
                <a:ext cx="9849853" cy="691299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516464" y="5266356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1882010" y="5560866"/>
              <a:ext cx="9830328" cy="492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hòn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29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060277" y="469918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>
                <a:buFontTx/>
                <a:buChar char="-"/>
              </a:pP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4 HS.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dung,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thực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hiện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indent="352425" algn="just" defTabSz="609630"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bức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đẹp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nhất.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750" y="384509"/>
            <a:ext cx="9760542" cy="14570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561475" y="721894"/>
            <a:ext cx="4443662" cy="5670630"/>
            <a:chOff x="1652338" y="689810"/>
            <a:chExt cx="4443662" cy="5670630"/>
          </a:xfrm>
        </p:grpSpPr>
        <p:sp>
          <p:nvSpPr>
            <p:cNvPr id="28" name="Freeform 5"/>
            <p:cNvSpPr/>
            <p:nvPr/>
          </p:nvSpPr>
          <p:spPr>
            <a:xfrm>
              <a:off x="1652338" y="689810"/>
              <a:ext cx="4443662" cy="5670630"/>
            </a:xfrm>
            <a:custGeom>
              <a:avLst/>
              <a:gdLst/>
              <a:ahLst/>
              <a:cxnLst/>
              <a:rect l="l" t="t" r="r" b="b"/>
              <a:pathLst>
                <a:path w="3158109" h="4114800">
                  <a:moveTo>
                    <a:pt x="0" y="0"/>
                  </a:moveTo>
                  <a:lnTo>
                    <a:pt x="3158108" y="0"/>
                  </a:lnTo>
                  <a:lnTo>
                    <a:pt x="315810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=""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pic>
          <p:nvPicPr>
            <p:cNvPr id="5122" name="Picture 2" descr="Thi vẽ tranh Biển đảo chào mừng ngày Nhà giáo VN 20/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1305" y="1604211"/>
              <a:ext cx="3721769" cy="23742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5298" y="1069825"/>
            <a:ext cx="8248603" cy="497476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1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3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56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532263" y="910655"/>
            <a:ext cx="3398290" cy="5565994"/>
          </a:xfrm>
          <a:prstGeom prst="rect">
            <a:avLst/>
          </a:prstGeom>
        </p:spPr>
      </p:pic>
      <p:sp>
        <p:nvSpPr>
          <p:cNvPr id="3" name="TextBox 12"/>
          <p:cNvSpPr txBox="1"/>
          <p:nvPr/>
        </p:nvSpPr>
        <p:spPr>
          <a:xfrm>
            <a:off x="3256340" y="527395"/>
            <a:ext cx="8349725" cy="9848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ta?</a:t>
            </a:r>
          </a:p>
        </p:txBody>
      </p:sp>
      <p:sp>
        <p:nvSpPr>
          <p:cNvPr id="4" name="Rectangle 3"/>
          <p:cNvSpPr/>
          <p:nvPr/>
        </p:nvSpPr>
        <p:spPr>
          <a:xfrm>
            <a:off x="4053383" y="1691273"/>
            <a:ext cx="6755641" cy="3630304"/>
          </a:xfrm>
          <a:prstGeom prst="rect">
            <a:avLst/>
          </a:prstGeom>
          <a:blipFill dpi="0" rotWithShape="1">
            <a:blip r:embed="rId4"/>
            <a:srcRect/>
            <a:stretch>
              <a:fillRect l="3000" r="4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12"/>
          <p:cNvSpPr txBox="1"/>
          <p:nvPr/>
        </p:nvSpPr>
        <p:spPr>
          <a:xfrm>
            <a:off x="3256339" y="5528388"/>
            <a:ext cx="8349725" cy="492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Đảo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Sa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93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214651" y="705938"/>
            <a:ext cx="3398290" cy="556599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540991" y="1091820"/>
            <a:ext cx="4945672" cy="3804271"/>
            <a:chOff x="5540991" y="1091820"/>
            <a:chExt cx="4945672" cy="3804271"/>
          </a:xfrm>
        </p:grpSpPr>
        <p:sp>
          <p:nvSpPr>
            <p:cNvPr id="4" name="Oval Callout 3"/>
            <p:cNvSpPr/>
            <p:nvPr/>
          </p:nvSpPr>
          <p:spPr>
            <a:xfrm>
              <a:off x="5540991" y="1091820"/>
              <a:ext cx="4945672" cy="3804271"/>
            </a:xfrm>
            <a:prstGeom prst="wedgeEllipseCallout">
              <a:avLst>
                <a:gd name="adj1" fmla="val -75561"/>
                <a:gd name="adj2" fmla="val -1651"/>
              </a:avLst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93000">
                  <a:srgbClr val="8EBAE2"/>
                </a:gs>
                <a:gs pos="76000">
                  <a:schemeClr val="accent1">
                    <a:lumMod val="45000"/>
                    <a:lumOff val="55000"/>
                  </a:schemeClr>
                </a:gs>
                <a:gs pos="37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solidFill>
                <a:schemeClr val="tx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" name="TextBox 12"/>
            <p:cNvSpPr txBox="1"/>
            <p:nvPr/>
          </p:nvSpPr>
          <p:spPr>
            <a:xfrm>
              <a:off x="5708163" y="1767946"/>
              <a:ext cx="4611328" cy="270843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6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6693" y="1581752"/>
            <a:ext cx="12845385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7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48623" y="1581752"/>
            <a:ext cx="13089246" cy="3694496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110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68489" y="418108"/>
            <a:ext cx="4421874" cy="5978740"/>
            <a:chOff x="368489" y="418108"/>
            <a:chExt cx="4421874" cy="597874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 l="2994" t="1944"/>
            <a:stretch/>
          </p:blipFill>
          <p:spPr>
            <a:xfrm>
              <a:off x="368489" y="418108"/>
              <a:ext cx="4421874" cy="5670963"/>
            </a:xfrm>
            <a:prstGeom prst="rect">
              <a:avLst/>
            </a:prstGeom>
          </p:spPr>
        </p:pic>
        <p:sp>
          <p:nvSpPr>
            <p:cNvPr id="7" name="TextBox 12"/>
            <p:cNvSpPr txBox="1"/>
            <p:nvPr/>
          </p:nvSpPr>
          <p:spPr>
            <a:xfrm>
              <a:off x="416255" y="6089071"/>
              <a:ext cx="4326341" cy="30777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30"/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0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 2021</a:t>
              </a:r>
            </a:p>
          </p:txBody>
        </p:sp>
      </p:grpSp>
      <p:sp>
        <p:nvSpPr>
          <p:cNvPr id="11" name="TextBox 12"/>
          <p:cNvSpPr txBox="1"/>
          <p:nvPr/>
        </p:nvSpPr>
        <p:spPr>
          <a:xfrm>
            <a:off x="4868905" y="721620"/>
            <a:ext cx="6809952" cy="37394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tiêu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Bạch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Long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Vĩ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Cát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Phòng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Cồn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Cỏ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Trị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Ngãi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Côn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Sơn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(TP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Chí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Minh);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Phú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Quốc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smtClean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(An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Giang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); …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Hoàng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Nẵng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(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Khánh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7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Hòa</a:t>
            </a:r>
            <a:r>
              <a:rPr lang="en-US" sz="27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4742596" y="4461105"/>
            <a:ext cx="6839804" cy="1694808"/>
            <a:chOff x="4742596" y="4461105"/>
            <a:chExt cx="6839804" cy="1694808"/>
          </a:xfrm>
        </p:grpSpPr>
        <p:grpSp>
          <p:nvGrpSpPr>
            <p:cNvPr id="18" name="Group 17"/>
            <p:cNvGrpSpPr/>
            <p:nvPr/>
          </p:nvGrpSpPr>
          <p:grpSpPr>
            <a:xfrm>
              <a:off x="4742596" y="4461105"/>
              <a:ext cx="6839804" cy="1694808"/>
              <a:chOff x="4742596" y="4461105"/>
              <a:chExt cx="6839804" cy="1694808"/>
            </a:xfrm>
          </p:grpSpPr>
          <p:sp>
            <p:nvSpPr>
              <p:cNvPr id="12" name="Rectangle 11"/>
              <p:cNvSpPr/>
              <p:nvPr/>
            </p:nvSpPr>
            <p:spPr>
              <a:xfrm>
                <a:off x="5021179" y="4674513"/>
                <a:ext cx="6561221" cy="1481400"/>
              </a:xfrm>
              <a:prstGeom prst="rect">
                <a:avLst/>
              </a:prstGeom>
              <a:solidFill>
                <a:srgbClr val="C9E9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42596" y="4461105"/>
                <a:ext cx="731092" cy="889556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5160170" y="4768882"/>
              <a:ext cx="6283238" cy="129266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indent="352425" algn="just" defTabSz="609630"/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lí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vùng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</p:txBody>
        </p:sp>
      </p:grpSp>
      <p:sp>
        <p:nvSpPr>
          <p:cNvPr id="14" name="Rounded Rectangle 13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3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55872" y="882401"/>
            <a:ext cx="3398290" cy="556599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418638" y="1841582"/>
            <a:ext cx="8211887" cy="4215739"/>
            <a:chOff x="4950178" y="4645798"/>
            <a:chExt cx="6671320" cy="1332777"/>
          </a:xfrm>
        </p:grpSpPr>
        <p:sp>
          <p:nvSpPr>
            <p:cNvPr id="11" name="Rectangle 10"/>
            <p:cNvSpPr/>
            <p:nvPr/>
          </p:nvSpPr>
          <p:spPr>
            <a:xfrm>
              <a:off x="4950178" y="4645798"/>
              <a:ext cx="6671320" cy="1332777"/>
            </a:xfrm>
            <a:prstGeom prst="rect">
              <a:avLst/>
            </a:prstGeom>
            <a:solidFill>
              <a:srgbClr val="C9E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44218" y="4687737"/>
              <a:ext cx="6283238" cy="12259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Luật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u="sng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b="1" u="sng" dirty="0"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chơi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6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GV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chứa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quần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lớn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Việt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Nam.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đổi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quẩn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đảo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bản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just" defTabSz="609630"/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xong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US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4455" y="384512"/>
            <a:ext cx="9912955" cy="145707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8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4950" r="49000">
                        <a14:foregroundMark x1="24205" y1="84830" x2="24205" y2="848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21" t="18680" r="50370" b="10712"/>
          <a:stretch/>
        </p:blipFill>
        <p:spPr>
          <a:xfrm>
            <a:off x="1109263" y="1123032"/>
            <a:ext cx="3104782" cy="5085263"/>
          </a:xfrm>
          <a:prstGeom prst="rect">
            <a:avLst/>
          </a:prstGeom>
        </p:spPr>
      </p:pic>
      <p:sp>
        <p:nvSpPr>
          <p:cNvPr id="10" name="TextBox 12"/>
          <p:cNvSpPr txBox="1"/>
          <p:nvPr/>
        </p:nvSpPr>
        <p:spPr>
          <a:xfrm>
            <a:off x="4214045" y="2042051"/>
            <a:ext cx="6990249" cy="39395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352425" algn="just" defTabSz="609630"/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Việt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Nam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kéo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Móng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mũi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 (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tỉnh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Mau).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vùng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biển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nghìn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nhất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Hoảng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quần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đảo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Trường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Sa.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3093" y="679160"/>
            <a:ext cx="4084674" cy="14570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0" y="7524750"/>
            <a:ext cx="11315700" cy="293370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2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502</Words>
  <Application>Microsoft Office PowerPoint</Application>
  <PresentationFormat>Widescreen</PresentationFormat>
  <Paragraphs>23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#9Slide03 SVND Sari</vt:lpstr>
      <vt:lpstr>#9Slide06 SVNDope Script</vt:lpstr>
      <vt:lpstr>Arial</vt:lpstr>
      <vt:lpstr>Calibri</vt:lpstr>
      <vt:lpstr>Calibri Light</vt:lpstr>
      <vt:lpstr>Cambria</vt:lpstr>
      <vt:lpstr>SVN-Newton</vt:lpstr>
      <vt:lpstr>Times New Roman</vt:lpstr>
      <vt:lpstr>UTM American Sans</vt:lpstr>
      <vt:lpstr>1_Office Theme</vt:lpstr>
      <vt:lpstr>Custom Design</vt:lpstr>
      <vt:lpstr>3_Custom Design</vt:lpstr>
      <vt:lpstr>1_Custom Design</vt:lpstr>
      <vt:lpstr>2_Custom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</cp:lastModifiedBy>
  <cp:revision>28</cp:revision>
  <dcterms:created xsi:type="dcterms:W3CDTF">2024-07-27T09:41:07Z</dcterms:created>
  <dcterms:modified xsi:type="dcterms:W3CDTF">2025-09-29T01:12:34Z</dcterms:modified>
</cp:coreProperties>
</file>