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55" r:id="rId2"/>
    <p:sldId id="4411" r:id="rId3"/>
    <p:sldId id="258" r:id="rId4"/>
    <p:sldId id="260" r:id="rId5"/>
    <p:sldId id="443" r:id="rId6"/>
    <p:sldId id="444" r:id="rId7"/>
    <p:sldId id="445" r:id="rId8"/>
    <p:sldId id="446" r:id="rId9"/>
    <p:sldId id="447" r:id="rId10"/>
    <p:sldId id="45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AA876-CF29-41DE-99E9-9CECBE59486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5416A-F747-4AEE-AB95-5D9E4E3D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8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81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62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58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69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70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7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1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84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60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14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" name="Google Shape;54;p2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55" name="Google Shape;55;p2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11467139" y="153557"/>
            <a:ext cx="397875" cy="306756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328194" y="5596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8072161" y="6598833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2029294" y="598000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1864994" y="9185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527405" y="6464923"/>
            <a:ext cx="397875" cy="306756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1864994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506143" y="1582644"/>
            <a:ext cx="271164" cy="208368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947361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11467126" y="3626908"/>
            <a:ext cx="202757" cy="195393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8072161" y="6598833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8337300" y="87017"/>
            <a:ext cx="303197" cy="3036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1060225" y="1502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8337300" y="87017"/>
            <a:ext cx="303197" cy="3036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180968" y="1502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180968" y="8014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11564401" y="6290767"/>
            <a:ext cx="488228" cy="488896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2554000" y="1096431"/>
            <a:ext cx="7061200" cy="2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6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2372367" y="5398633"/>
            <a:ext cx="7424400" cy="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ctrTitle" idx="2"/>
          </p:nvPr>
        </p:nvSpPr>
        <p:spPr>
          <a:xfrm>
            <a:off x="3365633" y="3966312"/>
            <a:ext cx="5460800" cy="9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6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2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17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948" name="Google Shape;948;p17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17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7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17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17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17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17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17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17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17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17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17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17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17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17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17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7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17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17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7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17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17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17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17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17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17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17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17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17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17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17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17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17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17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17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17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17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17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17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17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17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17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17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17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2" name="Google Shape;992;p17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993" name="Google Shape;993;p17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7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7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7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7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7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9" name="Google Shape;999;p17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000" name="Google Shape;1000;p17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4" name="Google Shape;1004;p17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005" name="Google Shape;1005;p17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17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17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1" name="Google Shape;1011;p17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17"/>
          <p:cNvSpPr txBox="1">
            <a:spLocks noGrp="1"/>
          </p:cNvSpPr>
          <p:nvPr>
            <p:ph type="title"/>
          </p:nvPr>
        </p:nvSpPr>
        <p:spPr>
          <a:xfrm>
            <a:off x="1998800" y="2136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3" name="Google Shape;1013;p17"/>
          <p:cNvSpPr txBox="1">
            <a:spLocks noGrp="1"/>
          </p:cNvSpPr>
          <p:nvPr>
            <p:ph type="subTitle" idx="1"/>
          </p:nvPr>
        </p:nvSpPr>
        <p:spPr>
          <a:xfrm>
            <a:off x="1998800" y="2918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17"/>
          <p:cNvSpPr txBox="1">
            <a:spLocks noGrp="1"/>
          </p:cNvSpPr>
          <p:nvPr>
            <p:ph type="title" idx="2"/>
          </p:nvPr>
        </p:nvSpPr>
        <p:spPr>
          <a:xfrm>
            <a:off x="7502867" y="2136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5" name="Google Shape;1015;p17"/>
          <p:cNvSpPr txBox="1">
            <a:spLocks noGrp="1"/>
          </p:cNvSpPr>
          <p:nvPr>
            <p:ph type="subTitle" idx="3"/>
          </p:nvPr>
        </p:nvSpPr>
        <p:spPr>
          <a:xfrm>
            <a:off x="7502867" y="2918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17"/>
          <p:cNvSpPr txBox="1">
            <a:spLocks noGrp="1"/>
          </p:cNvSpPr>
          <p:nvPr>
            <p:ph type="title" idx="4"/>
          </p:nvPr>
        </p:nvSpPr>
        <p:spPr>
          <a:xfrm>
            <a:off x="1998800" y="3844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7" name="Google Shape;1017;p17"/>
          <p:cNvSpPr txBox="1">
            <a:spLocks noGrp="1"/>
          </p:cNvSpPr>
          <p:nvPr>
            <p:ph type="subTitle" idx="5"/>
          </p:nvPr>
        </p:nvSpPr>
        <p:spPr>
          <a:xfrm>
            <a:off x="1998800" y="4626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17"/>
          <p:cNvSpPr txBox="1">
            <a:spLocks noGrp="1"/>
          </p:cNvSpPr>
          <p:nvPr>
            <p:ph type="title" idx="6"/>
          </p:nvPr>
        </p:nvSpPr>
        <p:spPr>
          <a:xfrm>
            <a:off x="7502867" y="3844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9" name="Google Shape;1019;p17"/>
          <p:cNvSpPr txBox="1">
            <a:spLocks noGrp="1"/>
          </p:cNvSpPr>
          <p:nvPr>
            <p:ph type="subTitle" idx="7"/>
          </p:nvPr>
        </p:nvSpPr>
        <p:spPr>
          <a:xfrm>
            <a:off x="7502867" y="4626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17"/>
          <p:cNvSpPr txBox="1">
            <a:spLocks noGrp="1"/>
          </p:cNvSpPr>
          <p:nvPr>
            <p:ph type="title" idx="8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38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18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023" name="Google Shape;1023;p1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7" name="Google Shape;1067;p18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068" name="Google Shape;1068;p18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8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8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8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18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075" name="Google Shape;1075;p18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79" name="Google Shape;1079;p18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080" name="Google Shape;1080;p18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18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18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18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18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18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86" name="Google Shape;1086;p18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18"/>
          <p:cNvSpPr txBox="1">
            <a:spLocks noGrp="1"/>
          </p:cNvSpPr>
          <p:nvPr>
            <p:ph type="title"/>
          </p:nvPr>
        </p:nvSpPr>
        <p:spPr>
          <a:xfrm>
            <a:off x="960000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88" name="Google Shape;1088;p18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8"/>
          <p:cNvSpPr txBox="1">
            <a:spLocks noGrp="1"/>
          </p:cNvSpPr>
          <p:nvPr>
            <p:ph type="title" idx="2"/>
          </p:nvPr>
        </p:nvSpPr>
        <p:spPr>
          <a:xfrm>
            <a:off x="4559025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0" name="Google Shape;1090;p18"/>
          <p:cNvSpPr txBox="1">
            <a:spLocks noGrp="1"/>
          </p:cNvSpPr>
          <p:nvPr>
            <p:ph type="subTitle" idx="3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8"/>
          <p:cNvSpPr txBox="1">
            <a:spLocks noGrp="1"/>
          </p:cNvSpPr>
          <p:nvPr>
            <p:ph type="title" idx="4"/>
          </p:nvPr>
        </p:nvSpPr>
        <p:spPr>
          <a:xfrm>
            <a:off x="960000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2" name="Google Shape;1092;p18"/>
          <p:cNvSpPr txBox="1">
            <a:spLocks noGrp="1"/>
          </p:cNvSpPr>
          <p:nvPr>
            <p:ph type="subTitle" idx="5"/>
          </p:nvPr>
        </p:nvSpPr>
        <p:spPr>
          <a:xfrm>
            <a:off x="960000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8"/>
          <p:cNvSpPr txBox="1">
            <a:spLocks noGrp="1"/>
          </p:cNvSpPr>
          <p:nvPr>
            <p:ph type="title" idx="6"/>
          </p:nvPr>
        </p:nvSpPr>
        <p:spPr>
          <a:xfrm>
            <a:off x="4559025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4" name="Google Shape;1094;p18"/>
          <p:cNvSpPr txBox="1">
            <a:spLocks noGrp="1"/>
          </p:cNvSpPr>
          <p:nvPr>
            <p:ph type="subTitle" idx="7"/>
          </p:nvPr>
        </p:nvSpPr>
        <p:spPr>
          <a:xfrm>
            <a:off x="4559025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8"/>
          <p:cNvSpPr txBox="1">
            <a:spLocks noGrp="1"/>
          </p:cNvSpPr>
          <p:nvPr>
            <p:ph type="title" idx="8"/>
          </p:nvPr>
        </p:nvSpPr>
        <p:spPr>
          <a:xfrm>
            <a:off x="8158060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6" name="Google Shape;1096;p18"/>
          <p:cNvSpPr txBox="1">
            <a:spLocks noGrp="1"/>
          </p:cNvSpPr>
          <p:nvPr>
            <p:ph type="subTitle" idx="9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8"/>
          <p:cNvSpPr txBox="1">
            <a:spLocks noGrp="1"/>
          </p:cNvSpPr>
          <p:nvPr>
            <p:ph type="title" idx="13"/>
          </p:nvPr>
        </p:nvSpPr>
        <p:spPr>
          <a:xfrm>
            <a:off x="8158060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8" name="Google Shape;1098;p18"/>
          <p:cNvSpPr txBox="1">
            <a:spLocks noGrp="1"/>
          </p:cNvSpPr>
          <p:nvPr>
            <p:ph type="subTitle" idx="14"/>
          </p:nvPr>
        </p:nvSpPr>
        <p:spPr>
          <a:xfrm>
            <a:off x="8158060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8"/>
          <p:cNvSpPr txBox="1">
            <a:spLocks noGrp="1"/>
          </p:cNvSpPr>
          <p:nvPr>
            <p:ph type="title" idx="15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82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20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181" name="Google Shape;1181;p20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0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0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0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0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0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0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0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0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0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0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0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0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0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0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0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0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0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0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0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0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0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0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0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0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0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0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0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0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0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0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0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0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0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0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0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0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0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0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0" name="Google Shape;1220;p20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0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0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0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0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25" name="Google Shape;1225;p20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226" name="Google Shape;1226;p20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0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0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0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0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0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2" name="Google Shape;1232;p20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233" name="Google Shape;1233;p20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7" name="Google Shape;1237;p20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238" name="Google Shape;1238;p20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0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0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0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0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0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44" name="Google Shape;1244;p20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5" name="Google Shape;1245;p20"/>
          <p:cNvSpPr txBox="1">
            <a:spLocks noGrp="1"/>
          </p:cNvSpPr>
          <p:nvPr>
            <p:ph type="subTitle" idx="1"/>
          </p:nvPr>
        </p:nvSpPr>
        <p:spPr>
          <a:xfrm>
            <a:off x="960000" y="1891200"/>
            <a:ext cx="7688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6" name="Google Shape;1246;p20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11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21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249" name="Google Shape;1249;p21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1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1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1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1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1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1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1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1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1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1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1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1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1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1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1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1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1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1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1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1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1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1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1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1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1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1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21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21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1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1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1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1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1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1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1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1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1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1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1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1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1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1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1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3" name="Google Shape;1293;p21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294" name="Google Shape;1294;p21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1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1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1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1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1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0" name="Google Shape;1300;p21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301" name="Google Shape;1301;p21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5" name="Google Shape;1305;p21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06" name="Google Shape;1306;p21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21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21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21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21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21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12" name="Google Shape;1312;p21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21"/>
          <p:cNvSpPr txBox="1">
            <a:spLocks noGrp="1"/>
          </p:cNvSpPr>
          <p:nvPr>
            <p:ph type="ctrTitle"/>
          </p:nvPr>
        </p:nvSpPr>
        <p:spPr>
          <a:xfrm>
            <a:off x="3253400" y="437633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14" name="Google Shape;1314;p21"/>
          <p:cNvSpPr txBox="1">
            <a:spLocks noGrp="1"/>
          </p:cNvSpPr>
          <p:nvPr>
            <p:ph type="subTitle" idx="1"/>
          </p:nvPr>
        </p:nvSpPr>
        <p:spPr>
          <a:xfrm>
            <a:off x="3246800" y="1924400"/>
            <a:ext cx="5725200" cy="1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15" name="Google Shape;1315;p21"/>
          <p:cNvSpPr txBox="1">
            <a:spLocks noGrp="1"/>
          </p:cNvSpPr>
          <p:nvPr>
            <p:ph type="subTitle" idx="2"/>
          </p:nvPr>
        </p:nvSpPr>
        <p:spPr>
          <a:xfrm>
            <a:off x="3246800" y="4650667"/>
            <a:ext cx="5725200" cy="4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16" name="Google Shape;1316;p21"/>
          <p:cNvSpPr txBox="1"/>
          <p:nvPr/>
        </p:nvSpPr>
        <p:spPr>
          <a:xfrm>
            <a:off x="2350000" y="5165467"/>
            <a:ext cx="7492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highlight>
                <a:srgbClr val="DFDEFC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32563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oogle Shape;1318;p22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319" name="Google Shape;1319;p2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3" name="Google Shape;1363;p22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364" name="Google Shape;1364;p22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2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2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2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2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2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0" name="Google Shape;1370;p22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371" name="Google Shape;1371;p22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5" name="Google Shape;1375;p22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314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24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450" name="Google Shape;1450;p2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2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2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2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2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2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2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4" name="Google Shape;1494;p24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1495" name="Google Shape;1495;p24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6" name="Google Shape;1506;p24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1507" name="Google Shape;1507;p24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9" name="Google Shape;1519;p24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737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2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522" name="Google Shape;1522;p2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2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2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2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2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2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2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2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2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2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2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2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2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2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2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2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6" name="Google Shape;1566;p25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1567" name="Google Shape;1567;p25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8" name="Google Shape;1578;p25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1579" name="Google Shape;1579;p25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750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62" name="Google Shape;162;p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6" name="Google Shape;206;p4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207" name="Google Shape;207;p4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" name="Google Shape;213;p4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960000" y="1390733"/>
            <a:ext cx="10272000" cy="4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819"/>
              </a:buClr>
              <a:buSzPts val="1800"/>
              <a:buFont typeface="Darker Grotesque SemiBold"/>
              <a:buChar char="●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16" name="Google Shape;216;p4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217" name="Google Shape;217;p4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1" name="Google Shape;221;p4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222" name="Google Shape;222;p4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0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230" name="Google Shape;230;p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5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275" name="Google Shape;275;p5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5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282" name="Google Shape;282;p5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6" name="Google Shape;286;p5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3" name="Google Shape;293;p5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1"/>
          </p:nvPr>
        </p:nvSpPr>
        <p:spPr>
          <a:xfrm>
            <a:off x="1559733" y="327506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33">
                <a:latin typeface="Jomhuria"/>
                <a:ea typeface="Jomhuria"/>
                <a:cs typeface="Jomhuria"/>
                <a:sym typeface="Jomhu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2"/>
          </p:nvPr>
        </p:nvSpPr>
        <p:spPr>
          <a:xfrm>
            <a:off x="6755367" y="327506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33">
                <a:latin typeface="Jomhuria"/>
                <a:ea typeface="Jomhuria"/>
                <a:cs typeface="Jomhuria"/>
                <a:sym typeface="Jomhuri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subTitle" idx="3"/>
          </p:nvPr>
        </p:nvSpPr>
        <p:spPr>
          <a:xfrm>
            <a:off x="1368433" y="4092733"/>
            <a:ext cx="4259600" cy="14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"/>
          <p:cNvSpPr txBox="1">
            <a:spLocks noGrp="1"/>
          </p:cNvSpPr>
          <p:nvPr>
            <p:ph type="subTitle" idx="4"/>
          </p:nvPr>
        </p:nvSpPr>
        <p:spPr>
          <a:xfrm>
            <a:off x="6563967" y="4092733"/>
            <a:ext cx="4259600" cy="14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97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436" name="Google Shape;436;p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8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481" name="Google Shape;481;p8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493" name="Google Shape;493;p8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2333367" y="2450705"/>
            <a:ext cx="7525200" cy="18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38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05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"/>
          <p:cNvSpPr txBox="1">
            <a:spLocks noGrp="1"/>
          </p:cNvSpPr>
          <p:nvPr>
            <p:ph type="title"/>
          </p:nvPr>
        </p:nvSpPr>
        <p:spPr>
          <a:xfrm>
            <a:off x="2117200" y="2063517"/>
            <a:ext cx="7957600" cy="28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4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40"/>
              </a:spcBef>
              <a:spcAft>
                <a:spcPts val="0"/>
              </a:spcAft>
              <a:buSzPts val="6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92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11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578" name="Google Shape;578;p11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1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1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1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1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1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1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1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1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1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1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1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1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1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1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1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1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1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1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1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1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1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1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1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1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1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1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1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1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1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1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1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1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1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1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1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2" name="Google Shape;622;p11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623" name="Google Shape;623;p11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4" name="Google Shape;634;p11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635" name="Google Shape;635;p11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7" name="Google Shape;647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61917"/>
            <a:ext cx="8768000" cy="1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48" name="Google Shape;648;p11"/>
          <p:cNvSpPr txBox="1">
            <a:spLocks noGrp="1"/>
          </p:cNvSpPr>
          <p:nvPr>
            <p:ph type="subTitle" idx="1"/>
          </p:nvPr>
        </p:nvSpPr>
        <p:spPr>
          <a:xfrm>
            <a:off x="2739400" y="4571867"/>
            <a:ext cx="671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47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01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3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652" name="Google Shape;652;p1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1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1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" name="Google Shape;696;p13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697" name="Google Shape;697;p13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3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3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" name="Google Shape;703;p13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704" name="Google Shape;704;p13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8" name="Google Shape;708;p13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709" name="Google Shape;709;p13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5" name="Google Shape;715;p13"/>
          <p:cNvSpPr/>
          <p:nvPr/>
        </p:nvSpPr>
        <p:spPr>
          <a:xfrm>
            <a:off x="7506143" y="1582644"/>
            <a:ext cx="271164" cy="208368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13"/>
          <p:cNvSpPr/>
          <p:nvPr/>
        </p:nvSpPr>
        <p:spPr>
          <a:xfrm>
            <a:off x="10947361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13"/>
          <p:cNvSpPr/>
          <p:nvPr/>
        </p:nvSpPr>
        <p:spPr>
          <a:xfrm>
            <a:off x="11467126" y="3626908"/>
            <a:ext cx="202757" cy="195393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13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13"/>
          <p:cNvSpPr txBox="1">
            <a:spLocks noGrp="1"/>
          </p:cNvSpPr>
          <p:nvPr>
            <p:ph type="title"/>
          </p:nvPr>
        </p:nvSpPr>
        <p:spPr>
          <a:xfrm>
            <a:off x="2340167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 idx="2" hasCustomPrompt="1"/>
          </p:nvPr>
        </p:nvSpPr>
        <p:spPr>
          <a:xfrm>
            <a:off x="61443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1" name="Google Shape;721;p13"/>
          <p:cNvSpPr txBox="1">
            <a:spLocks noGrp="1"/>
          </p:cNvSpPr>
          <p:nvPr>
            <p:ph type="subTitle" idx="1"/>
          </p:nvPr>
        </p:nvSpPr>
        <p:spPr>
          <a:xfrm>
            <a:off x="2340167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title" idx="3"/>
          </p:nvPr>
        </p:nvSpPr>
        <p:spPr>
          <a:xfrm>
            <a:off x="7515589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title" idx="4" hasCustomPrompt="1"/>
          </p:nvPr>
        </p:nvSpPr>
        <p:spPr>
          <a:xfrm>
            <a:off x="579670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5"/>
          </p:nvPr>
        </p:nvSpPr>
        <p:spPr>
          <a:xfrm>
            <a:off x="7515589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title" idx="6"/>
          </p:nvPr>
        </p:nvSpPr>
        <p:spPr>
          <a:xfrm>
            <a:off x="2340167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7" hasCustomPrompt="1"/>
          </p:nvPr>
        </p:nvSpPr>
        <p:spPr>
          <a:xfrm>
            <a:off x="614433" y="4216177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8"/>
          </p:nvPr>
        </p:nvSpPr>
        <p:spPr>
          <a:xfrm>
            <a:off x="2340167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title" idx="9"/>
          </p:nvPr>
        </p:nvSpPr>
        <p:spPr>
          <a:xfrm>
            <a:off x="7515589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13" hasCustomPrompt="1"/>
          </p:nvPr>
        </p:nvSpPr>
        <p:spPr>
          <a:xfrm>
            <a:off x="5796703" y="4216177"/>
            <a:ext cx="1720400" cy="12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14"/>
          </p:nvPr>
        </p:nvSpPr>
        <p:spPr>
          <a:xfrm>
            <a:off x="7515589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15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38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1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807" name="Google Shape;807;p1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1" name="Google Shape;851;p15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852" name="Google Shape;852;p15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5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5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5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5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5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8" name="Google Shape;858;p15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859" name="Google Shape;859;p15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3" name="Google Shape;863;p15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864" name="Google Shape;864;p15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15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15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15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15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0" name="Google Shape;870;p15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15"/>
          <p:cNvSpPr txBox="1">
            <a:spLocks noGrp="1"/>
          </p:cNvSpPr>
          <p:nvPr>
            <p:ph type="subTitle" idx="1"/>
          </p:nvPr>
        </p:nvSpPr>
        <p:spPr>
          <a:xfrm>
            <a:off x="1475967" y="2916700"/>
            <a:ext cx="4080000" cy="1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5"/>
          <p:cNvSpPr txBox="1">
            <a:spLocks noGrp="1"/>
          </p:cNvSpPr>
          <p:nvPr>
            <p:ph type="title"/>
          </p:nvPr>
        </p:nvSpPr>
        <p:spPr>
          <a:xfrm>
            <a:off x="1475967" y="1961533"/>
            <a:ext cx="408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9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mhuria"/>
              <a:buNone/>
              <a:defRPr sz="6000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9861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2" r:id="rId15"/>
    <p:sldLayoutId id="214748368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522F0E-4FA4-90A5-2BD6-791BA00B7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49" y="2383911"/>
            <a:ext cx="10132430" cy="1774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384D4-EDAA-BB46-7DA7-102D67F1C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255" y="1170755"/>
            <a:ext cx="309094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6C34D4-05C1-2EF9-37A0-30D87A9CFE75}"/>
              </a:ext>
            </a:extLst>
          </p:cNvPr>
          <p:cNvGrpSpPr/>
          <p:nvPr/>
        </p:nvGrpSpPr>
        <p:grpSpPr>
          <a:xfrm>
            <a:off x="1325110" y="561894"/>
            <a:ext cx="10028689" cy="2076531"/>
            <a:chOff x="699912" y="1651755"/>
            <a:chExt cx="10146156" cy="22823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C9F0C2-4C7D-7BE1-B0EB-B0DF30BFCFDD}"/>
                </a:ext>
              </a:extLst>
            </p:cNvPr>
            <p:cNvGrpSpPr/>
            <p:nvPr/>
          </p:nvGrpSpPr>
          <p:grpSpPr>
            <a:xfrm>
              <a:off x="699912" y="1651755"/>
              <a:ext cx="10146156" cy="2282305"/>
              <a:chOff x="-222790" y="232396"/>
              <a:chExt cx="10909881" cy="2728183"/>
            </a:xfrm>
          </p:grpSpPr>
          <p:sp>
            <p:nvSpPr>
              <p:cNvPr id="16" name="Hình chữ nhật: Góc Tròn 38">
                <a:extLst>
                  <a:ext uri="{FF2B5EF4-FFF2-40B4-BE49-F238E27FC236}">
                    <a16:creationId xmlns:a16="http://schemas.microsoft.com/office/drawing/2014/main" id="{AA33342E-B54B-A29D-55B1-1C155E47EE0B}"/>
                  </a:ext>
                </a:extLst>
              </p:cNvPr>
              <p:cNvSpPr/>
              <p:nvPr/>
            </p:nvSpPr>
            <p:spPr>
              <a:xfrm>
                <a:off x="-222790" y="232396"/>
                <a:ext cx="10909881" cy="1837155"/>
              </a:xfrm>
              <a:custGeom>
                <a:avLst/>
                <a:gdLst>
                  <a:gd name="connsiteX0" fmla="*/ 0 w 10909881"/>
                  <a:gd name="connsiteY0" fmla="*/ 306199 h 1837155"/>
                  <a:gd name="connsiteX1" fmla="*/ 151787 w 10909881"/>
                  <a:gd name="connsiteY1" fmla="*/ 0 h 1837155"/>
                  <a:gd name="connsiteX2" fmla="*/ 1018380 w 10909881"/>
                  <a:gd name="connsiteY2" fmla="*/ 0 h 1837155"/>
                  <a:gd name="connsiteX3" fmla="*/ 1818313 w 10909881"/>
                  <a:gd name="connsiteY3" fmla="*/ 0 h 1837155"/>
                  <a:gd name="connsiteX4" fmla="*/ 1818313 w 10909881"/>
                  <a:gd name="connsiteY4" fmla="*/ 0 h 1837155"/>
                  <a:gd name="connsiteX5" fmla="*/ 2645645 w 10909881"/>
                  <a:gd name="connsiteY5" fmla="*/ 0 h 1837155"/>
                  <a:gd name="connsiteX6" fmla="*/ 3500252 w 10909881"/>
                  <a:gd name="connsiteY6" fmla="*/ 0 h 1837155"/>
                  <a:gd name="connsiteX7" fmla="*/ 4545783 w 10909881"/>
                  <a:gd name="connsiteY7" fmla="*/ 0 h 1837155"/>
                  <a:gd name="connsiteX8" fmla="*/ 5246886 w 10909881"/>
                  <a:gd name="connsiteY8" fmla="*/ 0 h 1837155"/>
                  <a:gd name="connsiteX9" fmla="*/ 6258605 w 10909881"/>
                  <a:gd name="connsiteY9" fmla="*/ 0 h 1837155"/>
                  <a:gd name="connsiteX10" fmla="*/ 7083955 w 10909881"/>
                  <a:gd name="connsiteY10" fmla="*/ 0 h 1837155"/>
                  <a:gd name="connsiteX11" fmla="*/ 7909306 w 10909881"/>
                  <a:gd name="connsiteY11" fmla="*/ 0 h 1837155"/>
                  <a:gd name="connsiteX12" fmla="*/ 8921024 w 10909881"/>
                  <a:gd name="connsiteY12" fmla="*/ 0 h 1837155"/>
                  <a:gd name="connsiteX13" fmla="*/ 9622129 w 10909881"/>
                  <a:gd name="connsiteY13" fmla="*/ 0 h 1837155"/>
                  <a:gd name="connsiteX14" fmla="*/ 10758093 w 10909881"/>
                  <a:gd name="connsiteY14" fmla="*/ 0 h 1837155"/>
                  <a:gd name="connsiteX15" fmla="*/ 10909881 w 10909881"/>
                  <a:gd name="connsiteY15" fmla="*/ 306199 h 1837155"/>
                  <a:gd name="connsiteX16" fmla="*/ 10909881 w 10909881"/>
                  <a:gd name="connsiteY16" fmla="*/ 306193 h 1837155"/>
                  <a:gd name="connsiteX17" fmla="*/ 10909881 w 10909881"/>
                  <a:gd name="connsiteY17" fmla="*/ 306193 h 1837155"/>
                  <a:gd name="connsiteX18" fmla="*/ 10909881 w 10909881"/>
                  <a:gd name="connsiteY18" fmla="*/ 765481 h 1837155"/>
                  <a:gd name="connsiteX19" fmla="*/ 10909881 w 10909881"/>
                  <a:gd name="connsiteY19" fmla="*/ 1530955 h 1837155"/>
                  <a:gd name="connsiteX20" fmla="*/ 10758093 w 10909881"/>
                  <a:gd name="connsiteY20" fmla="*/ 1837155 h 1837155"/>
                  <a:gd name="connsiteX21" fmla="*/ 9746374 w 10909881"/>
                  <a:gd name="connsiteY21" fmla="*/ 1837155 h 1837155"/>
                  <a:gd name="connsiteX22" fmla="*/ 8734655 w 10909881"/>
                  <a:gd name="connsiteY22" fmla="*/ 1837155 h 1837155"/>
                  <a:gd name="connsiteX23" fmla="*/ 7847182 w 10909881"/>
                  <a:gd name="connsiteY23" fmla="*/ 1837155 h 1837155"/>
                  <a:gd name="connsiteX24" fmla="*/ 6897586 w 10909881"/>
                  <a:gd name="connsiteY24" fmla="*/ 1837155 h 1837155"/>
                  <a:gd name="connsiteX25" fmla="*/ 5885866 w 10909881"/>
                  <a:gd name="connsiteY25" fmla="*/ 1837155 h 1837155"/>
                  <a:gd name="connsiteX26" fmla="*/ 4545783 w 10909881"/>
                  <a:gd name="connsiteY26" fmla="*/ 1837155 h 1837155"/>
                  <a:gd name="connsiteX27" fmla="*/ 3582076 w 10909881"/>
                  <a:gd name="connsiteY27" fmla="*/ 1837155 h 1837155"/>
                  <a:gd name="connsiteX28" fmla="*/ 2618370 w 10909881"/>
                  <a:gd name="connsiteY28" fmla="*/ 1837155 h 1837155"/>
                  <a:gd name="connsiteX29" fmla="*/ 1818313 w 10909881"/>
                  <a:gd name="connsiteY29" fmla="*/ 1837155 h 1837155"/>
                  <a:gd name="connsiteX30" fmla="*/ 1818313 w 10909881"/>
                  <a:gd name="connsiteY30" fmla="*/ 1837155 h 1837155"/>
                  <a:gd name="connsiteX31" fmla="*/ 1035046 w 10909881"/>
                  <a:gd name="connsiteY31" fmla="*/ 1837155 h 1837155"/>
                  <a:gd name="connsiteX32" fmla="*/ 151787 w 10909881"/>
                  <a:gd name="connsiteY32" fmla="*/ 1837155 h 1837155"/>
                  <a:gd name="connsiteX33" fmla="*/ 0 w 10909881"/>
                  <a:gd name="connsiteY33" fmla="*/ 1530955 h 1837155"/>
                  <a:gd name="connsiteX34" fmla="*/ 0 w 10909881"/>
                  <a:gd name="connsiteY34" fmla="*/ 765481 h 1837155"/>
                  <a:gd name="connsiteX35" fmla="*/ 0 w 10909881"/>
                  <a:gd name="connsiteY35" fmla="*/ 593253 h 1837155"/>
                  <a:gd name="connsiteX36" fmla="*/ 0 w 10909881"/>
                  <a:gd name="connsiteY36" fmla="*/ 306193 h 1837155"/>
                  <a:gd name="connsiteX37" fmla="*/ 0 w 10909881"/>
                  <a:gd name="connsiteY37" fmla="*/ 306199 h 1837155"/>
                  <a:gd name="connsiteX0" fmla="*/ 0 w 10909881"/>
                  <a:gd name="connsiteY0" fmla="*/ 306199 h 1837155"/>
                  <a:gd name="connsiteX1" fmla="*/ 151787 w 10909881"/>
                  <a:gd name="connsiteY1" fmla="*/ 0 h 1837155"/>
                  <a:gd name="connsiteX2" fmla="*/ 968384 w 10909881"/>
                  <a:gd name="connsiteY2" fmla="*/ 0 h 1837155"/>
                  <a:gd name="connsiteX3" fmla="*/ 1818313 w 10909881"/>
                  <a:gd name="connsiteY3" fmla="*/ 0 h 1837155"/>
                  <a:gd name="connsiteX4" fmla="*/ 1818313 w 10909881"/>
                  <a:gd name="connsiteY4" fmla="*/ 0 h 1837155"/>
                  <a:gd name="connsiteX5" fmla="*/ 2672920 w 10909881"/>
                  <a:gd name="connsiteY5" fmla="*/ 0 h 1837155"/>
                  <a:gd name="connsiteX6" fmla="*/ 3609351 w 10909881"/>
                  <a:gd name="connsiteY6" fmla="*/ 0 h 1837155"/>
                  <a:gd name="connsiteX7" fmla="*/ 4545783 w 10909881"/>
                  <a:gd name="connsiteY7" fmla="*/ 0 h 1837155"/>
                  <a:gd name="connsiteX8" fmla="*/ 5371132 w 10909881"/>
                  <a:gd name="connsiteY8" fmla="*/ 0 h 1837155"/>
                  <a:gd name="connsiteX9" fmla="*/ 6258605 w 10909881"/>
                  <a:gd name="connsiteY9" fmla="*/ 0 h 1837155"/>
                  <a:gd name="connsiteX10" fmla="*/ 7021832 w 10909881"/>
                  <a:gd name="connsiteY10" fmla="*/ 0 h 1837155"/>
                  <a:gd name="connsiteX11" fmla="*/ 7785059 w 10909881"/>
                  <a:gd name="connsiteY11" fmla="*/ 0 h 1837155"/>
                  <a:gd name="connsiteX12" fmla="*/ 8486162 w 10909881"/>
                  <a:gd name="connsiteY12" fmla="*/ 0 h 1837155"/>
                  <a:gd name="connsiteX13" fmla="*/ 9187267 w 10909881"/>
                  <a:gd name="connsiteY13" fmla="*/ 0 h 1837155"/>
                  <a:gd name="connsiteX14" fmla="*/ 9950492 w 10909881"/>
                  <a:gd name="connsiteY14" fmla="*/ 0 h 1837155"/>
                  <a:gd name="connsiteX15" fmla="*/ 10758093 w 10909881"/>
                  <a:gd name="connsiteY15" fmla="*/ 0 h 1837155"/>
                  <a:gd name="connsiteX16" fmla="*/ 10909881 w 10909881"/>
                  <a:gd name="connsiteY16" fmla="*/ 306199 h 1837155"/>
                  <a:gd name="connsiteX17" fmla="*/ 10909881 w 10909881"/>
                  <a:gd name="connsiteY17" fmla="*/ 306193 h 1837155"/>
                  <a:gd name="connsiteX18" fmla="*/ 10909881 w 10909881"/>
                  <a:gd name="connsiteY18" fmla="*/ 306193 h 1837155"/>
                  <a:gd name="connsiteX19" fmla="*/ 10909881 w 10909881"/>
                  <a:gd name="connsiteY19" fmla="*/ 765481 h 1837155"/>
                  <a:gd name="connsiteX20" fmla="*/ 10909881 w 10909881"/>
                  <a:gd name="connsiteY20" fmla="*/ 1530955 h 1837155"/>
                  <a:gd name="connsiteX21" fmla="*/ 10758093 w 10909881"/>
                  <a:gd name="connsiteY21" fmla="*/ 1837155 h 1837155"/>
                  <a:gd name="connsiteX22" fmla="*/ 9870620 w 10909881"/>
                  <a:gd name="connsiteY22" fmla="*/ 1837155 h 1837155"/>
                  <a:gd name="connsiteX23" fmla="*/ 9169517 w 10909881"/>
                  <a:gd name="connsiteY23" fmla="*/ 1837155 h 1837155"/>
                  <a:gd name="connsiteX24" fmla="*/ 8344168 w 10909881"/>
                  <a:gd name="connsiteY24" fmla="*/ 1837155 h 1837155"/>
                  <a:gd name="connsiteX25" fmla="*/ 7332448 w 10909881"/>
                  <a:gd name="connsiteY25" fmla="*/ 1837155 h 1837155"/>
                  <a:gd name="connsiteX26" fmla="*/ 6320728 w 10909881"/>
                  <a:gd name="connsiteY26" fmla="*/ 1837155 h 1837155"/>
                  <a:gd name="connsiteX27" fmla="*/ 5433256 w 10909881"/>
                  <a:gd name="connsiteY27" fmla="*/ 1837155 h 1837155"/>
                  <a:gd name="connsiteX28" fmla="*/ 4545783 w 10909881"/>
                  <a:gd name="connsiteY28" fmla="*/ 1837155 h 1837155"/>
                  <a:gd name="connsiteX29" fmla="*/ 3718450 w 10909881"/>
                  <a:gd name="connsiteY29" fmla="*/ 1837155 h 1837155"/>
                  <a:gd name="connsiteX30" fmla="*/ 2836569 w 10909881"/>
                  <a:gd name="connsiteY30" fmla="*/ 1837155 h 1837155"/>
                  <a:gd name="connsiteX31" fmla="*/ 1818313 w 10909881"/>
                  <a:gd name="connsiteY31" fmla="*/ 1837155 h 1837155"/>
                  <a:gd name="connsiteX32" fmla="*/ 1818313 w 10909881"/>
                  <a:gd name="connsiteY32" fmla="*/ 1837155 h 1837155"/>
                  <a:gd name="connsiteX33" fmla="*/ 1018380 w 10909881"/>
                  <a:gd name="connsiteY33" fmla="*/ 1837155 h 1837155"/>
                  <a:gd name="connsiteX34" fmla="*/ 151787 w 10909881"/>
                  <a:gd name="connsiteY34" fmla="*/ 1837155 h 1837155"/>
                  <a:gd name="connsiteX35" fmla="*/ 0 w 10909881"/>
                  <a:gd name="connsiteY35" fmla="*/ 1530955 h 1837155"/>
                  <a:gd name="connsiteX36" fmla="*/ 0 w 10909881"/>
                  <a:gd name="connsiteY36" fmla="*/ 765481 h 1837155"/>
                  <a:gd name="connsiteX37" fmla="*/ 0 w 10909881"/>
                  <a:gd name="connsiteY37" fmla="*/ 593253 h 1837155"/>
                  <a:gd name="connsiteX38" fmla="*/ 0 w 10909881"/>
                  <a:gd name="connsiteY38" fmla="*/ 306193 h 1837155"/>
                  <a:gd name="connsiteX39" fmla="*/ 0 w 10909881"/>
                  <a:gd name="connsiteY39" fmla="*/ 306199 h 183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9881" h="1837155" fill="none" extrusionOk="0">
                    <a:moveTo>
                      <a:pt x="0" y="306199"/>
                    </a:moveTo>
                    <a:cubicBezTo>
                      <a:pt x="22997" y="139118"/>
                      <a:pt x="56190" y="-4143"/>
                      <a:pt x="151787" y="0"/>
                    </a:cubicBezTo>
                    <a:cubicBezTo>
                      <a:pt x="330473" y="-99564"/>
                      <a:pt x="709802" y="98179"/>
                      <a:pt x="1018380" y="0"/>
                    </a:cubicBezTo>
                    <a:cubicBezTo>
                      <a:pt x="1313160" y="-81961"/>
                      <a:pt x="1663526" y="17393"/>
                      <a:pt x="1818313" y="0"/>
                    </a:cubicBezTo>
                    <a:lnTo>
                      <a:pt x="1818313" y="0"/>
                    </a:lnTo>
                    <a:cubicBezTo>
                      <a:pt x="2105475" y="-38541"/>
                      <a:pt x="2406222" y="-92383"/>
                      <a:pt x="2645645" y="0"/>
                    </a:cubicBezTo>
                    <a:cubicBezTo>
                      <a:pt x="2909101" y="91322"/>
                      <a:pt x="3148075" y="30975"/>
                      <a:pt x="3500252" y="0"/>
                    </a:cubicBezTo>
                    <a:cubicBezTo>
                      <a:pt x="3831751" y="-109753"/>
                      <a:pt x="4152400" y="-92600"/>
                      <a:pt x="4545783" y="0"/>
                    </a:cubicBezTo>
                    <a:cubicBezTo>
                      <a:pt x="4794982" y="-68118"/>
                      <a:pt x="5087563" y="-36043"/>
                      <a:pt x="5246886" y="0"/>
                    </a:cubicBezTo>
                    <a:cubicBezTo>
                      <a:pt x="5422565" y="-23057"/>
                      <a:pt x="5943960" y="-44297"/>
                      <a:pt x="6258605" y="0"/>
                    </a:cubicBezTo>
                    <a:cubicBezTo>
                      <a:pt x="6656835" y="-12025"/>
                      <a:pt x="6866278" y="-33029"/>
                      <a:pt x="7083955" y="0"/>
                    </a:cubicBezTo>
                    <a:cubicBezTo>
                      <a:pt x="7315548" y="11822"/>
                      <a:pt x="7568268" y="65211"/>
                      <a:pt x="7909306" y="0"/>
                    </a:cubicBezTo>
                    <a:cubicBezTo>
                      <a:pt x="8204000" y="-122375"/>
                      <a:pt x="8636499" y="110503"/>
                      <a:pt x="8921024" y="0"/>
                    </a:cubicBezTo>
                    <a:cubicBezTo>
                      <a:pt x="9267303" y="-70339"/>
                      <a:pt x="9350409" y="-63914"/>
                      <a:pt x="9622129" y="0"/>
                    </a:cubicBezTo>
                    <a:cubicBezTo>
                      <a:pt x="9941625" y="69299"/>
                      <a:pt x="10268071" y="20727"/>
                      <a:pt x="10758093" y="0"/>
                    </a:cubicBezTo>
                    <a:cubicBezTo>
                      <a:pt x="10827835" y="-19927"/>
                      <a:pt x="10935529" y="131513"/>
                      <a:pt x="10909881" y="306199"/>
                    </a:cubicBezTo>
                    <a:lnTo>
                      <a:pt x="10909881" y="306193"/>
                    </a:lnTo>
                    <a:lnTo>
                      <a:pt x="10909881" y="306193"/>
                    </a:lnTo>
                    <a:cubicBezTo>
                      <a:pt x="10881959" y="494047"/>
                      <a:pt x="10903445" y="617611"/>
                      <a:pt x="10909881" y="765481"/>
                    </a:cubicBezTo>
                    <a:cubicBezTo>
                      <a:pt x="10906095" y="1147861"/>
                      <a:pt x="10912705" y="1235075"/>
                      <a:pt x="10909881" y="1530955"/>
                    </a:cubicBezTo>
                    <a:cubicBezTo>
                      <a:pt x="10907668" y="1704926"/>
                      <a:pt x="10846900" y="1829879"/>
                      <a:pt x="10758093" y="1837155"/>
                    </a:cubicBezTo>
                    <a:cubicBezTo>
                      <a:pt x="10349776" y="1944053"/>
                      <a:pt x="10045978" y="1846552"/>
                      <a:pt x="9746374" y="1837155"/>
                    </a:cubicBezTo>
                    <a:cubicBezTo>
                      <a:pt x="9524320" y="1822514"/>
                      <a:pt x="9001697" y="1709442"/>
                      <a:pt x="8734655" y="1837155"/>
                    </a:cubicBezTo>
                    <a:cubicBezTo>
                      <a:pt x="8556837" y="1895079"/>
                      <a:pt x="8183863" y="1898302"/>
                      <a:pt x="7847182" y="1837155"/>
                    </a:cubicBezTo>
                    <a:cubicBezTo>
                      <a:pt x="7499262" y="1758663"/>
                      <a:pt x="7094641" y="1875973"/>
                      <a:pt x="6897586" y="1837155"/>
                    </a:cubicBezTo>
                    <a:cubicBezTo>
                      <a:pt x="6697111" y="1881096"/>
                      <a:pt x="6216070" y="1891435"/>
                      <a:pt x="5885866" y="1837155"/>
                    </a:cubicBezTo>
                    <a:cubicBezTo>
                      <a:pt x="5547738" y="1721243"/>
                      <a:pt x="5056772" y="1801174"/>
                      <a:pt x="4545783" y="1837155"/>
                    </a:cubicBezTo>
                    <a:cubicBezTo>
                      <a:pt x="4204351" y="1861913"/>
                      <a:pt x="4042741" y="1894670"/>
                      <a:pt x="3582076" y="1837155"/>
                    </a:cubicBezTo>
                    <a:cubicBezTo>
                      <a:pt x="3180681" y="1769863"/>
                      <a:pt x="3031895" y="1956992"/>
                      <a:pt x="2618370" y="1837155"/>
                    </a:cubicBezTo>
                    <a:cubicBezTo>
                      <a:pt x="2242226" y="1751937"/>
                      <a:pt x="2189376" y="1913534"/>
                      <a:pt x="1818313" y="1837155"/>
                    </a:cubicBezTo>
                    <a:lnTo>
                      <a:pt x="1818313" y="1837155"/>
                    </a:lnTo>
                    <a:cubicBezTo>
                      <a:pt x="1651692" y="1886742"/>
                      <a:pt x="1403543" y="1823772"/>
                      <a:pt x="1035046" y="1837155"/>
                    </a:cubicBezTo>
                    <a:cubicBezTo>
                      <a:pt x="648697" y="1801316"/>
                      <a:pt x="402423" y="1910273"/>
                      <a:pt x="151787" y="1837155"/>
                    </a:cubicBezTo>
                    <a:cubicBezTo>
                      <a:pt x="71610" y="1802055"/>
                      <a:pt x="-15711" y="1674902"/>
                      <a:pt x="0" y="1530955"/>
                    </a:cubicBezTo>
                    <a:cubicBezTo>
                      <a:pt x="-28012" y="1199276"/>
                      <a:pt x="26730" y="996044"/>
                      <a:pt x="0" y="765481"/>
                    </a:cubicBezTo>
                    <a:cubicBezTo>
                      <a:pt x="6467" y="709211"/>
                      <a:pt x="-3927" y="648995"/>
                      <a:pt x="0" y="593253"/>
                    </a:cubicBezTo>
                    <a:cubicBezTo>
                      <a:pt x="5739" y="551018"/>
                      <a:pt x="18032" y="422881"/>
                      <a:pt x="0" y="306193"/>
                    </a:cubicBezTo>
                    <a:lnTo>
                      <a:pt x="0" y="306199"/>
                    </a:lnTo>
                    <a:close/>
                  </a:path>
                  <a:path w="10909881" h="1837155" stroke="0" extrusionOk="0">
                    <a:moveTo>
                      <a:pt x="0" y="306199"/>
                    </a:moveTo>
                    <a:cubicBezTo>
                      <a:pt x="13268" y="107870"/>
                      <a:pt x="71444" y="-20417"/>
                      <a:pt x="151787" y="0"/>
                    </a:cubicBezTo>
                    <a:cubicBezTo>
                      <a:pt x="416238" y="33151"/>
                      <a:pt x="703192" y="-38143"/>
                      <a:pt x="968384" y="0"/>
                    </a:cubicBezTo>
                    <a:cubicBezTo>
                      <a:pt x="1256091" y="56782"/>
                      <a:pt x="1391477" y="38869"/>
                      <a:pt x="1818313" y="0"/>
                    </a:cubicBezTo>
                    <a:lnTo>
                      <a:pt x="1818313" y="0"/>
                    </a:lnTo>
                    <a:cubicBezTo>
                      <a:pt x="2180902" y="-43824"/>
                      <a:pt x="2347408" y="748"/>
                      <a:pt x="2672920" y="0"/>
                    </a:cubicBezTo>
                    <a:cubicBezTo>
                      <a:pt x="3035988" y="-3559"/>
                      <a:pt x="3155321" y="64220"/>
                      <a:pt x="3609351" y="0"/>
                    </a:cubicBezTo>
                    <a:cubicBezTo>
                      <a:pt x="4040433" y="-70220"/>
                      <a:pt x="4259744" y="67491"/>
                      <a:pt x="4545783" y="0"/>
                    </a:cubicBezTo>
                    <a:cubicBezTo>
                      <a:pt x="4658926" y="-80394"/>
                      <a:pt x="4995535" y="22364"/>
                      <a:pt x="5371132" y="0"/>
                    </a:cubicBezTo>
                    <a:cubicBezTo>
                      <a:pt x="5670631" y="-81176"/>
                      <a:pt x="6031395" y="-64759"/>
                      <a:pt x="6258605" y="0"/>
                    </a:cubicBezTo>
                    <a:cubicBezTo>
                      <a:pt x="6439970" y="40677"/>
                      <a:pt x="6842536" y="56165"/>
                      <a:pt x="7021832" y="0"/>
                    </a:cubicBezTo>
                    <a:cubicBezTo>
                      <a:pt x="7189727" y="-20883"/>
                      <a:pt x="7574580" y="-31519"/>
                      <a:pt x="7785059" y="0"/>
                    </a:cubicBezTo>
                    <a:cubicBezTo>
                      <a:pt x="7999680" y="69848"/>
                      <a:pt x="8150841" y="-53160"/>
                      <a:pt x="8486162" y="0"/>
                    </a:cubicBezTo>
                    <a:cubicBezTo>
                      <a:pt x="8796694" y="39298"/>
                      <a:pt x="8943572" y="-54853"/>
                      <a:pt x="9187267" y="0"/>
                    </a:cubicBezTo>
                    <a:cubicBezTo>
                      <a:pt x="9423807" y="28712"/>
                      <a:pt x="9559496" y="-45548"/>
                      <a:pt x="9950492" y="0"/>
                    </a:cubicBezTo>
                    <a:cubicBezTo>
                      <a:pt x="10333231" y="-6939"/>
                      <a:pt x="10425896" y="-61862"/>
                      <a:pt x="10758093" y="0"/>
                    </a:cubicBezTo>
                    <a:cubicBezTo>
                      <a:pt x="10850988" y="-10883"/>
                      <a:pt x="10885464" y="122464"/>
                      <a:pt x="10909881" y="306199"/>
                    </a:cubicBezTo>
                    <a:lnTo>
                      <a:pt x="10909881" y="306193"/>
                    </a:lnTo>
                    <a:lnTo>
                      <a:pt x="10909881" y="306193"/>
                    </a:lnTo>
                    <a:cubicBezTo>
                      <a:pt x="10922391" y="496962"/>
                      <a:pt x="10928986" y="544568"/>
                      <a:pt x="10909881" y="765481"/>
                    </a:cubicBezTo>
                    <a:cubicBezTo>
                      <a:pt x="10931107" y="913985"/>
                      <a:pt x="10940771" y="1269189"/>
                      <a:pt x="10909881" y="1530955"/>
                    </a:cubicBezTo>
                    <a:cubicBezTo>
                      <a:pt x="10921395" y="1702406"/>
                      <a:pt x="10840942" y="1830874"/>
                      <a:pt x="10758093" y="1837155"/>
                    </a:cubicBezTo>
                    <a:cubicBezTo>
                      <a:pt x="10372130" y="1799574"/>
                      <a:pt x="10174308" y="1845728"/>
                      <a:pt x="9870620" y="1837155"/>
                    </a:cubicBezTo>
                    <a:cubicBezTo>
                      <a:pt x="9574551" y="1809014"/>
                      <a:pt x="9311621" y="1787344"/>
                      <a:pt x="9169517" y="1837155"/>
                    </a:cubicBezTo>
                    <a:cubicBezTo>
                      <a:pt x="9054084" y="1922245"/>
                      <a:pt x="8671468" y="1817279"/>
                      <a:pt x="8344168" y="1837155"/>
                    </a:cubicBezTo>
                    <a:cubicBezTo>
                      <a:pt x="8008928" y="1877300"/>
                      <a:pt x="7785421" y="1843731"/>
                      <a:pt x="7332448" y="1837155"/>
                    </a:cubicBezTo>
                    <a:cubicBezTo>
                      <a:pt x="6937098" y="1863058"/>
                      <a:pt x="6585450" y="1944782"/>
                      <a:pt x="6320728" y="1837155"/>
                    </a:cubicBezTo>
                    <a:cubicBezTo>
                      <a:pt x="6046527" y="1797640"/>
                      <a:pt x="5709200" y="1996862"/>
                      <a:pt x="5433256" y="1837155"/>
                    </a:cubicBezTo>
                    <a:cubicBezTo>
                      <a:pt x="5159579" y="1760972"/>
                      <a:pt x="4826415" y="1739953"/>
                      <a:pt x="4545783" y="1837155"/>
                    </a:cubicBezTo>
                    <a:cubicBezTo>
                      <a:pt x="4237826" y="1853649"/>
                      <a:pt x="3902022" y="1860740"/>
                      <a:pt x="3718450" y="1837155"/>
                    </a:cubicBezTo>
                    <a:cubicBezTo>
                      <a:pt x="3508899" y="1872829"/>
                      <a:pt x="3063060" y="1909957"/>
                      <a:pt x="2836569" y="1837155"/>
                    </a:cubicBezTo>
                    <a:cubicBezTo>
                      <a:pt x="2610032" y="1804791"/>
                      <a:pt x="2292244" y="1810899"/>
                      <a:pt x="1818313" y="1837155"/>
                    </a:cubicBezTo>
                    <a:lnTo>
                      <a:pt x="1818313" y="1837155"/>
                    </a:lnTo>
                    <a:cubicBezTo>
                      <a:pt x="1445758" y="1880583"/>
                      <a:pt x="1332784" y="1826830"/>
                      <a:pt x="1018380" y="1837155"/>
                    </a:cubicBezTo>
                    <a:cubicBezTo>
                      <a:pt x="729764" y="1873344"/>
                      <a:pt x="425277" y="1806959"/>
                      <a:pt x="151787" y="1837155"/>
                    </a:cubicBezTo>
                    <a:cubicBezTo>
                      <a:pt x="75728" y="1802475"/>
                      <a:pt x="464" y="1682572"/>
                      <a:pt x="0" y="1530955"/>
                    </a:cubicBezTo>
                    <a:cubicBezTo>
                      <a:pt x="4868" y="1152848"/>
                      <a:pt x="26078" y="1001349"/>
                      <a:pt x="0" y="765481"/>
                    </a:cubicBezTo>
                    <a:cubicBezTo>
                      <a:pt x="4475" y="674713"/>
                      <a:pt x="7109" y="632982"/>
                      <a:pt x="0" y="593253"/>
                    </a:cubicBezTo>
                    <a:cubicBezTo>
                      <a:pt x="5914" y="471245"/>
                      <a:pt x="-17368" y="422340"/>
                      <a:pt x="0" y="306193"/>
                    </a:cubicBezTo>
                    <a:lnTo>
                      <a:pt x="0" y="306199"/>
                    </a:lnTo>
                    <a:close/>
                  </a:path>
                  <a:path w="10909881" h="1837155" fill="none" stroke="0" extrusionOk="0">
                    <a:moveTo>
                      <a:pt x="0" y="306199"/>
                    </a:moveTo>
                    <a:cubicBezTo>
                      <a:pt x="8699" y="121743"/>
                      <a:pt x="70780" y="-21208"/>
                      <a:pt x="151787" y="0"/>
                    </a:cubicBezTo>
                    <a:cubicBezTo>
                      <a:pt x="287462" y="-81293"/>
                      <a:pt x="801483" y="71230"/>
                      <a:pt x="1018380" y="0"/>
                    </a:cubicBezTo>
                    <a:cubicBezTo>
                      <a:pt x="1301004" y="-37099"/>
                      <a:pt x="1625100" y="71946"/>
                      <a:pt x="1818313" y="0"/>
                    </a:cubicBezTo>
                    <a:lnTo>
                      <a:pt x="1818313" y="0"/>
                    </a:lnTo>
                    <a:cubicBezTo>
                      <a:pt x="2141075" y="-77878"/>
                      <a:pt x="2443302" y="-7930"/>
                      <a:pt x="2645645" y="0"/>
                    </a:cubicBezTo>
                    <a:cubicBezTo>
                      <a:pt x="2905143" y="70211"/>
                      <a:pt x="3228265" y="26888"/>
                      <a:pt x="3500252" y="0"/>
                    </a:cubicBezTo>
                    <a:cubicBezTo>
                      <a:pt x="3826353" y="-97123"/>
                      <a:pt x="4179765" y="-118097"/>
                      <a:pt x="4545783" y="0"/>
                    </a:cubicBezTo>
                    <a:cubicBezTo>
                      <a:pt x="4813585" y="-59900"/>
                      <a:pt x="5102571" y="-32961"/>
                      <a:pt x="5246886" y="0"/>
                    </a:cubicBezTo>
                    <a:cubicBezTo>
                      <a:pt x="5400224" y="3399"/>
                      <a:pt x="5887436" y="-75437"/>
                      <a:pt x="6258605" y="0"/>
                    </a:cubicBezTo>
                    <a:cubicBezTo>
                      <a:pt x="6602429" y="5163"/>
                      <a:pt x="6836415" y="-178"/>
                      <a:pt x="7083955" y="0"/>
                    </a:cubicBezTo>
                    <a:cubicBezTo>
                      <a:pt x="7314611" y="-20760"/>
                      <a:pt x="7603892" y="31668"/>
                      <a:pt x="7909306" y="0"/>
                    </a:cubicBezTo>
                    <a:cubicBezTo>
                      <a:pt x="8258856" y="170"/>
                      <a:pt x="8544662" y="40857"/>
                      <a:pt x="8921024" y="0"/>
                    </a:cubicBezTo>
                    <a:cubicBezTo>
                      <a:pt x="9259078" y="-67450"/>
                      <a:pt x="9357997" y="-66242"/>
                      <a:pt x="9622129" y="0"/>
                    </a:cubicBezTo>
                    <a:cubicBezTo>
                      <a:pt x="9857662" y="12826"/>
                      <a:pt x="10196484" y="19410"/>
                      <a:pt x="10758093" y="0"/>
                    </a:cubicBezTo>
                    <a:cubicBezTo>
                      <a:pt x="10852060" y="-3843"/>
                      <a:pt x="10953211" y="127288"/>
                      <a:pt x="10909881" y="306199"/>
                    </a:cubicBezTo>
                    <a:lnTo>
                      <a:pt x="10909881" y="306193"/>
                    </a:lnTo>
                    <a:lnTo>
                      <a:pt x="10909881" y="306193"/>
                    </a:lnTo>
                    <a:cubicBezTo>
                      <a:pt x="10872507" y="483169"/>
                      <a:pt x="10913399" y="627129"/>
                      <a:pt x="10909881" y="765481"/>
                    </a:cubicBezTo>
                    <a:cubicBezTo>
                      <a:pt x="10924931" y="1135774"/>
                      <a:pt x="10915751" y="1273497"/>
                      <a:pt x="10909881" y="1530955"/>
                    </a:cubicBezTo>
                    <a:cubicBezTo>
                      <a:pt x="10894892" y="1704359"/>
                      <a:pt x="10830270" y="1821820"/>
                      <a:pt x="10758093" y="1837155"/>
                    </a:cubicBezTo>
                    <a:cubicBezTo>
                      <a:pt x="10301845" y="1931285"/>
                      <a:pt x="9981116" y="1815561"/>
                      <a:pt x="9746374" y="1837155"/>
                    </a:cubicBezTo>
                    <a:cubicBezTo>
                      <a:pt x="9458210" y="1839288"/>
                      <a:pt x="8972530" y="1753136"/>
                      <a:pt x="8734655" y="1837155"/>
                    </a:cubicBezTo>
                    <a:cubicBezTo>
                      <a:pt x="8476102" y="1862141"/>
                      <a:pt x="8150581" y="1969875"/>
                      <a:pt x="7847182" y="1837155"/>
                    </a:cubicBezTo>
                    <a:cubicBezTo>
                      <a:pt x="7558703" y="1778348"/>
                      <a:pt x="7115954" y="1877976"/>
                      <a:pt x="6897586" y="1837155"/>
                    </a:cubicBezTo>
                    <a:cubicBezTo>
                      <a:pt x="6719851" y="1749559"/>
                      <a:pt x="6223981" y="1912246"/>
                      <a:pt x="5885866" y="1837155"/>
                    </a:cubicBezTo>
                    <a:cubicBezTo>
                      <a:pt x="5524113" y="1795039"/>
                      <a:pt x="5116741" y="1809545"/>
                      <a:pt x="4545783" y="1837155"/>
                    </a:cubicBezTo>
                    <a:cubicBezTo>
                      <a:pt x="4213264" y="1884098"/>
                      <a:pt x="3985192" y="1906137"/>
                      <a:pt x="3582076" y="1837155"/>
                    </a:cubicBezTo>
                    <a:cubicBezTo>
                      <a:pt x="3182165" y="1757794"/>
                      <a:pt x="3005193" y="1934649"/>
                      <a:pt x="2618370" y="1837155"/>
                    </a:cubicBezTo>
                    <a:cubicBezTo>
                      <a:pt x="2249795" y="1717193"/>
                      <a:pt x="2164775" y="1887363"/>
                      <a:pt x="1818313" y="1837155"/>
                    </a:cubicBezTo>
                    <a:lnTo>
                      <a:pt x="1818313" y="1837155"/>
                    </a:lnTo>
                    <a:cubicBezTo>
                      <a:pt x="1638458" y="1916041"/>
                      <a:pt x="1383575" y="1798848"/>
                      <a:pt x="1035046" y="1837155"/>
                    </a:cubicBezTo>
                    <a:cubicBezTo>
                      <a:pt x="686941" y="1860095"/>
                      <a:pt x="386376" y="1889840"/>
                      <a:pt x="151787" y="1837155"/>
                    </a:cubicBezTo>
                    <a:cubicBezTo>
                      <a:pt x="55797" y="1864230"/>
                      <a:pt x="3333" y="1683704"/>
                      <a:pt x="0" y="1530955"/>
                    </a:cubicBezTo>
                    <a:cubicBezTo>
                      <a:pt x="10993" y="1203680"/>
                      <a:pt x="9149" y="953120"/>
                      <a:pt x="0" y="765481"/>
                    </a:cubicBezTo>
                    <a:cubicBezTo>
                      <a:pt x="12629" y="722585"/>
                      <a:pt x="808" y="645465"/>
                      <a:pt x="0" y="593253"/>
                    </a:cubicBezTo>
                    <a:cubicBezTo>
                      <a:pt x="19113" y="550540"/>
                      <a:pt x="-12406" y="429029"/>
                      <a:pt x="0" y="306193"/>
                    </a:cubicBezTo>
                    <a:lnTo>
                      <a:pt x="0" y="306199"/>
                    </a:lnTo>
                    <a:close/>
                  </a:path>
                </a:pathLst>
              </a:custGeom>
              <a:solidFill>
                <a:srgbClr val="FFEFFF"/>
              </a:solidFill>
              <a:ln w="38100" cap="rnd" cmpd="thinThick">
                <a:solidFill>
                  <a:srgbClr val="FF0066"/>
                </a:solidFill>
                <a:prstDash val="lgDashDot"/>
                <a:round/>
                <a:extLst>
                  <a:ext uri="{C807C97D-BFC1-408E-A445-0C87EB9F89A2}">
                    <ask:lineSketchStyleProps xmlns="" xmlns:ask="http://schemas.microsoft.com/office/drawing/2018/sketchyshapes" sd="440031243">
                      <a:custGeom>
                        <a:avLst/>
                        <a:gdLst>
                          <a:gd name="connsiteX0" fmla="*/ 0 w 10028689"/>
                          <a:gd name="connsiteY0" fmla="*/ 233060 h 1398333"/>
                          <a:gd name="connsiteX1" fmla="*/ 139527 w 10028689"/>
                          <a:gd name="connsiteY1" fmla="*/ 0 h 1398333"/>
                          <a:gd name="connsiteX2" fmla="*/ 936125 w 10028689"/>
                          <a:gd name="connsiteY2" fmla="*/ 0 h 1398333"/>
                          <a:gd name="connsiteX3" fmla="*/ 1671447 w 10028689"/>
                          <a:gd name="connsiteY3" fmla="*/ 0 h 1398333"/>
                          <a:gd name="connsiteX4" fmla="*/ 1671447 w 10028689"/>
                          <a:gd name="connsiteY4" fmla="*/ 0 h 1398333"/>
                          <a:gd name="connsiteX5" fmla="*/ 2431956 w 10028689"/>
                          <a:gd name="connsiteY5" fmla="*/ 0 h 1398333"/>
                          <a:gd name="connsiteX6" fmla="*/ 3217536 w 10028689"/>
                          <a:gd name="connsiteY6" fmla="*/ 0 h 1398333"/>
                          <a:gd name="connsiteX7" fmla="*/ 4178619 w 10028689"/>
                          <a:gd name="connsiteY7" fmla="*/ 0 h 1398333"/>
                          <a:gd name="connsiteX8" fmla="*/ 4823094 w 10028689"/>
                          <a:gd name="connsiteY8" fmla="*/ 0 h 1398333"/>
                          <a:gd name="connsiteX9" fmla="*/ 5753096 w 10028689"/>
                          <a:gd name="connsiteY9" fmla="*/ 0 h 1398333"/>
                          <a:gd name="connsiteX10" fmla="*/ 6511783 w 10028689"/>
                          <a:gd name="connsiteY10" fmla="*/ 0 h 1398333"/>
                          <a:gd name="connsiteX11" fmla="*/ 7270470 w 10028689"/>
                          <a:gd name="connsiteY11" fmla="*/ 0 h 1398333"/>
                          <a:gd name="connsiteX12" fmla="*/ 8200472 w 10028689"/>
                          <a:gd name="connsiteY12" fmla="*/ 0 h 1398333"/>
                          <a:gd name="connsiteX13" fmla="*/ 8844948 w 10028689"/>
                          <a:gd name="connsiteY13" fmla="*/ 0 h 1398333"/>
                          <a:gd name="connsiteX14" fmla="*/ 9889160 w 10028689"/>
                          <a:gd name="connsiteY14" fmla="*/ 0 h 1398333"/>
                          <a:gd name="connsiteX15" fmla="*/ 10028689 w 10028689"/>
                          <a:gd name="connsiteY15" fmla="*/ 233060 h 1398333"/>
                          <a:gd name="connsiteX16" fmla="*/ 10028689 w 10028689"/>
                          <a:gd name="connsiteY16" fmla="*/ 233055 h 1398333"/>
                          <a:gd name="connsiteX17" fmla="*/ 10028689 w 10028689"/>
                          <a:gd name="connsiteY17" fmla="*/ 233055 h 1398333"/>
                          <a:gd name="connsiteX18" fmla="*/ 10028689 w 10028689"/>
                          <a:gd name="connsiteY18" fmla="*/ 582638 h 1398333"/>
                          <a:gd name="connsiteX19" fmla="*/ 10028689 w 10028689"/>
                          <a:gd name="connsiteY19" fmla="*/ 1165271 h 1398333"/>
                          <a:gd name="connsiteX20" fmla="*/ 9889160 w 10028689"/>
                          <a:gd name="connsiteY20" fmla="*/ 1398333 h 1398333"/>
                          <a:gd name="connsiteX21" fmla="*/ 8959158 w 10028689"/>
                          <a:gd name="connsiteY21" fmla="*/ 1398333 h 1398333"/>
                          <a:gd name="connsiteX22" fmla="*/ 8029156 w 10028689"/>
                          <a:gd name="connsiteY22" fmla="*/ 1398333 h 1398333"/>
                          <a:gd name="connsiteX23" fmla="*/ 7213364 w 10028689"/>
                          <a:gd name="connsiteY23" fmla="*/ 1398333 h 1398333"/>
                          <a:gd name="connsiteX24" fmla="*/ 6340467 w 10028689"/>
                          <a:gd name="connsiteY24" fmla="*/ 1398333 h 1398333"/>
                          <a:gd name="connsiteX25" fmla="*/ 5410464 w 10028689"/>
                          <a:gd name="connsiteY25" fmla="*/ 1398333 h 1398333"/>
                          <a:gd name="connsiteX26" fmla="*/ 4178619 w 10028689"/>
                          <a:gd name="connsiteY26" fmla="*/ 1398333 h 1398333"/>
                          <a:gd name="connsiteX27" fmla="*/ 3292751 w 10028689"/>
                          <a:gd name="connsiteY27" fmla="*/ 1398333 h 1398333"/>
                          <a:gd name="connsiteX28" fmla="*/ 2406884 w 10028689"/>
                          <a:gd name="connsiteY28" fmla="*/ 1398333 h 1398333"/>
                          <a:gd name="connsiteX29" fmla="*/ 1671447 w 10028689"/>
                          <a:gd name="connsiteY29" fmla="*/ 1398333 h 1398333"/>
                          <a:gd name="connsiteX30" fmla="*/ 1671447 w 10028689"/>
                          <a:gd name="connsiteY30" fmla="*/ 1398333 h 1398333"/>
                          <a:gd name="connsiteX31" fmla="*/ 951445 w 10028689"/>
                          <a:gd name="connsiteY31" fmla="*/ 1398333 h 1398333"/>
                          <a:gd name="connsiteX32" fmla="*/ 139527 w 10028689"/>
                          <a:gd name="connsiteY32" fmla="*/ 1398333 h 1398333"/>
                          <a:gd name="connsiteX33" fmla="*/ 0 w 10028689"/>
                          <a:gd name="connsiteY33" fmla="*/ 1165271 h 1398333"/>
                          <a:gd name="connsiteX34" fmla="*/ 0 w 10028689"/>
                          <a:gd name="connsiteY34" fmla="*/ 582638 h 1398333"/>
                          <a:gd name="connsiteX35" fmla="*/ 0 w 10028689"/>
                          <a:gd name="connsiteY35" fmla="*/ 451548 h 1398333"/>
                          <a:gd name="connsiteX36" fmla="*/ 0 w 10028689"/>
                          <a:gd name="connsiteY36" fmla="*/ 233055 h 1398333"/>
                          <a:gd name="connsiteX37" fmla="*/ 0 w 10028689"/>
                          <a:gd name="connsiteY37" fmla="*/ 233060 h 1398333"/>
                          <a:gd name="connsiteX0" fmla="*/ 0 w 10028689"/>
                          <a:gd name="connsiteY0" fmla="*/ 233060 h 1398333"/>
                          <a:gd name="connsiteX1" fmla="*/ 139527 w 10028689"/>
                          <a:gd name="connsiteY1" fmla="*/ 0 h 1398333"/>
                          <a:gd name="connsiteX2" fmla="*/ 890167 w 10028689"/>
                          <a:gd name="connsiteY2" fmla="*/ 0 h 1398333"/>
                          <a:gd name="connsiteX3" fmla="*/ 1671447 w 10028689"/>
                          <a:gd name="connsiteY3" fmla="*/ 0 h 1398333"/>
                          <a:gd name="connsiteX4" fmla="*/ 1671447 w 10028689"/>
                          <a:gd name="connsiteY4" fmla="*/ 0 h 1398333"/>
                          <a:gd name="connsiteX5" fmla="*/ 2457028 w 10028689"/>
                          <a:gd name="connsiteY5" fmla="*/ 0 h 1398333"/>
                          <a:gd name="connsiteX6" fmla="*/ 3317823 w 10028689"/>
                          <a:gd name="connsiteY6" fmla="*/ 0 h 1398333"/>
                          <a:gd name="connsiteX7" fmla="*/ 4178619 w 10028689"/>
                          <a:gd name="connsiteY7" fmla="*/ 0 h 1398333"/>
                          <a:gd name="connsiteX8" fmla="*/ 4937305 w 10028689"/>
                          <a:gd name="connsiteY8" fmla="*/ 0 h 1398333"/>
                          <a:gd name="connsiteX9" fmla="*/ 5753096 w 10028689"/>
                          <a:gd name="connsiteY9" fmla="*/ 0 h 1398333"/>
                          <a:gd name="connsiteX10" fmla="*/ 6454678 w 10028689"/>
                          <a:gd name="connsiteY10" fmla="*/ 0 h 1398333"/>
                          <a:gd name="connsiteX11" fmla="*/ 7156259 w 10028689"/>
                          <a:gd name="connsiteY11" fmla="*/ 0 h 1398333"/>
                          <a:gd name="connsiteX12" fmla="*/ 7800733 w 10028689"/>
                          <a:gd name="connsiteY12" fmla="*/ 0 h 1398333"/>
                          <a:gd name="connsiteX13" fmla="*/ 8445210 w 10028689"/>
                          <a:gd name="connsiteY13" fmla="*/ 0 h 1398333"/>
                          <a:gd name="connsiteX14" fmla="*/ 9146789 w 10028689"/>
                          <a:gd name="connsiteY14" fmla="*/ 0 h 1398333"/>
                          <a:gd name="connsiteX15" fmla="*/ 9889160 w 10028689"/>
                          <a:gd name="connsiteY15" fmla="*/ 0 h 1398333"/>
                          <a:gd name="connsiteX16" fmla="*/ 10028689 w 10028689"/>
                          <a:gd name="connsiteY16" fmla="*/ 233060 h 1398333"/>
                          <a:gd name="connsiteX17" fmla="*/ 10028689 w 10028689"/>
                          <a:gd name="connsiteY17" fmla="*/ 233055 h 1398333"/>
                          <a:gd name="connsiteX18" fmla="*/ 10028689 w 10028689"/>
                          <a:gd name="connsiteY18" fmla="*/ 233055 h 1398333"/>
                          <a:gd name="connsiteX19" fmla="*/ 10028689 w 10028689"/>
                          <a:gd name="connsiteY19" fmla="*/ 582638 h 1398333"/>
                          <a:gd name="connsiteX20" fmla="*/ 10028689 w 10028689"/>
                          <a:gd name="connsiteY20" fmla="*/ 1165271 h 1398333"/>
                          <a:gd name="connsiteX21" fmla="*/ 9889160 w 10028689"/>
                          <a:gd name="connsiteY21" fmla="*/ 1398333 h 1398333"/>
                          <a:gd name="connsiteX22" fmla="*/ 9073369 w 10028689"/>
                          <a:gd name="connsiteY22" fmla="*/ 1398333 h 1398333"/>
                          <a:gd name="connsiteX23" fmla="*/ 8428894 w 10028689"/>
                          <a:gd name="connsiteY23" fmla="*/ 1398333 h 1398333"/>
                          <a:gd name="connsiteX24" fmla="*/ 7670208 w 10028689"/>
                          <a:gd name="connsiteY24" fmla="*/ 1398333 h 1398333"/>
                          <a:gd name="connsiteX25" fmla="*/ 6740205 w 10028689"/>
                          <a:gd name="connsiteY25" fmla="*/ 1398333 h 1398333"/>
                          <a:gd name="connsiteX26" fmla="*/ 5810202 w 10028689"/>
                          <a:gd name="connsiteY26" fmla="*/ 1398333 h 1398333"/>
                          <a:gd name="connsiteX27" fmla="*/ 4994411 w 10028689"/>
                          <a:gd name="connsiteY27" fmla="*/ 1398333 h 1398333"/>
                          <a:gd name="connsiteX28" fmla="*/ 4178619 w 10028689"/>
                          <a:gd name="connsiteY28" fmla="*/ 1398333 h 1398333"/>
                          <a:gd name="connsiteX29" fmla="*/ 3418110 w 10028689"/>
                          <a:gd name="connsiteY29" fmla="*/ 1398333 h 1398333"/>
                          <a:gd name="connsiteX30" fmla="*/ 2607459 w 10028689"/>
                          <a:gd name="connsiteY30" fmla="*/ 1398333 h 1398333"/>
                          <a:gd name="connsiteX31" fmla="*/ 1671447 w 10028689"/>
                          <a:gd name="connsiteY31" fmla="*/ 1398333 h 1398333"/>
                          <a:gd name="connsiteX32" fmla="*/ 1671447 w 10028689"/>
                          <a:gd name="connsiteY32" fmla="*/ 1398333 h 1398333"/>
                          <a:gd name="connsiteX33" fmla="*/ 936125 w 10028689"/>
                          <a:gd name="connsiteY33" fmla="*/ 1398333 h 1398333"/>
                          <a:gd name="connsiteX34" fmla="*/ 139527 w 10028689"/>
                          <a:gd name="connsiteY34" fmla="*/ 1398333 h 1398333"/>
                          <a:gd name="connsiteX35" fmla="*/ 0 w 10028689"/>
                          <a:gd name="connsiteY35" fmla="*/ 1165271 h 1398333"/>
                          <a:gd name="connsiteX36" fmla="*/ 0 w 10028689"/>
                          <a:gd name="connsiteY36" fmla="*/ 582638 h 1398333"/>
                          <a:gd name="connsiteX37" fmla="*/ 0 w 10028689"/>
                          <a:gd name="connsiteY37" fmla="*/ 451548 h 1398333"/>
                          <a:gd name="connsiteX38" fmla="*/ 0 w 10028689"/>
                          <a:gd name="connsiteY38" fmla="*/ 233055 h 1398333"/>
                          <a:gd name="connsiteX39" fmla="*/ 0 w 10028689"/>
                          <a:gd name="connsiteY39" fmla="*/ 233060 h 1398333"/>
                          <a:gd name="connsiteX0" fmla="*/ 0 w 10028689"/>
                          <a:gd name="connsiteY0" fmla="*/ 233060 h 1398333"/>
                          <a:gd name="connsiteX1" fmla="*/ 139527 w 10028689"/>
                          <a:gd name="connsiteY1" fmla="*/ 0 h 1398333"/>
                          <a:gd name="connsiteX2" fmla="*/ 936125 w 10028689"/>
                          <a:gd name="connsiteY2" fmla="*/ 0 h 1398333"/>
                          <a:gd name="connsiteX3" fmla="*/ 1671447 w 10028689"/>
                          <a:gd name="connsiteY3" fmla="*/ 0 h 1398333"/>
                          <a:gd name="connsiteX4" fmla="*/ 1671447 w 10028689"/>
                          <a:gd name="connsiteY4" fmla="*/ 0 h 1398333"/>
                          <a:gd name="connsiteX5" fmla="*/ 2431956 w 10028689"/>
                          <a:gd name="connsiteY5" fmla="*/ 0 h 1398333"/>
                          <a:gd name="connsiteX6" fmla="*/ 3217536 w 10028689"/>
                          <a:gd name="connsiteY6" fmla="*/ 0 h 1398333"/>
                          <a:gd name="connsiteX7" fmla="*/ 4178619 w 10028689"/>
                          <a:gd name="connsiteY7" fmla="*/ 0 h 1398333"/>
                          <a:gd name="connsiteX8" fmla="*/ 4823094 w 10028689"/>
                          <a:gd name="connsiteY8" fmla="*/ 0 h 1398333"/>
                          <a:gd name="connsiteX9" fmla="*/ 5753096 w 10028689"/>
                          <a:gd name="connsiteY9" fmla="*/ 0 h 1398333"/>
                          <a:gd name="connsiteX10" fmla="*/ 6511783 w 10028689"/>
                          <a:gd name="connsiteY10" fmla="*/ 0 h 1398333"/>
                          <a:gd name="connsiteX11" fmla="*/ 7270470 w 10028689"/>
                          <a:gd name="connsiteY11" fmla="*/ 0 h 1398333"/>
                          <a:gd name="connsiteX12" fmla="*/ 8200472 w 10028689"/>
                          <a:gd name="connsiteY12" fmla="*/ 0 h 1398333"/>
                          <a:gd name="connsiteX13" fmla="*/ 8844948 w 10028689"/>
                          <a:gd name="connsiteY13" fmla="*/ 0 h 1398333"/>
                          <a:gd name="connsiteX14" fmla="*/ 9889160 w 10028689"/>
                          <a:gd name="connsiteY14" fmla="*/ 0 h 1398333"/>
                          <a:gd name="connsiteX15" fmla="*/ 10028689 w 10028689"/>
                          <a:gd name="connsiteY15" fmla="*/ 233060 h 1398333"/>
                          <a:gd name="connsiteX16" fmla="*/ 10028689 w 10028689"/>
                          <a:gd name="connsiteY16" fmla="*/ 233055 h 1398333"/>
                          <a:gd name="connsiteX17" fmla="*/ 10028689 w 10028689"/>
                          <a:gd name="connsiteY17" fmla="*/ 233055 h 1398333"/>
                          <a:gd name="connsiteX18" fmla="*/ 10028689 w 10028689"/>
                          <a:gd name="connsiteY18" fmla="*/ 582638 h 1398333"/>
                          <a:gd name="connsiteX19" fmla="*/ 10028689 w 10028689"/>
                          <a:gd name="connsiteY19" fmla="*/ 1165271 h 1398333"/>
                          <a:gd name="connsiteX20" fmla="*/ 9889160 w 10028689"/>
                          <a:gd name="connsiteY20" fmla="*/ 1398333 h 1398333"/>
                          <a:gd name="connsiteX21" fmla="*/ 8959158 w 10028689"/>
                          <a:gd name="connsiteY21" fmla="*/ 1398333 h 1398333"/>
                          <a:gd name="connsiteX22" fmla="*/ 8029156 w 10028689"/>
                          <a:gd name="connsiteY22" fmla="*/ 1398333 h 1398333"/>
                          <a:gd name="connsiteX23" fmla="*/ 7213364 w 10028689"/>
                          <a:gd name="connsiteY23" fmla="*/ 1398333 h 1398333"/>
                          <a:gd name="connsiteX24" fmla="*/ 6340467 w 10028689"/>
                          <a:gd name="connsiteY24" fmla="*/ 1398333 h 1398333"/>
                          <a:gd name="connsiteX25" fmla="*/ 5410464 w 10028689"/>
                          <a:gd name="connsiteY25" fmla="*/ 1398333 h 1398333"/>
                          <a:gd name="connsiteX26" fmla="*/ 4178619 w 10028689"/>
                          <a:gd name="connsiteY26" fmla="*/ 1398333 h 1398333"/>
                          <a:gd name="connsiteX27" fmla="*/ 3292751 w 10028689"/>
                          <a:gd name="connsiteY27" fmla="*/ 1398333 h 1398333"/>
                          <a:gd name="connsiteX28" fmla="*/ 2406884 w 10028689"/>
                          <a:gd name="connsiteY28" fmla="*/ 1398333 h 1398333"/>
                          <a:gd name="connsiteX29" fmla="*/ 1671447 w 10028689"/>
                          <a:gd name="connsiteY29" fmla="*/ 1398333 h 1398333"/>
                          <a:gd name="connsiteX30" fmla="*/ 1671447 w 10028689"/>
                          <a:gd name="connsiteY30" fmla="*/ 1398333 h 1398333"/>
                          <a:gd name="connsiteX31" fmla="*/ 951445 w 10028689"/>
                          <a:gd name="connsiteY31" fmla="*/ 1398333 h 1398333"/>
                          <a:gd name="connsiteX32" fmla="*/ 139527 w 10028689"/>
                          <a:gd name="connsiteY32" fmla="*/ 1398333 h 1398333"/>
                          <a:gd name="connsiteX33" fmla="*/ 0 w 10028689"/>
                          <a:gd name="connsiteY33" fmla="*/ 1165271 h 1398333"/>
                          <a:gd name="connsiteX34" fmla="*/ 0 w 10028689"/>
                          <a:gd name="connsiteY34" fmla="*/ 582638 h 1398333"/>
                          <a:gd name="connsiteX35" fmla="*/ 0 w 10028689"/>
                          <a:gd name="connsiteY35" fmla="*/ 451548 h 1398333"/>
                          <a:gd name="connsiteX36" fmla="*/ 0 w 10028689"/>
                          <a:gd name="connsiteY36" fmla="*/ 233055 h 1398333"/>
                          <a:gd name="connsiteX37" fmla="*/ 0 w 10028689"/>
                          <a:gd name="connsiteY37" fmla="*/ 233060 h 13983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10028689" h="1398333" fill="none" extrusionOk="0">
                            <a:moveTo>
                              <a:pt x="0" y="233060"/>
                            </a:moveTo>
                            <a:cubicBezTo>
                              <a:pt x="29124" y="106521"/>
                              <a:pt x="35316" y="-6497"/>
                              <a:pt x="139527" y="0"/>
                            </a:cubicBezTo>
                            <a:cubicBezTo>
                              <a:pt x="290037" y="-139236"/>
                              <a:pt x="637925" y="89953"/>
                              <a:pt x="936125" y="0"/>
                            </a:cubicBezTo>
                            <a:cubicBezTo>
                              <a:pt x="1230674" y="-81848"/>
                              <a:pt x="1553273" y="243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05025" y="1907"/>
                              <a:pt x="2213086" y="-102050"/>
                              <a:pt x="2431956" y="0"/>
                            </a:cubicBezTo>
                            <a:cubicBezTo>
                              <a:pt x="2679789" y="81898"/>
                              <a:pt x="2875636" y="6049"/>
                              <a:pt x="3217536" y="0"/>
                            </a:cubicBezTo>
                            <a:cubicBezTo>
                              <a:pt x="3523098" y="-112611"/>
                              <a:pt x="3829468" y="-80237"/>
                              <a:pt x="4178619" y="0"/>
                            </a:cubicBezTo>
                            <a:cubicBezTo>
                              <a:pt x="4409072" y="-55693"/>
                              <a:pt x="4674034" y="-33192"/>
                              <a:pt x="4823094" y="0"/>
                            </a:cubicBezTo>
                            <a:cubicBezTo>
                              <a:pt x="5006568" y="-55406"/>
                              <a:pt x="5516094" y="-64581"/>
                              <a:pt x="5753096" y="0"/>
                            </a:cubicBezTo>
                            <a:cubicBezTo>
                              <a:pt x="6145343" y="-33131"/>
                              <a:pt x="6314099" y="-31431"/>
                              <a:pt x="6511783" y="0"/>
                            </a:cubicBezTo>
                            <a:cubicBezTo>
                              <a:pt x="6719589" y="41287"/>
                              <a:pt x="6973591" y="50831"/>
                              <a:pt x="7270470" y="0"/>
                            </a:cubicBezTo>
                            <a:cubicBezTo>
                              <a:pt x="7497742" y="-140993"/>
                              <a:pt x="7995958" y="117736"/>
                              <a:pt x="8200472" y="0"/>
                            </a:cubicBezTo>
                            <a:cubicBezTo>
                              <a:pt x="8506660" y="-53243"/>
                              <a:pt x="8611416" y="-55268"/>
                              <a:pt x="8844948" y="0"/>
                            </a:cubicBezTo>
                            <a:cubicBezTo>
                              <a:pt x="9149621" y="54181"/>
                              <a:pt x="9431506" y="72141"/>
                              <a:pt x="9889160" y="0"/>
                            </a:cubicBezTo>
                            <a:cubicBezTo>
                              <a:pt x="9933496" y="-24286"/>
                              <a:pt x="10073282" y="78054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9999253" y="376034"/>
                              <a:pt x="10021046" y="472302"/>
                              <a:pt x="10028689" y="582638"/>
                            </a:cubicBezTo>
                            <a:cubicBezTo>
                              <a:pt x="10011900" y="877333"/>
                              <a:pt x="10027979" y="936746"/>
                              <a:pt x="10028689" y="1165271"/>
                            </a:cubicBezTo>
                            <a:cubicBezTo>
                              <a:pt x="10043113" y="1292941"/>
                              <a:pt x="9974707" y="1394442"/>
                              <a:pt x="9889160" y="1398333"/>
                            </a:cubicBezTo>
                            <a:cubicBezTo>
                              <a:pt x="9569808" y="1487906"/>
                              <a:pt x="9283170" y="1420594"/>
                              <a:pt x="8959158" y="1398333"/>
                            </a:cubicBezTo>
                            <a:cubicBezTo>
                              <a:pt x="8783206" y="1377649"/>
                              <a:pt x="8291351" y="1269884"/>
                              <a:pt x="8029156" y="1398333"/>
                            </a:cubicBezTo>
                            <a:cubicBezTo>
                              <a:pt x="7897717" y="1433900"/>
                              <a:pt x="7560789" y="1431123"/>
                              <a:pt x="7213364" y="1398333"/>
                            </a:cubicBezTo>
                            <a:cubicBezTo>
                              <a:pt x="6855546" y="1313720"/>
                              <a:pt x="6528214" y="1465451"/>
                              <a:pt x="6340467" y="1398333"/>
                            </a:cubicBezTo>
                            <a:cubicBezTo>
                              <a:pt x="6152523" y="1481341"/>
                              <a:pt x="5704634" y="1427422"/>
                              <a:pt x="5410464" y="1398333"/>
                            </a:cubicBezTo>
                            <a:cubicBezTo>
                              <a:pt x="5100655" y="1287139"/>
                              <a:pt x="4586086" y="1363163"/>
                              <a:pt x="4178619" y="1398333"/>
                            </a:cubicBezTo>
                            <a:cubicBezTo>
                              <a:pt x="3853679" y="1385155"/>
                              <a:pt x="3726029" y="1429545"/>
                              <a:pt x="3292751" y="1398333"/>
                            </a:cubicBezTo>
                            <a:cubicBezTo>
                              <a:pt x="2933087" y="1351938"/>
                              <a:pt x="2799703" y="1499802"/>
                              <a:pt x="2406884" y="1398333"/>
                            </a:cubicBezTo>
                            <a:cubicBezTo>
                              <a:pt x="2031990" y="1343253"/>
                              <a:pt x="2025680" y="1466170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519191" y="1485920"/>
                              <a:pt x="1309860" y="1399699"/>
                              <a:pt x="951445" y="1398333"/>
                            </a:cubicBezTo>
                            <a:cubicBezTo>
                              <a:pt x="593922" y="1365740"/>
                              <a:pt x="327452" y="1440511"/>
                              <a:pt x="139527" y="1398333"/>
                            </a:cubicBezTo>
                            <a:cubicBezTo>
                              <a:pt x="69134" y="1358444"/>
                              <a:pt x="-39487" y="1276372"/>
                              <a:pt x="0" y="1165271"/>
                            </a:cubicBezTo>
                            <a:cubicBezTo>
                              <a:pt x="-57253" y="892522"/>
                              <a:pt x="39765" y="760676"/>
                              <a:pt x="0" y="582638"/>
                            </a:cubicBezTo>
                            <a:cubicBezTo>
                              <a:pt x="11241" y="531333"/>
                              <a:pt x="-6808" y="496724"/>
                              <a:pt x="0" y="451548"/>
                            </a:cubicBezTo>
                            <a:cubicBezTo>
                              <a:pt x="9620" y="434209"/>
                              <a:pt x="34567" y="317842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  <a:path w="10028689" h="1398333" stroke="0" extrusionOk="0">
                            <a:moveTo>
                              <a:pt x="0" y="233060"/>
                            </a:moveTo>
                            <a:cubicBezTo>
                              <a:pt x="21586" y="69574"/>
                              <a:pt x="61699" y="-15622"/>
                              <a:pt x="139527" y="0"/>
                            </a:cubicBezTo>
                            <a:cubicBezTo>
                              <a:pt x="389191" y="27002"/>
                              <a:pt x="657366" y="-8698"/>
                              <a:pt x="890167" y="0"/>
                            </a:cubicBezTo>
                            <a:cubicBezTo>
                              <a:pt x="1156095" y="39024"/>
                              <a:pt x="1261137" y="23611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97535" y="-32809"/>
                              <a:pt x="2175136" y="18934"/>
                              <a:pt x="2457028" y="0"/>
                            </a:cubicBezTo>
                            <a:cubicBezTo>
                              <a:pt x="2795333" y="-7453"/>
                              <a:pt x="2901831" y="54078"/>
                              <a:pt x="3317823" y="0"/>
                            </a:cubicBezTo>
                            <a:cubicBezTo>
                              <a:pt x="3700415" y="-66756"/>
                              <a:pt x="3924079" y="89521"/>
                              <a:pt x="4178619" y="0"/>
                            </a:cubicBezTo>
                            <a:cubicBezTo>
                              <a:pt x="4221993" y="-103865"/>
                              <a:pt x="4556875" y="-24914"/>
                              <a:pt x="4937305" y="0"/>
                            </a:cubicBezTo>
                            <a:cubicBezTo>
                              <a:pt x="5194155" y="-68193"/>
                              <a:pt x="5531181" y="-48210"/>
                              <a:pt x="5753096" y="0"/>
                            </a:cubicBezTo>
                            <a:cubicBezTo>
                              <a:pt x="5912619" y="9129"/>
                              <a:pt x="6326045" y="51226"/>
                              <a:pt x="6454678" y="0"/>
                            </a:cubicBezTo>
                            <a:cubicBezTo>
                              <a:pt x="6601709" y="-2435"/>
                              <a:pt x="6952351" y="-21823"/>
                              <a:pt x="7156259" y="0"/>
                            </a:cubicBezTo>
                            <a:cubicBezTo>
                              <a:pt x="7359638" y="59328"/>
                              <a:pt x="7494494" y="-13258"/>
                              <a:pt x="7800733" y="0"/>
                            </a:cubicBezTo>
                            <a:cubicBezTo>
                              <a:pt x="8075938" y="18467"/>
                              <a:pt x="8208999" y="-41713"/>
                              <a:pt x="8445210" y="0"/>
                            </a:cubicBezTo>
                            <a:cubicBezTo>
                              <a:pt x="8661589" y="10289"/>
                              <a:pt x="8783928" y="-41244"/>
                              <a:pt x="9146789" y="0"/>
                            </a:cubicBezTo>
                            <a:cubicBezTo>
                              <a:pt x="9510114" y="-22067"/>
                              <a:pt x="9580627" y="-55225"/>
                              <a:pt x="9889160" y="0"/>
                            </a:cubicBezTo>
                            <a:cubicBezTo>
                              <a:pt x="9978147" y="-3515"/>
                              <a:pt x="10004760" y="91008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10044943" y="380621"/>
                              <a:pt x="10051219" y="415792"/>
                              <a:pt x="10028689" y="582638"/>
                            </a:cubicBezTo>
                            <a:cubicBezTo>
                              <a:pt x="10073030" y="689709"/>
                              <a:pt x="10071502" y="962539"/>
                              <a:pt x="10028689" y="1165271"/>
                            </a:cubicBezTo>
                            <a:cubicBezTo>
                              <a:pt x="10030729" y="1295410"/>
                              <a:pt x="9959252" y="1383809"/>
                              <a:pt x="9889160" y="1398333"/>
                            </a:cubicBezTo>
                            <a:cubicBezTo>
                              <a:pt x="9526585" y="1369608"/>
                              <a:pt x="9332489" y="1402740"/>
                              <a:pt x="9073369" y="1398333"/>
                            </a:cubicBezTo>
                            <a:cubicBezTo>
                              <a:pt x="8805450" y="1373748"/>
                              <a:pt x="8557417" y="1370835"/>
                              <a:pt x="8428894" y="1398333"/>
                            </a:cubicBezTo>
                            <a:cubicBezTo>
                              <a:pt x="8360834" y="1499951"/>
                              <a:pt x="7957723" y="1385059"/>
                              <a:pt x="7670208" y="1398333"/>
                            </a:cubicBezTo>
                            <a:cubicBezTo>
                              <a:pt x="7371473" y="1431651"/>
                              <a:pt x="7194416" y="1437169"/>
                              <a:pt x="6740205" y="1398333"/>
                            </a:cubicBezTo>
                            <a:cubicBezTo>
                              <a:pt x="6401946" y="1430726"/>
                              <a:pt x="6007235" y="1515511"/>
                              <a:pt x="5810202" y="1398333"/>
                            </a:cubicBezTo>
                            <a:cubicBezTo>
                              <a:pt x="5568765" y="1380175"/>
                              <a:pt x="5237827" y="1569724"/>
                              <a:pt x="4994411" y="1398333"/>
                            </a:cubicBezTo>
                            <a:cubicBezTo>
                              <a:pt x="4783877" y="1372051"/>
                              <a:pt x="4427583" y="1305635"/>
                              <a:pt x="4178619" y="1398333"/>
                            </a:cubicBezTo>
                            <a:cubicBezTo>
                              <a:pt x="3900361" y="1432117"/>
                              <a:pt x="3564178" y="1416420"/>
                              <a:pt x="3418110" y="1398333"/>
                            </a:cubicBezTo>
                            <a:cubicBezTo>
                              <a:pt x="3224232" y="1453431"/>
                              <a:pt x="2789411" y="1459158"/>
                              <a:pt x="2607459" y="1398333"/>
                            </a:cubicBezTo>
                            <a:cubicBezTo>
                              <a:pt x="2426153" y="1398768"/>
                              <a:pt x="2128230" y="1410457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322884" y="1423091"/>
                              <a:pt x="1206626" y="1402834"/>
                              <a:pt x="936125" y="1398333"/>
                            </a:cubicBezTo>
                            <a:cubicBezTo>
                              <a:pt x="692643" y="1439744"/>
                              <a:pt x="445790" y="1370258"/>
                              <a:pt x="139527" y="1398333"/>
                            </a:cubicBezTo>
                            <a:cubicBezTo>
                              <a:pt x="70889" y="1365302"/>
                              <a:pt x="-5077" y="1281954"/>
                              <a:pt x="0" y="1165271"/>
                            </a:cubicBezTo>
                            <a:cubicBezTo>
                              <a:pt x="24397" y="885706"/>
                              <a:pt x="26378" y="763627"/>
                              <a:pt x="0" y="582638"/>
                            </a:cubicBezTo>
                            <a:cubicBezTo>
                              <a:pt x="6794" y="509028"/>
                              <a:pt x="7525" y="480362"/>
                              <a:pt x="0" y="451548"/>
                            </a:cubicBezTo>
                            <a:cubicBezTo>
                              <a:pt x="12403" y="353380"/>
                              <a:pt x="-24479" y="318001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  <a:path w="10028689" h="1398333" fill="none" stroke="0" extrusionOk="0">
                            <a:moveTo>
                              <a:pt x="0" y="233060"/>
                            </a:moveTo>
                            <a:cubicBezTo>
                              <a:pt x="3009" y="86990"/>
                              <a:pt x="70692" y="-32935"/>
                              <a:pt x="139527" y="0"/>
                            </a:cubicBezTo>
                            <a:cubicBezTo>
                              <a:pt x="250085" y="-15232"/>
                              <a:pt x="704509" y="78495"/>
                              <a:pt x="936125" y="0"/>
                            </a:cubicBezTo>
                            <a:cubicBezTo>
                              <a:pt x="1175968" y="-27718"/>
                              <a:pt x="1498666" y="55842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65961" y="-68891"/>
                              <a:pt x="2232881" y="-29694"/>
                              <a:pt x="2431956" y="0"/>
                            </a:cubicBezTo>
                            <a:cubicBezTo>
                              <a:pt x="2662146" y="94215"/>
                              <a:pt x="2942587" y="28809"/>
                              <a:pt x="3217536" y="0"/>
                            </a:cubicBezTo>
                            <a:cubicBezTo>
                              <a:pt x="3511546" y="-61288"/>
                              <a:pt x="3827623" y="-98888"/>
                              <a:pt x="4178619" y="0"/>
                            </a:cubicBezTo>
                            <a:cubicBezTo>
                              <a:pt x="4404484" y="-32856"/>
                              <a:pt x="4685566" y="-5718"/>
                              <a:pt x="4823094" y="0"/>
                            </a:cubicBezTo>
                            <a:cubicBezTo>
                              <a:pt x="4935926" y="-11762"/>
                              <a:pt x="5365280" y="-59623"/>
                              <a:pt x="5753096" y="0"/>
                            </a:cubicBezTo>
                            <a:cubicBezTo>
                              <a:pt x="6065340" y="-945"/>
                              <a:pt x="6262665" y="-16216"/>
                              <a:pt x="6511783" y="0"/>
                            </a:cubicBezTo>
                            <a:cubicBezTo>
                              <a:pt x="6688652" y="-57328"/>
                              <a:pt x="7025364" y="-12081"/>
                              <a:pt x="7270470" y="0"/>
                            </a:cubicBezTo>
                            <a:cubicBezTo>
                              <a:pt x="7640011" y="29443"/>
                              <a:pt x="7861948" y="9721"/>
                              <a:pt x="8200472" y="0"/>
                            </a:cubicBezTo>
                            <a:cubicBezTo>
                              <a:pt x="8498198" y="-68325"/>
                              <a:pt x="8613450" y="-42838"/>
                              <a:pt x="8844948" y="0"/>
                            </a:cubicBezTo>
                            <a:cubicBezTo>
                              <a:pt x="9043513" y="77118"/>
                              <a:pt x="9375486" y="24087"/>
                              <a:pt x="9889160" y="0"/>
                            </a:cubicBezTo>
                            <a:cubicBezTo>
                              <a:pt x="9962371" y="-27206"/>
                              <a:pt x="10062815" y="88615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9992771" y="376334"/>
                              <a:pt x="10032911" y="481598"/>
                              <a:pt x="10028689" y="582638"/>
                            </a:cubicBezTo>
                            <a:cubicBezTo>
                              <a:pt x="10054383" y="857598"/>
                              <a:pt x="10029608" y="961939"/>
                              <a:pt x="10028689" y="1165271"/>
                            </a:cubicBezTo>
                            <a:cubicBezTo>
                              <a:pt x="10008104" y="1292427"/>
                              <a:pt x="9948730" y="1387857"/>
                              <a:pt x="9889160" y="1398333"/>
                            </a:cubicBezTo>
                            <a:cubicBezTo>
                              <a:pt x="9467480" y="1521177"/>
                              <a:pt x="9187657" y="1331126"/>
                              <a:pt x="8959158" y="1398333"/>
                            </a:cubicBezTo>
                            <a:cubicBezTo>
                              <a:pt x="8705563" y="1409919"/>
                              <a:pt x="8266267" y="1355936"/>
                              <a:pt x="8029156" y="1398333"/>
                            </a:cubicBezTo>
                            <a:cubicBezTo>
                              <a:pt x="7788247" y="1449037"/>
                              <a:pt x="7499999" y="1547197"/>
                              <a:pt x="7213364" y="1398333"/>
                            </a:cubicBezTo>
                            <a:cubicBezTo>
                              <a:pt x="6942185" y="1353946"/>
                              <a:pt x="6523867" y="1470934"/>
                              <a:pt x="6340467" y="1398333"/>
                            </a:cubicBezTo>
                            <a:cubicBezTo>
                              <a:pt x="6181245" y="1325256"/>
                              <a:pt x="5698053" y="1413644"/>
                              <a:pt x="5410464" y="1398333"/>
                            </a:cubicBezTo>
                            <a:cubicBezTo>
                              <a:pt x="5078879" y="1346940"/>
                              <a:pt x="4625152" y="1370283"/>
                              <a:pt x="4178619" y="1398333"/>
                            </a:cubicBezTo>
                            <a:cubicBezTo>
                              <a:pt x="3833408" y="1436310"/>
                              <a:pt x="3692371" y="1456578"/>
                              <a:pt x="3292751" y="1398333"/>
                            </a:cubicBezTo>
                            <a:cubicBezTo>
                              <a:pt x="2933763" y="1380929"/>
                              <a:pt x="2755925" y="1467537"/>
                              <a:pt x="2406884" y="1398333"/>
                            </a:cubicBezTo>
                            <a:cubicBezTo>
                              <a:pt x="2043540" y="1301405"/>
                              <a:pt x="1956674" y="1424510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532208" y="1509963"/>
                              <a:pt x="1294260" y="1342053"/>
                              <a:pt x="951445" y="1398333"/>
                            </a:cubicBezTo>
                            <a:cubicBezTo>
                              <a:pt x="625373" y="1414568"/>
                              <a:pt x="377492" y="1444560"/>
                              <a:pt x="139527" y="1398333"/>
                            </a:cubicBezTo>
                            <a:cubicBezTo>
                              <a:pt x="43266" y="1413457"/>
                              <a:pt x="3343" y="1296087"/>
                              <a:pt x="0" y="1165271"/>
                            </a:cubicBezTo>
                            <a:cubicBezTo>
                              <a:pt x="26420" y="934517"/>
                              <a:pt x="-11102" y="703302"/>
                              <a:pt x="0" y="582638"/>
                            </a:cubicBezTo>
                            <a:cubicBezTo>
                              <a:pt x="11798" y="552858"/>
                              <a:pt x="5952" y="488266"/>
                              <a:pt x="0" y="451548"/>
                            </a:cubicBezTo>
                            <a:cubicBezTo>
                              <a:pt x="11873" y="417545"/>
                              <a:pt x="-15445" y="334331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  <a:path w="10028689" h="1398333" fill="none" stroke="0" extrusionOk="0">
                            <a:moveTo>
                              <a:pt x="0" y="233060"/>
                            </a:moveTo>
                            <a:cubicBezTo>
                              <a:pt x="27218" y="90383"/>
                              <a:pt x="57958" y="-13200"/>
                              <a:pt x="139527" y="0"/>
                            </a:cubicBezTo>
                            <a:cubicBezTo>
                              <a:pt x="263043" y="-77660"/>
                              <a:pt x="708694" y="71428"/>
                              <a:pt x="936125" y="0"/>
                            </a:cubicBezTo>
                            <a:cubicBezTo>
                              <a:pt x="1205416" y="-46814"/>
                              <a:pt x="1523899" y="41803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42737" y="-37875"/>
                              <a:pt x="2230473" y="-53656"/>
                              <a:pt x="2431956" y="0"/>
                            </a:cubicBezTo>
                            <a:cubicBezTo>
                              <a:pt x="2698358" y="105988"/>
                              <a:pt x="2919242" y="12310"/>
                              <a:pt x="3217536" y="0"/>
                            </a:cubicBezTo>
                            <a:cubicBezTo>
                              <a:pt x="3520904" y="-99676"/>
                              <a:pt x="3867051" y="-113988"/>
                              <a:pt x="4178619" y="0"/>
                            </a:cubicBezTo>
                            <a:cubicBezTo>
                              <a:pt x="4429284" y="-62662"/>
                              <a:pt x="4688533" y="-51268"/>
                              <a:pt x="4823094" y="0"/>
                            </a:cubicBezTo>
                            <a:cubicBezTo>
                              <a:pt x="4987089" y="-37852"/>
                              <a:pt x="5468899" y="-93353"/>
                              <a:pt x="5753096" y="0"/>
                            </a:cubicBezTo>
                            <a:cubicBezTo>
                              <a:pt x="6095790" y="-10808"/>
                              <a:pt x="6282237" y="-59765"/>
                              <a:pt x="6511783" y="0"/>
                            </a:cubicBezTo>
                            <a:cubicBezTo>
                              <a:pt x="6710418" y="-10876"/>
                              <a:pt x="6976050" y="34532"/>
                              <a:pt x="7270470" y="0"/>
                            </a:cubicBezTo>
                            <a:cubicBezTo>
                              <a:pt x="7541705" y="-83618"/>
                              <a:pt x="7912957" y="52009"/>
                              <a:pt x="8200472" y="0"/>
                            </a:cubicBezTo>
                            <a:cubicBezTo>
                              <a:pt x="8507013" y="-51044"/>
                              <a:pt x="8607048" y="-52499"/>
                              <a:pt x="8844948" y="0"/>
                            </a:cubicBezTo>
                            <a:cubicBezTo>
                              <a:pt x="9109431" y="13748"/>
                              <a:pt x="9421836" y="23704"/>
                              <a:pt x="9889160" y="0"/>
                            </a:cubicBezTo>
                            <a:cubicBezTo>
                              <a:pt x="9952001" y="3264"/>
                              <a:pt x="10077699" y="86872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9998345" y="374126"/>
                              <a:pt x="10031749" y="486491"/>
                              <a:pt x="10028689" y="582638"/>
                            </a:cubicBezTo>
                            <a:cubicBezTo>
                              <a:pt x="10033689" y="866120"/>
                              <a:pt x="10023346" y="954640"/>
                              <a:pt x="10028689" y="1165271"/>
                            </a:cubicBezTo>
                            <a:cubicBezTo>
                              <a:pt x="10027343" y="1294437"/>
                              <a:pt x="9958044" y="1385111"/>
                              <a:pt x="9889160" y="1398333"/>
                            </a:cubicBezTo>
                            <a:cubicBezTo>
                              <a:pt x="9521730" y="1467608"/>
                              <a:pt x="9186739" y="1374682"/>
                              <a:pt x="8959158" y="1398333"/>
                            </a:cubicBezTo>
                            <a:cubicBezTo>
                              <a:pt x="8717928" y="1389796"/>
                              <a:pt x="8272711" y="1256475"/>
                              <a:pt x="8029156" y="1398333"/>
                            </a:cubicBezTo>
                            <a:cubicBezTo>
                              <a:pt x="7850844" y="1406446"/>
                              <a:pt x="7511141" y="1478821"/>
                              <a:pt x="7213364" y="1398333"/>
                            </a:cubicBezTo>
                            <a:cubicBezTo>
                              <a:pt x="6904473" y="1340269"/>
                              <a:pt x="6533763" y="1434576"/>
                              <a:pt x="6340467" y="1398333"/>
                            </a:cubicBezTo>
                            <a:cubicBezTo>
                              <a:pt x="6173322" y="1373197"/>
                              <a:pt x="5704126" y="1474962"/>
                              <a:pt x="5410464" y="1398333"/>
                            </a:cubicBezTo>
                            <a:cubicBezTo>
                              <a:pt x="5027815" y="1394650"/>
                              <a:pt x="4603148" y="1368220"/>
                              <a:pt x="4178619" y="1398333"/>
                            </a:cubicBezTo>
                            <a:cubicBezTo>
                              <a:pt x="3858110" y="1389952"/>
                              <a:pt x="3711524" y="1439789"/>
                              <a:pt x="3292751" y="1398333"/>
                            </a:cubicBezTo>
                            <a:cubicBezTo>
                              <a:pt x="2959436" y="1353615"/>
                              <a:pt x="2799808" y="1499211"/>
                              <a:pt x="2406884" y="1398333"/>
                            </a:cubicBezTo>
                            <a:cubicBezTo>
                              <a:pt x="2063394" y="1312963"/>
                              <a:pt x="2025742" y="1441597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507205" y="1487685"/>
                              <a:pt x="1259693" y="1342089"/>
                              <a:pt x="951445" y="1398333"/>
                            </a:cubicBezTo>
                            <a:cubicBezTo>
                              <a:pt x="630520" y="1385533"/>
                              <a:pt x="327794" y="1424209"/>
                              <a:pt x="139527" y="1398333"/>
                            </a:cubicBezTo>
                            <a:cubicBezTo>
                              <a:pt x="64180" y="1377993"/>
                              <a:pt x="-20857" y="1281179"/>
                              <a:pt x="0" y="1165271"/>
                            </a:cubicBezTo>
                            <a:cubicBezTo>
                              <a:pt x="-6562" y="896403"/>
                              <a:pt x="41305" y="723909"/>
                              <a:pt x="0" y="582638"/>
                            </a:cubicBezTo>
                            <a:cubicBezTo>
                              <a:pt x="7780" y="541380"/>
                              <a:pt x="-9637" y="500635"/>
                              <a:pt x="0" y="451548"/>
                            </a:cubicBezTo>
                            <a:cubicBezTo>
                              <a:pt x="7097" y="420953"/>
                              <a:pt x="-3147" y="325469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B00A20-6412-9D6E-CB51-6D886AAA1752}"/>
                  </a:ext>
                </a:extLst>
              </p:cNvPr>
              <p:cNvSpPr txBox="1"/>
              <p:nvPr/>
            </p:nvSpPr>
            <p:spPr>
              <a:xfrm>
                <a:off x="851395" y="356102"/>
                <a:ext cx="9279223" cy="2604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những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khu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rừng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Việt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D3C100-8DCF-4074-C916-F85A25C65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064" y="1903098"/>
              <a:ext cx="826701" cy="985282"/>
            </a:xfrm>
            <a:prstGeom prst="rect">
              <a:avLst/>
            </a:prstGeom>
          </p:spPr>
        </p:pic>
      </p:grpSp>
      <p:sp>
        <p:nvSpPr>
          <p:cNvPr id="18" name="Plaque 17">
            <a:extLst>
              <a:ext uri="{FF2B5EF4-FFF2-40B4-BE49-F238E27FC236}">
                <a16:creationId xmlns:a16="http://schemas.microsoft.com/office/drawing/2014/main" id="{53242128-5280-3E4F-83C8-4F0EFB5A5BEC}"/>
              </a:ext>
            </a:extLst>
          </p:cNvPr>
          <p:cNvSpPr/>
          <p:nvPr/>
        </p:nvSpPr>
        <p:spPr>
          <a:xfrm>
            <a:off x="4533901" y="2733674"/>
            <a:ext cx="4591050" cy="2790825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Cúc Phương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Nam Cát Tiên 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tràm Trà Sư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U Minh 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Yok Đôn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….</a:t>
            </a:r>
            <a:endParaRPr lang="vi-VN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>
            <a:extLst>
              <a:ext uri="{FF2B5EF4-FFF2-40B4-BE49-F238E27FC236}">
                <a16:creationId xmlns:a16="http://schemas.microsoft.com/office/drawing/2014/main" id="{92F74B83-F4F6-817F-341E-488C4BFFB276}"/>
              </a:ext>
            </a:extLst>
          </p:cNvPr>
          <p:cNvGrpSpPr/>
          <p:nvPr/>
        </p:nvGrpSpPr>
        <p:grpSpPr>
          <a:xfrm>
            <a:off x="1679802" y="381324"/>
            <a:ext cx="9236336" cy="4843308"/>
            <a:chOff x="-7927329" y="-4954585"/>
            <a:chExt cx="9902260" cy="5268685"/>
          </a:xfrm>
        </p:grpSpPr>
        <p:sp>
          <p:nvSpPr>
            <p:cNvPr id="5" name="任意多边形 14">
              <a:extLst>
                <a:ext uri="{FF2B5EF4-FFF2-40B4-BE49-F238E27FC236}">
                  <a16:creationId xmlns:a16="http://schemas.microsoft.com/office/drawing/2014/main" id="{FFCC8A82-E094-CE3E-2405-9F8709A1C9F2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任意多边形 15">
              <a:extLst>
                <a:ext uri="{FF2B5EF4-FFF2-40B4-BE49-F238E27FC236}">
                  <a16:creationId xmlns:a16="http://schemas.microsoft.com/office/drawing/2014/main" id="{3CCAC9A6-F869-EF1B-DCB3-0D6710BECF8E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任意多边形 16">
              <a:extLst>
                <a:ext uri="{FF2B5EF4-FFF2-40B4-BE49-F238E27FC236}">
                  <a16:creationId xmlns:a16="http://schemas.microsoft.com/office/drawing/2014/main" id="{A9AE588F-0C90-DB64-AE52-5FE0FDF39824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BD06EF8-F71C-3281-9637-06B847806F24}"/>
              </a:ext>
            </a:extLst>
          </p:cNvPr>
          <p:cNvSpPr txBox="1"/>
          <p:nvPr/>
        </p:nvSpPr>
        <p:spPr>
          <a:xfrm>
            <a:off x="2640484" y="1441257"/>
            <a:ext cx="7314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lang="vi-VN" sz="6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0A51B-542E-04C1-478F-50B1C3909336}"/>
              </a:ext>
            </a:extLst>
          </p:cNvPr>
          <p:cNvGrpSpPr/>
          <p:nvPr/>
        </p:nvGrpSpPr>
        <p:grpSpPr>
          <a:xfrm>
            <a:off x="0" y="67198"/>
            <a:ext cx="1895475" cy="1820596"/>
            <a:chOff x="0" y="67198"/>
            <a:chExt cx="3024000" cy="226422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B4A6DED-C3D6-A9D6-31ED-E771D82EB870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BDC1B8-CF75-8120-4C43-BF945137FB12}"/>
                </a:ext>
              </a:extLst>
            </p:cNvPr>
            <p:cNvSpPr txBox="1"/>
            <p:nvPr/>
          </p:nvSpPr>
          <p:spPr>
            <a:xfrm>
              <a:off x="165319" y="526794"/>
              <a:ext cx="2535728" cy="72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E8DD7-D1C9-67B2-E210-2030FDABA514}"/>
              </a:ext>
            </a:extLst>
          </p:cNvPr>
          <p:cNvGrpSpPr/>
          <p:nvPr/>
        </p:nvGrpSpPr>
        <p:grpSpPr>
          <a:xfrm>
            <a:off x="2066544" y="192202"/>
            <a:ext cx="9848087" cy="1512773"/>
            <a:chOff x="314102" y="666654"/>
            <a:chExt cx="5266568" cy="28346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8D0E4D-8080-A8BD-1BA1-522817F7C4A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9CDC594-FB31-C469-4F29-489069B0BCEE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5D483-A23F-75BA-077E-82E04F358151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5B8C-21E3-CA5C-6B6D-A0248A9DB94A}"/>
                </a:ext>
              </a:extLst>
            </p:cNvPr>
            <p:cNvSpPr txBox="1"/>
            <p:nvPr/>
          </p:nvSpPr>
          <p:spPr>
            <a:xfrm>
              <a:off x="539044" y="764596"/>
              <a:ext cx="4792236" cy="1788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quan sát các hình 7, 8, em hãy:</a:t>
              </a:r>
            </a:p>
            <a:p>
              <a:pPr algn="just"/>
              <a:r>
                <a:rPr lang="vi-VN" sz="280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Trình bày đặc điểm của các loại đất ở nước ta.</a:t>
              </a:r>
            </a:p>
            <a:p>
              <a:pPr algn="just"/>
              <a:r>
                <a:rPr lang="vi-VN" sz="280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Nêu vai trò của đất đối với sản xuất nông nghiệp.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48A8CB-3F49-15F7-EDE7-ED344C0EE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62" y="2043112"/>
            <a:ext cx="9490450" cy="394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6"/>
            <a:ext cx="10322753" cy="1583099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đất feralit phân bố ở vùng đồi núi, có đặc điểm chua và nghèo mùn; thích hợp cho phát triển rừng, cây công nghiệp, cây ăn quả và cây dược liệu.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4E247A-1506-BA15-D3B9-E012C08F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55">
            <a:off x="790574" y="2443162"/>
            <a:ext cx="4714875" cy="390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iá xuất khẩu hạt tiêu tăng gần 19%">
            <a:extLst>
              <a:ext uri="{FF2B5EF4-FFF2-40B4-BE49-F238E27FC236}">
                <a16:creationId xmlns:a16="http://schemas.microsoft.com/office/drawing/2014/main" id="{FF78ED92-E811-A059-6314-5A5F11384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495">
            <a:off x="6261223" y="2366170"/>
            <a:ext cx="5165220" cy="369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F912A3-BF41-EF8D-EA41-5D9862BEEF90}"/>
              </a:ext>
            </a:extLst>
          </p:cNvPr>
          <p:cNvSpPr/>
          <p:nvPr/>
        </p:nvSpPr>
        <p:spPr>
          <a:xfrm>
            <a:off x="7391400" y="5991225"/>
            <a:ext cx="3552825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feralit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6"/>
            <a:ext cx="10322753" cy="1583099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đất phù sa phân bố chủ yếu ở vùng đồng bằng, nhìn chung tơi xốp, màu mỡ, thuận lợi trồng cây lương thực (đặc biệt là lúa nước), rau đậu, cây ăn quả,...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87D38-4E2E-0B4B-7FB4-22CD10C5E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9664">
            <a:off x="590393" y="2257425"/>
            <a:ext cx="5015069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hương pháp canh tác mới có thể làm thay đổi 5.000 năm kinh nghiệm trồng lúa">
            <a:extLst>
              <a:ext uri="{FF2B5EF4-FFF2-40B4-BE49-F238E27FC236}">
                <a16:creationId xmlns:a16="http://schemas.microsoft.com/office/drawing/2014/main" id="{0FE07843-2573-FCE6-6F4E-420E92132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121">
            <a:off x="6457950" y="2562225"/>
            <a:ext cx="4953000" cy="371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ADA429-1A08-1868-B383-59E2B8CAD5A8}"/>
              </a:ext>
            </a:extLst>
          </p:cNvPr>
          <p:cNvSpPr/>
          <p:nvPr/>
        </p:nvSpPr>
        <p:spPr>
          <a:xfrm>
            <a:off x="7391400" y="5991225"/>
            <a:ext cx="3552825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>
                <a:latin typeface="Cambria" panose="02040503050406030204" pitchFamily="18" charset="0"/>
                <a:ea typeface="Cambria" panose="02040503050406030204" pitchFamily="18" charset="0"/>
              </a:rPr>
              <a:t>Cây lúa nước trồng trên đất phù sa đồng bằng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0A51B-542E-04C1-478F-50B1C3909336}"/>
              </a:ext>
            </a:extLst>
          </p:cNvPr>
          <p:cNvGrpSpPr/>
          <p:nvPr/>
        </p:nvGrpSpPr>
        <p:grpSpPr>
          <a:xfrm>
            <a:off x="0" y="67198"/>
            <a:ext cx="2095500" cy="1820596"/>
            <a:chOff x="0" y="67198"/>
            <a:chExt cx="3024000" cy="226422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B4A6DED-C3D6-A9D6-31ED-E771D82EB870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BDC1B8-CF75-8120-4C43-BF945137FB12}"/>
                </a:ext>
              </a:extLst>
            </p:cNvPr>
            <p:cNvSpPr txBox="1"/>
            <p:nvPr/>
          </p:nvSpPr>
          <p:spPr>
            <a:xfrm>
              <a:off x="165319" y="526794"/>
              <a:ext cx="2535728" cy="133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Rừng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E8DD7-D1C9-67B2-E210-2030FDABA514}"/>
              </a:ext>
            </a:extLst>
          </p:cNvPr>
          <p:cNvGrpSpPr/>
          <p:nvPr/>
        </p:nvGrpSpPr>
        <p:grpSpPr>
          <a:xfrm>
            <a:off x="2219325" y="192202"/>
            <a:ext cx="9695306" cy="1512773"/>
            <a:chOff x="314102" y="666654"/>
            <a:chExt cx="5266568" cy="28346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8D0E4D-8080-A8BD-1BA1-522817F7C4A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9CDC594-FB31-C469-4F29-489069B0BCEE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5D483-A23F-75BA-077E-82E04F358151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5B8C-21E3-CA5C-6B6D-A0248A9DB94A}"/>
                </a:ext>
              </a:extLst>
            </p:cNvPr>
            <p:cNvSpPr txBox="1"/>
            <p:nvPr/>
          </p:nvSpPr>
          <p:spPr>
            <a:xfrm>
              <a:off x="539044" y="764596"/>
              <a:ext cx="4792236" cy="224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Đọc thông tin và quan sát các hình 9, 10, em hãy: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Trình bày đặc điểm của rừng ở nước ta.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Nêu vai trò của rừng đối với đời sống và hoạt động sản xuất.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50649D-873E-A86B-51D9-3EB70C649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912" y="2071687"/>
            <a:ext cx="9961206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459274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 nhiệt đới và rừng ngập mặn chiếm diện tích lớn nhất.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Những cánh rừng nguyên sinh ở Việt Nam và thế giới - Pháp Luật Môi Trường  Điện Tử">
            <a:extLst>
              <a:ext uri="{FF2B5EF4-FFF2-40B4-BE49-F238E27FC236}">
                <a16:creationId xmlns:a16="http://schemas.microsoft.com/office/drawing/2014/main" id="{A60BED1F-F89E-EBEB-9E2C-66BF8699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73">
            <a:off x="667339" y="2760743"/>
            <a:ext cx="5502945" cy="3257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Giải mã điều kỳ lạ về rừng ngập mặn bí ẩn ở Mexico">
            <a:extLst>
              <a:ext uri="{FF2B5EF4-FFF2-40B4-BE49-F238E27FC236}">
                <a16:creationId xmlns:a16="http://schemas.microsoft.com/office/drawing/2014/main" id="{C615B952-A8B2-DA66-9D3E-E31376F3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373">
            <a:off x="6619876" y="2895601"/>
            <a:ext cx="51435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16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459274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rừng tăng lên do có nhiều rừng trồng mới.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Những người đi trồng rừng | baoninhbinh.org.vn">
            <a:extLst>
              <a:ext uri="{FF2B5EF4-FFF2-40B4-BE49-F238E27FC236}">
                <a16:creationId xmlns:a16="http://schemas.microsoft.com/office/drawing/2014/main" id="{E084819F-6BF5-3213-D1CB-2B22B93A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098">
            <a:off x="342900" y="2712509"/>
            <a:ext cx="5829300" cy="3871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Trồng rừng: Tạo sinh kế cho nông dân nghèo tại Việt Nam">
            <a:extLst>
              <a:ext uri="{FF2B5EF4-FFF2-40B4-BE49-F238E27FC236}">
                <a16:creationId xmlns:a16="http://schemas.microsoft.com/office/drawing/2014/main" id="{6B6F186D-F0C9-1143-05D8-12630138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20">
            <a:off x="6349512" y="2809875"/>
            <a:ext cx="5347187" cy="368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78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544998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 có vai trò quan trọng đối với đời sống và sản xuất: cung cấp gỗ và nhiều sản vật từ rừng; hạn chế xói mòn đất, lũ lụt....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Đề xuất thủ tục xác nhận nguồn gốc lâm sản">
            <a:extLst>
              <a:ext uri="{FF2B5EF4-FFF2-40B4-BE49-F238E27FC236}">
                <a16:creationId xmlns:a16="http://schemas.microsoft.com/office/drawing/2014/main" id="{B70A87DA-2D8C-3049-5B9A-CE820CC1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52">
            <a:off x="587716" y="2693766"/>
            <a:ext cx="5721971" cy="321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Quỹ bảo vệ và Phát triển rừng tỉnh Gia Lai">
            <a:extLst>
              <a:ext uri="{FF2B5EF4-FFF2-40B4-BE49-F238E27FC236}">
                <a16:creationId xmlns:a16="http://schemas.microsoft.com/office/drawing/2014/main" id="{E1A49709-30F7-B3BC-5239-ABD60423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480">
            <a:off x="6530852" y="2865842"/>
            <a:ext cx="5339707" cy="2997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99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astel Detailed Lesson Plan for Pre-K by Slidesgo">
  <a:themeElements>
    <a:clrScheme name="Simple Light">
      <a:dk1>
        <a:srgbClr val="191919"/>
      </a:dk1>
      <a:lt1>
        <a:srgbClr val="FFFFFF"/>
      </a:lt1>
      <a:dk2>
        <a:srgbClr val="FB6E6E"/>
      </a:dk2>
      <a:lt2>
        <a:srgbClr val="F9C3DA"/>
      </a:lt2>
      <a:accent1>
        <a:srgbClr val="84B5FB"/>
      </a:accent1>
      <a:accent2>
        <a:srgbClr val="897EFB"/>
      </a:accent2>
      <a:accent3>
        <a:srgbClr val="FFB489"/>
      </a:accent3>
      <a:accent4>
        <a:srgbClr val="FFE29E"/>
      </a:accent4>
      <a:accent5>
        <a:srgbClr val="191919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285</Words>
  <Application>Microsoft Office PowerPoint</Application>
  <PresentationFormat>Widescreen</PresentationFormat>
  <Paragraphs>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Bebas Neue</vt:lpstr>
      <vt:lpstr>Calibri</vt:lpstr>
      <vt:lpstr>Cambria</vt:lpstr>
      <vt:lpstr>Comfortaa</vt:lpstr>
      <vt:lpstr>Darker Grotesque SemiBold</vt:lpstr>
      <vt:lpstr>等线</vt:lpstr>
      <vt:lpstr>Jomhuria</vt:lpstr>
      <vt:lpstr>Roboto</vt:lpstr>
      <vt:lpstr>Pastel Detailed Lesson Plan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 4</dc:title>
  <dc:creator>Thao Tran</dc:creator>
  <cp:lastModifiedBy>WINDOWS</cp:lastModifiedBy>
  <cp:revision>31</cp:revision>
  <dcterms:created xsi:type="dcterms:W3CDTF">2024-07-13T04:00:50Z</dcterms:created>
  <dcterms:modified xsi:type="dcterms:W3CDTF">2024-09-13T03:02:58Z</dcterms:modified>
</cp:coreProperties>
</file>