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sldIdLst>
    <p:sldId id="522" r:id="rId4"/>
    <p:sldId id="515" r:id="rId5"/>
    <p:sldId id="260" r:id="rId6"/>
    <p:sldId id="261" r:id="rId7"/>
    <p:sldId id="263" r:id="rId8"/>
    <p:sldId id="517" r:id="rId9"/>
    <p:sldId id="518" r:id="rId10"/>
    <p:sldId id="520" r:id="rId11"/>
    <p:sldId id="52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25"/>
    <a:srgbClr val="FFF9BF"/>
    <a:srgbClr val="0AB7F2"/>
    <a:srgbClr val="FADAE9"/>
    <a:srgbClr val="C4EAFD"/>
    <a:srgbClr val="DEE0CA"/>
    <a:srgbClr val="F1F5DE"/>
    <a:srgbClr val="2A7F5B"/>
    <a:srgbClr val="B73F3F"/>
    <a:srgbClr val="4A6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624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729377-0BDB-6FAF-C9A4-2F37C70FD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054E4C3-0327-02FC-09DB-9D1AAC35D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AB6CC3-0EF6-63EF-B96D-C504C40B3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D59C8B6-1D06-3FD9-9C76-486746551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EE5174B-BBA2-82E5-9FFE-FFEACB1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10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14B47E-7173-174D-7BEA-6E6B63C89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A768FBD-417E-DE59-ADC0-6786006C9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94FC174-2D2C-062D-9BCE-64D20B2F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6621B1B-B318-CBBA-D7DC-6C7A51B91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847CB15-60FA-60AF-2DD6-C3A37AD76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8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BB166E1-D383-14FB-63FD-1EE72B3391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6A0F18B-5154-1EC9-2388-1CC2635E6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75939-976D-7C2A-37C3-9B06FFD4C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A80BA5-EC15-4D99-2F4D-7DA1EE7F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98EF6D4-BD92-D43E-2F9B-D8CF9209F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79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79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8C67C-BE1C-E710-0F4B-C9905A34C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3BA836-3673-D543-1C8D-3CABB5FE5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EEB56-1E57-FBAB-A3E8-0670AE82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9BFFA-C80E-2628-501F-A14850BB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F27A-7535-00ED-1746-C3102E4A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466277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AF01B-5087-A01B-4365-05C466AD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79122-BCEA-6874-24D4-8873DF689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B5303-CC18-A3EA-202A-63C49E4F3F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325CF-FECA-1EE9-BC8D-E3BD44C9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E41EE-5F0C-A9C1-8F66-A29CA3F5C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534420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BD2F8-0C2A-9C23-A301-74DF10D5D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CE2E7-3D96-0944-47F1-DD7599549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2A77E-421C-2634-3024-85303F5D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5CF05-16BF-F6CA-0A6D-1BA1FB72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DA8C5-FB52-275E-576E-B70F9507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707860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04C2-3EC6-B60D-864D-43444C9B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8BBA2-6488-58DC-78DF-18F62C161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69BEF-A384-9092-65B0-5143A3E70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415FF-D36C-9514-B244-3B412038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73A17-FDFC-F743-8972-45F770D0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B5E6D-5953-5E5F-403B-020034AF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492608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FC47F-1B1F-6DAA-6929-F57DB4DB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2E25C-2565-792A-D4B4-9FAC437FB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D03D1-CCE4-55DB-ED73-609D3A0D9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6EF94-8980-232C-8385-BA7BED51A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6740FE-F087-4FFB-3094-F85804961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A3937-3B1F-2D7D-729E-C523859E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C7C66-F33D-EFDC-ED6B-1455D92A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683001-55CB-BFDF-FD36-8DBE9BDFC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663601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967EA-71CB-6DC0-6F5B-A2306CF9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A642EA-71D9-CDB5-A797-06B81EF29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CC121-757A-4291-65F5-73F3EE1C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A259F-EDE4-82D3-0031-038E858F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32607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40566-0F54-62D0-442B-66ED1FA4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97983-BEED-BB44-C6C4-D517819E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FC12C-ABB8-B513-8913-367A7751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55597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4A0FCE83-4B66-BE67-FFAF-BA75675F6241}"/>
              </a:ext>
            </a:extLst>
          </p:cNvPr>
          <p:cNvSpPr/>
          <p:nvPr userDrawn="1"/>
        </p:nvSpPr>
        <p:spPr>
          <a:xfrm>
            <a:off x="328246" y="304800"/>
            <a:ext cx="11488616" cy="6236677"/>
          </a:xfrm>
          <a:custGeom>
            <a:avLst/>
            <a:gdLst>
              <a:gd name="connsiteX0" fmla="*/ 0 w 11488616"/>
              <a:gd name="connsiteY0" fmla="*/ 0 h 6236677"/>
              <a:gd name="connsiteX1" fmla="*/ 11488616 w 11488616"/>
              <a:gd name="connsiteY1" fmla="*/ 0 h 6236677"/>
              <a:gd name="connsiteX2" fmla="*/ 11488616 w 11488616"/>
              <a:gd name="connsiteY2" fmla="*/ 6236677 h 6236677"/>
              <a:gd name="connsiteX3" fmla="*/ 0 w 11488616"/>
              <a:gd name="connsiteY3" fmla="*/ 6236677 h 6236677"/>
              <a:gd name="connsiteX4" fmla="*/ 0 w 11488616"/>
              <a:gd name="connsiteY4" fmla="*/ 0 h 623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88616" h="6236677" fill="none" extrusionOk="0">
                <a:moveTo>
                  <a:pt x="0" y="0"/>
                </a:moveTo>
                <a:cubicBezTo>
                  <a:pt x="2182975" y="-107080"/>
                  <a:pt x="8081282" y="-66679"/>
                  <a:pt x="11488616" y="0"/>
                </a:cubicBezTo>
                <a:cubicBezTo>
                  <a:pt x="11650494" y="2025861"/>
                  <a:pt x="11496396" y="3384772"/>
                  <a:pt x="11488616" y="6236677"/>
                </a:cubicBezTo>
                <a:cubicBezTo>
                  <a:pt x="7956774" y="6209258"/>
                  <a:pt x="2500071" y="6304910"/>
                  <a:pt x="0" y="6236677"/>
                </a:cubicBezTo>
                <a:cubicBezTo>
                  <a:pt x="-71317" y="4205763"/>
                  <a:pt x="138600" y="1005743"/>
                  <a:pt x="0" y="0"/>
                </a:cubicBezTo>
                <a:close/>
              </a:path>
              <a:path w="11488616" h="6236677" stroke="0" extrusionOk="0">
                <a:moveTo>
                  <a:pt x="0" y="0"/>
                </a:moveTo>
                <a:cubicBezTo>
                  <a:pt x="3931732" y="-155970"/>
                  <a:pt x="5751804" y="52011"/>
                  <a:pt x="11488616" y="0"/>
                </a:cubicBezTo>
                <a:cubicBezTo>
                  <a:pt x="11342191" y="2944581"/>
                  <a:pt x="11476577" y="4673285"/>
                  <a:pt x="11488616" y="6236677"/>
                </a:cubicBezTo>
                <a:cubicBezTo>
                  <a:pt x="7303389" y="6076020"/>
                  <a:pt x="3607928" y="6395715"/>
                  <a:pt x="0" y="6236677"/>
                </a:cubicBezTo>
                <a:cubicBezTo>
                  <a:pt x="-167762" y="4183706"/>
                  <a:pt x="-66161" y="180985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4A601F"/>
            </a:solidFill>
            <a:extLst>
              <a:ext uri="{C807C97D-BFC1-408E-A445-0C87EB9F89A2}">
                <ask:lineSketchStyleProps xmlns="" xmlns:ask="http://schemas.microsoft.com/office/drawing/2018/sketchyshapes" sd="214945975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33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2F75A-71E8-95F3-3632-DA8AC9C7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B5750-4FBD-9CA1-6E41-B1C59CDAE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CBE72-9ABD-0E3F-D57D-0C52F6E44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4AA4C-BE4E-5722-0061-064BD369C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3FACF-075E-B759-EF0A-9F3F340E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ACBCF-AEDE-E72E-9F0C-77A2196A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32528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4949-F0EF-E2BD-7223-3AD8D582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D0A611-ACC1-D2A0-C43A-AB478DD5F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60ADA-1CEE-BD68-4EE4-D76CC263E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65A45-559D-DE97-D3CC-E21458CBE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AB19A-EDD1-14AE-F553-334DAF4F2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9DB49-B702-7D62-886C-CF0C0B49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34872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C2752-AD39-EC8B-9357-CD6C1395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457BD-6A63-B417-D850-4CB4621B5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3840E-8A17-8FB0-2259-8279FF0F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FAE1-CB8E-5EFE-BB81-ED1064FB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570E1-2691-AAF9-66D4-2ECCE5FF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018930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7915CA-A11E-375F-3029-7701EF9D1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F83CF-EB69-BA3A-5FD4-6EC9F0AD3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4E125-C8F8-A7CE-D827-4ED0A389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322FA-8A0C-4663-75F3-E705BF0F9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289D7-79A3-37D6-C093-0B01777B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418641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1">
            <a:extLst>
              <a:ext uri="{FF2B5EF4-FFF2-40B4-BE49-F238E27FC236}">
                <a16:creationId xmlns:a16="http://schemas.microsoft.com/office/drawing/2014/main" id="{30F87C67-2C2F-BF6B-1878-B5050DC70F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39145"/>
          <a:stretch/>
        </p:blipFill>
        <p:spPr>
          <a:xfrm>
            <a:off x="-1" y="0"/>
            <a:ext cx="12238333" cy="6857999"/>
          </a:xfrm>
          <a:prstGeom prst="rect">
            <a:avLst/>
          </a:prstGeom>
        </p:spPr>
      </p:pic>
      <p:pic>
        <p:nvPicPr>
          <p:cNvPr id="7" name="Đồ họa 6">
            <a:extLst>
              <a:ext uri="{FF2B5EF4-FFF2-40B4-BE49-F238E27FC236}">
                <a16:creationId xmlns:a16="http://schemas.microsoft.com/office/drawing/2014/main" id="{0F3CE0C8-C103-671A-14CC-C16AA9C9B2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39145"/>
          <a:stretch/>
        </p:blipFill>
        <p:spPr>
          <a:xfrm>
            <a:off x="0" y="837268"/>
            <a:ext cx="10744200" cy="602073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CFDEFB16-C22F-C3F0-C118-D601E4BE22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638" y="0"/>
            <a:ext cx="12261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49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9D012-0BD8-FCC7-319D-32C55009A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DA5AE6-389D-2E52-696E-FB554FC80A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1B5C811-400C-5FA8-CAC9-BEBD09F62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372D35-2E92-6058-F772-9B8BFF595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BA259F6-A294-0E14-FA99-8AE9CB000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4B7CF15-D2AB-4AFD-0086-FFA83A98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9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4E3FD0-C258-625C-85C3-A868FB41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7920851-29E4-EAB6-DACA-FF975A42E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C6C40AC-CF3B-46A2-DCC8-F17F686CD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B115845-02FE-1BF3-B21C-0C546E63A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BB97FA8-B7F1-CA6F-550F-E6565734D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4F49005-B0D7-F19C-6E1E-9EA4B7E40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1DA3EF5-DFB9-6EC4-00CE-6D4984DE4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706977-A3F2-F0CC-C654-47F0E0880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18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B47529-5F65-C969-A708-D9EDB9010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D12C37C-8BDA-E108-BFC0-D43E901B1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48027FC-40D1-5084-08A3-6296F6095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468F1EA-B072-C0DC-E876-371B0CC20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01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7948C7B-308A-4667-A493-C1D3F83C9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67E867E-88B0-4FFF-9783-4C3CAEFA1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F0BF4D6-41B8-6BA2-82F2-1383952C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5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55A758-EF39-E5C6-37A4-3AFB8BE3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AD04C7C-3A67-B51D-7267-1F415EE29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0C7DD7-9191-0DDB-1FAF-2174CDB00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C6DFC66-783B-EF26-E537-479CECE6A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ADA5BD-38B7-5F8E-09B3-3562EA109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531B7EC-30AA-AA77-2A98-66AD5F31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1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D186D9-18AB-5915-D04E-48FC6CB82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0F74723-AFC5-B2C3-1007-6CD4E5DC4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3303D04-6B89-8C38-D201-0ADC11DD6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7A7DC95-7526-66A3-4FE0-C473B672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C266875-7683-0A83-6BF3-A016827E5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EF39896-AAE2-BF40-5ED6-B2387FD45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5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id="{AF4BD557-2718-87EA-F97E-EDC3E1B13D8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t="121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58A8694-CB93-BD47-F984-B69DE5F3AA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0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6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4"/>
          <a:srcRect l="14705" t="12418" r="5088" b="147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2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1EA872-2259-487D-A98D-8CECF763C36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2" y="0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9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FF9E8-D98A-0E31-1790-1A07F1DE7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725"/>
            <a:ext cx="12192000" cy="6874635"/>
          </a:xfrm>
        </p:spPr>
      </p:pic>
      <p:pic>
        <p:nvPicPr>
          <p:cNvPr id="8" name="Picture 2" descr="Bé Tập Làm Cô Giáo - KhoThietKe.Net">
            <a:extLst>
              <a:ext uri="{FF2B5EF4-FFF2-40B4-BE49-F238E27FC236}">
                <a16:creationId xmlns:a16="http://schemas.microsoft.com/office/drawing/2014/main" id="{B6A8F6F6-C1E1-4CD8-98D3-F029B5174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56" y="895543"/>
            <a:ext cx="2633592" cy="576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40FF0C5C-1FCD-4BFF-814D-842FF33AF2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2106591" y="1090425"/>
            <a:ext cx="10984755" cy="35158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7502FF-E669-4AE6-BC92-3CF042E45A75}"/>
              </a:ext>
            </a:extLst>
          </p:cNvPr>
          <p:cNvSpPr txBox="1"/>
          <p:nvPr/>
        </p:nvSpPr>
        <p:spPr>
          <a:xfrm>
            <a:off x="3983146" y="2024882"/>
            <a:ext cx="7158501" cy="1549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750"/>
              </a:spcBef>
            </a:pP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spcBef>
                <a:spcPts val="750"/>
              </a:spcBef>
            </a:pP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zh-CN" sz="4400" b="1" dirty="0" smtClean="0">
                <a:solidFill>
                  <a:srgbClr val="002060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12700" dist="38100" dir="240000" algn="tl">
                  <a:srgbClr val="4F81BD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-1851322" y="-195500"/>
            <a:ext cx="1809750" cy="18097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16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719E16EB-665F-B915-5920-9DA712BE4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FF7A04-97EC-4328-8ADD-D93F66749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81" b="94083" l="10000" r="90000">
                        <a14:foregroundMark x1="49024" y1="22308" x2="51341" y2="49952"/>
                        <a14:foregroundMark x1="56463" y1="21435" x2="50854" y2="41610"/>
                        <a14:foregroundMark x1="54878" y1="23957" x2="50610" y2="38021"/>
                        <a14:foregroundMark x1="58049" y1="24830" x2="53780" y2="38021"/>
                        <a14:foregroundMark x1="57439" y1="28807" x2="49756" y2="36372"/>
                        <a14:foregroundMark x1="49756" y1="36372" x2="46341" y2="38021"/>
                        <a14:foregroundMark x1="46098" y1="24636" x2="43537" y2="37827"/>
                        <a14:foregroundMark x1="40000" y1="26673" x2="45610" y2="43647"/>
                        <a14:foregroundMark x1="53537" y1="74006" x2="61707" y2="91077"/>
                        <a14:foregroundMark x1="61707" y1="91077" x2="63537" y2="91756"/>
                        <a14:foregroundMark x1="67561" y1="85936" x2="61463" y2="91174"/>
                        <a14:foregroundMark x1="66951" y1="86324" x2="64390" y2="93695"/>
                        <a14:foregroundMark x1="67317" y1="91174" x2="60610" y2="92241"/>
                        <a14:foregroundMark x1="51463" y1="10475" x2="64634" y2="19108"/>
                        <a14:foregroundMark x1="63537" y1="14258" x2="75244" y2="25606"/>
                        <a14:foregroundMark x1="66707" y1="15519" x2="73537" y2="26867"/>
                        <a14:foregroundMark x1="73537" y1="21048" x2="55366" y2="38700"/>
                        <a14:foregroundMark x1="46098" y1="46460" x2="44756" y2="62367"/>
                        <a14:foregroundMark x1="58049" y1="9699" x2="43171" y2="19981"/>
                        <a14:foregroundMark x1="48780" y1="10766" x2="34024" y2="20175"/>
                        <a14:foregroundMark x1="42439" y1="12803" x2="39512" y2="16586"/>
                        <a14:foregroundMark x1="53780" y1="7177" x2="46098" y2="9408"/>
                        <a14:foregroundMark x1="49512" y1="7759" x2="40244" y2="10960"/>
                        <a14:foregroundMark x1="60610" y1="13288" x2="69634" y2="28322"/>
                        <a14:foregroundMark x1="69634" y1="28322" x2="71220" y2="27740"/>
                        <a14:foregroundMark x1="76463" y1="19496" x2="75976" y2="27934"/>
                        <a14:foregroundMark x1="75976" y1="24830" x2="76220" y2="29583"/>
                        <a14:foregroundMark x1="25488" y1="30650" x2="27927" y2="40349"/>
                        <a14:foregroundMark x1="79146" y1="51309" x2="68780" y2="58390"/>
                        <a14:foregroundMark x1="23902" y1="70126" x2="25488" y2="72745"/>
                        <a14:foregroundMark x1="56951" y1="17653" x2="52927" y2="39670"/>
                        <a14:foregroundMark x1="60976" y1="92047" x2="61220" y2="94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94907" y="1248032"/>
            <a:ext cx="4694474" cy="60177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325FFC-3B0D-469A-A24D-9EDE63E4843F}"/>
              </a:ext>
            </a:extLst>
          </p:cNvPr>
          <p:cNvSpPr txBox="1"/>
          <p:nvPr/>
        </p:nvSpPr>
        <p:spPr>
          <a:xfrm>
            <a:off x="3407446" y="2951542"/>
            <a:ext cx="78248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dirty="0">
                <a:solidFill>
                  <a:srgbClr val="FF0000"/>
                </a:solidFill>
                <a:latin typeface="#9Slide05 Pattaya" panose="00000500000000000000" pitchFamily="2" charset="-34"/>
                <a:ea typeface="Calibri" panose="020F0502020204030204" pitchFamily="34" charset="0"/>
                <a:cs typeface="#9Slide05 Pattaya" panose="00000500000000000000" pitchFamily="2" charset="-34"/>
              </a:rPr>
              <a:t>Biện pháp xây dựng thế giới xanh – sạch – đẹp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Pattaya" panose="00000500000000000000" pitchFamily="2" charset="-34"/>
              <a:ea typeface="Calibri" panose="020F0502020204030204" pitchFamily="34" charset="0"/>
              <a:cs typeface="#9Slide05 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F4815E-AA5A-B024-9514-8620B4F41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896" y="1696646"/>
            <a:ext cx="5200339" cy="110347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-1851322" y="-195500"/>
            <a:ext cx="1809750" cy="18097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80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AE2D59B2-9A49-9BC4-0A48-2D2D09708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66" y="4320540"/>
            <a:ext cx="4556448" cy="1918320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3D46716-99C5-9328-9B08-3F4FE65D8F37}"/>
              </a:ext>
            </a:extLst>
          </p:cNvPr>
          <p:cNvSpPr/>
          <p:nvPr/>
        </p:nvSpPr>
        <p:spPr>
          <a:xfrm>
            <a:off x="392229" y="1718221"/>
            <a:ext cx="4682691" cy="2187134"/>
          </a:xfrm>
          <a:custGeom>
            <a:avLst/>
            <a:gdLst>
              <a:gd name="connsiteX0" fmla="*/ 0 w 4682691"/>
              <a:gd name="connsiteY0" fmla="*/ 364530 h 2187134"/>
              <a:gd name="connsiteX1" fmla="*/ 364530 w 4682691"/>
              <a:gd name="connsiteY1" fmla="*/ 0 h 2187134"/>
              <a:gd name="connsiteX2" fmla="*/ 4318161 w 4682691"/>
              <a:gd name="connsiteY2" fmla="*/ 0 h 2187134"/>
              <a:gd name="connsiteX3" fmla="*/ 4682691 w 4682691"/>
              <a:gd name="connsiteY3" fmla="*/ 364530 h 2187134"/>
              <a:gd name="connsiteX4" fmla="*/ 4682691 w 4682691"/>
              <a:gd name="connsiteY4" fmla="*/ 1822604 h 2187134"/>
              <a:gd name="connsiteX5" fmla="*/ 4318161 w 4682691"/>
              <a:gd name="connsiteY5" fmla="*/ 2187134 h 2187134"/>
              <a:gd name="connsiteX6" fmla="*/ 364530 w 4682691"/>
              <a:gd name="connsiteY6" fmla="*/ 2187134 h 2187134"/>
              <a:gd name="connsiteX7" fmla="*/ 0 w 4682691"/>
              <a:gd name="connsiteY7" fmla="*/ 1822604 h 2187134"/>
              <a:gd name="connsiteX8" fmla="*/ 0 w 4682691"/>
              <a:gd name="connsiteY8" fmla="*/ 364530 h 218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2691" h="2187134" fill="none" extrusionOk="0">
                <a:moveTo>
                  <a:pt x="0" y="364530"/>
                </a:moveTo>
                <a:cubicBezTo>
                  <a:pt x="33004" y="147620"/>
                  <a:pt x="175473" y="22710"/>
                  <a:pt x="364530" y="0"/>
                </a:cubicBezTo>
                <a:cubicBezTo>
                  <a:pt x="1536418" y="46331"/>
                  <a:pt x="3562937" y="-116014"/>
                  <a:pt x="4318161" y="0"/>
                </a:cubicBezTo>
                <a:cubicBezTo>
                  <a:pt x="4532494" y="27453"/>
                  <a:pt x="4679955" y="178585"/>
                  <a:pt x="4682691" y="364530"/>
                </a:cubicBezTo>
                <a:cubicBezTo>
                  <a:pt x="4646059" y="724670"/>
                  <a:pt x="4614408" y="1546285"/>
                  <a:pt x="4682691" y="1822604"/>
                </a:cubicBezTo>
                <a:cubicBezTo>
                  <a:pt x="4705990" y="2029494"/>
                  <a:pt x="4523948" y="2180619"/>
                  <a:pt x="4318161" y="2187134"/>
                </a:cubicBezTo>
                <a:cubicBezTo>
                  <a:pt x="3024859" y="2144908"/>
                  <a:pt x="2217228" y="2093648"/>
                  <a:pt x="364530" y="2187134"/>
                </a:cubicBezTo>
                <a:cubicBezTo>
                  <a:pt x="181529" y="2184884"/>
                  <a:pt x="5634" y="2026397"/>
                  <a:pt x="0" y="1822604"/>
                </a:cubicBezTo>
                <a:cubicBezTo>
                  <a:pt x="-85799" y="1556811"/>
                  <a:pt x="-34311" y="967593"/>
                  <a:pt x="0" y="364530"/>
                </a:cubicBezTo>
                <a:close/>
              </a:path>
              <a:path w="4682691" h="2187134" stroke="0" extrusionOk="0">
                <a:moveTo>
                  <a:pt x="0" y="364530"/>
                </a:moveTo>
                <a:cubicBezTo>
                  <a:pt x="2820" y="151137"/>
                  <a:pt x="153673" y="-5139"/>
                  <a:pt x="364530" y="0"/>
                </a:cubicBezTo>
                <a:cubicBezTo>
                  <a:pt x="1771656" y="122108"/>
                  <a:pt x="3382834" y="-106165"/>
                  <a:pt x="4318161" y="0"/>
                </a:cubicBezTo>
                <a:cubicBezTo>
                  <a:pt x="4506476" y="-2395"/>
                  <a:pt x="4704469" y="188994"/>
                  <a:pt x="4682691" y="364530"/>
                </a:cubicBezTo>
                <a:cubicBezTo>
                  <a:pt x="4609115" y="617285"/>
                  <a:pt x="4709245" y="1507956"/>
                  <a:pt x="4682691" y="1822604"/>
                </a:cubicBezTo>
                <a:cubicBezTo>
                  <a:pt x="4695231" y="2030606"/>
                  <a:pt x="4506256" y="2176375"/>
                  <a:pt x="4318161" y="2187134"/>
                </a:cubicBezTo>
                <a:cubicBezTo>
                  <a:pt x="3901650" y="2209308"/>
                  <a:pt x="863188" y="2150051"/>
                  <a:pt x="364530" y="2187134"/>
                </a:cubicBezTo>
                <a:cubicBezTo>
                  <a:pt x="124415" y="2185078"/>
                  <a:pt x="-609" y="1996018"/>
                  <a:pt x="0" y="1822604"/>
                </a:cubicBezTo>
                <a:cubicBezTo>
                  <a:pt x="-5403" y="1384056"/>
                  <a:pt x="33122" y="622233"/>
                  <a:pt x="0" y="36453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A24429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77481728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tin, em hãy đề xuất một số biện pháp để xây dựng thế giới xanh-sạch-đẹp.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49A2EA-20BA-9443-1CC2-C694A8BA7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766" y="1931670"/>
            <a:ext cx="6610324" cy="273653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-1851322" y="-195500"/>
            <a:ext cx="1809750" cy="18097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4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580F398-6955-452C-9E5C-DE67BFCFAED1}"/>
              </a:ext>
            </a:extLst>
          </p:cNvPr>
          <p:cNvSpPr txBox="1"/>
          <p:nvPr/>
        </p:nvSpPr>
        <p:spPr>
          <a:xfrm>
            <a:off x="537210" y="994410"/>
            <a:ext cx="111328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biện pháp để xây dựng thế giới xanh – sạch – đẹp là: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Hạn chế sử dụng túi ni lông, sử dụng các vật dụng có chất liệu từ thiên nhiên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Vứt rác đúng nơi quy định, không xả rác bừa bãi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Không xả nước thải ra sông, hồ,..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Tiết kiệm điện, nước khi không sử dụng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Sử dụng các phương tiện công cộng để di chuyển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-1851322" y="-195500"/>
            <a:ext cx="1809750" cy="18097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042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FF9E8-D98A-0E31-1790-1A07F1DE7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725"/>
            <a:ext cx="12192000" cy="6874635"/>
          </a:xfrm>
        </p:spPr>
      </p:pic>
      <p:pic>
        <p:nvPicPr>
          <p:cNvPr id="8" name="Picture 2" descr="Bé Tập Làm Cô Giáo - KhoThietKe.Net">
            <a:extLst>
              <a:ext uri="{FF2B5EF4-FFF2-40B4-BE49-F238E27FC236}">
                <a16:creationId xmlns:a16="http://schemas.microsoft.com/office/drawing/2014/main" id="{B6A8F6F6-C1E1-4CD8-98D3-F029B5174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56" y="895543"/>
            <a:ext cx="2633592" cy="576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40FF0C5C-1FCD-4BFF-814D-842FF33AF2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2106591" y="1090425"/>
            <a:ext cx="10984755" cy="35158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7502FF-E669-4AE6-BC92-3CF042E45A75}"/>
              </a:ext>
            </a:extLst>
          </p:cNvPr>
          <p:cNvSpPr txBox="1"/>
          <p:nvPr/>
        </p:nvSpPr>
        <p:spPr>
          <a:xfrm>
            <a:off x="3983146" y="2024882"/>
            <a:ext cx="715850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750"/>
              </a:spcBef>
            </a:pPr>
            <a:r>
              <a:rPr lang="en-US" altLang="zh-CN" sz="4400" b="1" dirty="0">
                <a:solidFill>
                  <a:srgbClr val="002060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</a:t>
            </a:r>
            <a:r>
              <a:rPr lang="vi-VN" altLang="zh-CN" sz="4400" b="1" dirty="0">
                <a:solidFill>
                  <a:srgbClr val="002060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ẽ sơ đồ một số vấn đề môi trường trên thế giới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12700" dist="38100" dir="240000" algn="tl">
                  <a:srgbClr val="4F81BD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-1851322" y="-195500"/>
            <a:ext cx="1809750" cy="18097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4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64E0F-283E-1242-77C2-920FB9CF9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612" y="680720"/>
            <a:ext cx="7447686" cy="497713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-1851322" y="-195500"/>
            <a:ext cx="1809750" cy="18097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9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7DEBCA-6698-E44F-1EDB-2E93A5D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272" y="497205"/>
            <a:ext cx="9706928" cy="556548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1851322" y="-195500"/>
            <a:ext cx="1809750" cy="18097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7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D534C8-E50A-F6FF-663B-6A0EB2EFD8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7034" y="761988"/>
            <a:ext cx="6096012" cy="6096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0817AC-4D2D-ED4C-F880-64BFF5868CF6}"/>
              </a:ext>
            </a:extLst>
          </p:cNvPr>
          <p:cNvSpPr txBox="1"/>
          <p:nvPr/>
        </p:nvSpPr>
        <p:spPr>
          <a:xfrm>
            <a:off x="4317357" y="1145894"/>
            <a:ext cx="71300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 qua hình thức vẽ tranh hoặc viết thư, hãy mô tả lại một hoạt động bảo vệ môi trường mà em đã tham gia.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851322" y="-195500"/>
            <a:ext cx="1809750" cy="18097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39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0D31B1-E621-80DB-EC2F-466F75C99667}"/>
              </a:ext>
            </a:extLst>
          </p:cNvPr>
          <p:cNvSpPr txBox="1"/>
          <p:nvPr/>
        </p:nvSpPr>
        <p:spPr>
          <a:xfrm>
            <a:off x="685800" y="811530"/>
            <a:ext cx="52120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Một hoạt động bảo vệ môi trường mà em đã tham gia: tham gia vào chiến dịch Giờ Trái Đất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Gia đình tắt đèn điện và các thiết bị điện không ảnh hưởng lớn đến sinh hoạt trong một giờ đồng hồ vào tối ngày thứ 7 cuối cùng trong tháng 3 hàng năm.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Mục đích: tiết kiệm điện năng, giảm thiểu khí thải CO2, giảm hiệu ứng nhà kính, chống biến đổi khí hậu.</a:t>
            </a:r>
          </a:p>
        </p:txBody>
      </p:sp>
      <p:pic>
        <p:nvPicPr>
          <p:cNvPr id="1026" name="Picture 2" descr="Hoạt động hưởng ứng chiến dịch Giờ Trái đất">
            <a:extLst>
              <a:ext uri="{FF2B5EF4-FFF2-40B4-BE49-F238E27FC236}">
                <a16:creationId xmlns:a16="http://schemas.microsoft.com/office/drawing/2014/main" id="{CDCA552C-E269-C00B-ED99-9BCD1B51A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455205"/>
            <a:ext cx="5646420" cy="404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-1851322" y="-195500"/>
            <a:ext cx="1809750" cy="18097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7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242</Words>
  <Application>Microsoft Office PowerPoint</Application>
  <PresentationFormat>Widescreen</PresentationFormat>
  <Paragraphs>15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微软雅黑</vt:lpstr>
      <vt:lpstr>#9Slide05 Pattaya</vt:lpstr>
      <vt:lpstr>Aptos</vt:lpstr>
      <vt:lpstr>Aptos Display</vt:lpstr>
      <vt:lpstr>Arial</vt:lpstr>
      <vt:lpstr>Calibri</vt:lpstr>
      <vt:lpstr>Cambria</vt:lpstr>
      <vt:lpstr>Times New Roman</vt:lpstr>
      <vt:lpstr>Chủ đề Office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WINDOWS</cp:lastModifiedBy>
  <cp:revision>19</cp:revision>
  <dcterms:created xsi:type="dcterms:W3CDTF">2024-12-27T13:48:19Z</dcterms:created>
  <dcterms:modified xsi:type="dcterms:W3CDTF">2025-05-08T10:09:37Z</dcterms:modified>
</cp:coreProperties>
</file>