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65" r:id="rId4"/>
    <p:sldId id="262" r:id="rId5"/>
    <p:sldId id="270" r:id="rId6"/>
    <p:sldId id="269" r:id="rId7"/>
    <p:sldId id="271" r:id="rId8"/>
    <p:sldId id="279" r:id="rId9"/>
    <p:sldId id="289" r:id="rId10"/>
    <p:sldId id="290" r:id="rId11"/>
    <p:sldId id="291" r:id="rId12"/>
    <p:sldId id="292"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napToGrid="0">
      <p:cViewPr>
        <p:scale>
          <a:sx n="33" d="100"/>
          <a:sy n="33" d="100"/>
        </p:scale>
        <p:origin x="1308" y="7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08/05/2025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4</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08/05/2025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
        <p:nvSpPr>
          <p:cNvPr id="5" name="Oval 4"/>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
        <p:nvSpPr>
          <p:cNvPr id="7" name="Oval 6"/>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
        <p:nvSpPr>
          <p:cNvPr id="3" name="Oval 2"/>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
        <p:nvSpPr>
          <p:cNvPr id="7" name="Oval 6"/>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
        <p:nvSpPr>
          <p:cNvPr id="4" name="Oval 3"/>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
        <p:nvSpPr>
          <p:cNvPr id="3" name="Oval 2"/>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
        <p:nvSpPr>
          <p:cNvPr id="5" name="Oval 4"/>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Oval 6"/>
          <p:cNvSpPr/>
          <p:nvPr/>
        </p:nvSpPr>
        <p:spPr>
          <a:xfrm>
            <a:off x="-1993141" y="0"/>
            <a:ext cx="1809750" cy="18097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246</Words>
  <Application>Microsoft Office PowerPoint</Application>
  <PresentationFormat>Widescreen</PresentationFormat>
  <Paragraphs>18</Paragraphs>
  <Slides>11</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cp:lastModifiedBy>
  <cp:revision>102</cp:revision>
  <dcterms:created xsi:type="dcterms:W3CDTF">2024-12-26T15:56:47Z</dcterms:created>
  <dcterms:modified xsi:type="dcterms:W3CDTF">2025-05-08T10:10:42Z</dcterms:modified>
</cp:coreProperties>
</file>