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642" r:id="rId3"/>
    <p:sldId id="30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F0B"/>
    <a:srgbClr val="FF0000"/>
    <a:srgbClr val="FF00FF"/>
    <a:srgbClr val="CC00FF"/>
    <a:srgbClr val="8AFBFF"/>
    <a:srgbClr val="F1625E"/>
    <a:srgbClr val="F1635E"/>
    <a:srgbClr val="0092D0"/>
    <a:srgbClr val="50A29C"/>
    <a:srgbClr val="80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3124" autoAdjust="0"/>
  </p:normalViewPr>
  <p:slideViewPr>
    <p:cSldViewPr snapToGrid="0">
      <p:cViewPr varScale="1">
        <p:scale>
          <a:sx n="63" d="100"/>
          <a:sy n="63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3231-ECDD-4E9E-B030-15456CE8094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2AC5E-F910-4BCB-BB07-E675E183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9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4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9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DE99C-602F-AB96-8882-2F37568BC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33" y="8552535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3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CBE47D-3450-FDF7-5475-03C56F7BA5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90" y="178675"/>
            <a:ext cx="1687270" cy="16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69138590-66B5-A364-0877-59AB7E26ED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2002" r="29209" b="15073"/>
          <a:stretch/>
        </p:blipFill>
        <p:spPr>
          <a:xfrm>
            <a:off x="1951567" y="0"/>
            <a:ext cx="8288866" cy="65392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2150415" y="0"/>
            <a:ext cx="2150415" cy="2150415"/>
          </a:xfrm>
          <a:prstGeom prst="ellipse">
            <a:avLst/>
          </a:prstGeom>
          <a:solidFill>
            <a:schemeClr val="bg1">
              <a:lumMod val="75000"/>
              <a:alpha val="95000"/>
            </a:schemeClr>
          </a:solidFill>
          <a:ln w="381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4500" y="242316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KIỂM TRA CUỐI HỌC KÌ II</a:t>
            </a:r>
          </a:p>
          <a:p>
            <a:pPr algn="ctr"/>
            <a:r>
              <a:rPr lang="en-US" sz="6000" b="1" dirty="0"/>
              <a:t>MÔN: LỊCH SỬ VÀ ĐỊA LÍ</a:t>
            </a:r>
          </a:p>
        </p:txBody>
      </p:sp>
    </p:spTree>
    <p:extLst>
      <p:ext uri="{BB962C8B-B14F-4D97-AF65-F5344CB8AC3E}">
        <p14:creationId xmlns:p14="http://schemas.microsoft.com/office/powerpoint/2010/main" val="29666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4"/>
          <a:stretch/>
        </p:blipFill>
        <p:spPr>
          <a:xfrm>
            <a:off x="0" y="3429000"/>
            <a:ext cx="12192000" cy="3460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A1E29F-53B3-2B13-07CE-C2F61E0A3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000" y="1185735"/>
            <a:ext cx="8218120" cy="344453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2150415" y="0"/>
            <a:ext cx="2150415" cy="2150415"/>
          </a:xfrm>
          <a:prstGeom prst="ellipse">
            <a:avLst/>
          </a:prstGeom>
          <a:solidFill>
            <a:schemeClr val="bg1">
              <a:lumMod val="75000"/>
              <a:alpha val="95000"/>
            </a:schemeClr>
          </a:solidFill>
          <a:ln w="381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8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  <a:alpha val="95000"/>
          </a:schemeClr>
        </a:solidFill>
        <a:ln w="38100">
          <a:solidFill>
            <a:schemeClr val="tx1"/>
          </a:solidFill>
          <a:prstDash val="lgDash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1355</TotalTime>
  <Words>13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Calibri Light</vt:lpstr>
      <vt:lpstr>Office Theme</vt:lpstr>
      <vt:lpstr>2_Custom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WINDOWS</cp:lastModifiedBy>
  <cp:revision>202</cp:revision>
  <dcterms:created xsi:type="dcterms:W3CDTF">2023-08-27T05:34:41Z</dcterms:created>
  <dcterms:modified xsi:type="dcterms:W3CDTF">2025-05-15T01:31:40Z</dcterms:modified>
  <cp:category>9Slide.vn</cp:category>
</cp:coreProperties>
</file>