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5" r:id="rId4"/>
    <p:sldId id="262" r:id="rId5"/>
    <p:sldId id="270" r:id="rId6"/>
    <p:sldId id="269" r:id="rId7"/>
    <p:sldId id="279" r:id="rId8"/>
    <p:sldId id="301" r:id="rId9"/>
    <p:sldId id="290" r:id="rId10"/>
    <p:sldId id="302" r:id="rId11"/>
    <p:sldId id="272" r:id="rId12"/>
    <p:sldId id="285" r:id="rId13"/>
    <p:sldId id="29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9D9"/>
    <a:srgbClr val="66CCFF"/>
    <a:srgbClr val="4BD3BD"/>
    <a:srgbClr val="53A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25" autoAdjust="0"/>
  </p:normalViewPr>
  <p:slideViewPr>
    <p:cSldViewPr snapToGrid="0">
      <p:cViewPr>
        <p:scale>
          <a:sx n="33" d="100"/>
          <a:sy n="33" d="100"/>
        </p:scale>
        <p:origin x="130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B4E7-5B7D-45BB-AA4B-4B40EFFDAE7B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57A2-2739-46F3-A027-13E9591975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9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3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857A2-2739-46F3-A027-13E95919758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918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1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8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83223" y="2004646"/>
            <a:ext cx="11025554" cy="4255477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79331"/>
            <a:ext cx="12192000" cy="349933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6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10662" y="276958"/>
            <a:ext cx="11570677" cy="6304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1268463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7050" y="-727075"/>
            <a:ext cx="2487663" cy="255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6858000"/>
            <a:ext cx="2487663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64088" y="-1121555"/>
            <a:ext cx="5074660" cy="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8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4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1618594"/>
            <a:ext cx="11073283" cy="41918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3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078849-D4A5-4624-899B-C22CB1250CE2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AE5A52-B1BB-456E-9653-D2CA17E4F6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1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2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2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3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1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04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EFE62D0-8510-B6DE-12C5-F5E83BA316B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23136"/>
            <a:ext cx="1592677" cy="15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BACE92-BC90-CFC4-66E0-C234C5A2EE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90" y="123136"/>
            <a:ext cx="1592677" cy="15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1846162" y="4367914"/>
            <a:ext cx="8499676" cy="2587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983F9-37F4-00B8-9730-52A53453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37" y="245926"/>
            <a:ext cx="5532326" cy="190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2818E-5AD4-362B-F744-7DF5EACF1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85" y="1708389"/>
            <a:ext cx="9717866" cy="26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FDC0A3-7992-B985-E05A-D18D13CFA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269" y="4412547"/>
            <a:ext cx="2255716" cy="1072989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D816AB-17A4-1359-B8F7-0E319C5EE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065" y="104299"/>
            <a:ext cx="1592677" cy="15926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757712"/>
            <a:ext cx="10924979" cy="22374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10" y="170068"/>
            <a:ext cx="11412187" cy="1200329"/>
          </a:xfrm>
          <a:prstGeom prst="rect">
            <a:avLst/>
          </a:prstGeom>
          <a:solidFill>
            <a:srgbClr val="92E9D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bảng (theo gợi ý dưới đây vào vở) về ý nghĩa của các tổ chức, phong trào vì hoà bình thế giới.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079118-084B-A47A-2445-DEBD1F568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79544"/>
              </p:ext>
            </p:extLst>
          </p:nvPr>
        </p:nvGraphicFramePr>
        <p:xfrm>
          <a:off x="1163782" y="2030680"/>
          <a:ext cx="9773392" cy="399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578">
                  <a:extLst>
                    <a:ext uri="{9D8B030D-6E8A-4147-A177-3AD203B41FA5}">
                      <a16:colId xmlns:a16="http://schemas.microsoft.com/office/drawing/2014/main" val="3377089377"/>
                    </a:ext>
                  </a:extLst>
                </a:gridCol>
                <a:gridCol w="4186578">
                  <a:extLst>
                    <a:ext uri="{9D8B030D-6E8A-4147-A177-3AD203B41FA5}">
                      <a16:colId xmlns:a16="http://schemas.microsoft.com/office/drawing/2014/main" val="2341912075"/>
                    </a:ext>
                  </a:extLst>
                </a:gridCol>
                <a:gridCol w="4073236">
                  <a:extLst>
                    <a:ext uri="{9D8B030D-6E8A-4147-A177-3AD203B41FA5}">
                      <a16:colId xmlns:a16="http://schemas.microsoft.com/office/drawing/2014/main" val="1177751226"/>
                    </a:ext>
                  </a:extLst>
                </a:gridCol>
              </a:tblGrid>
              <a:tr h="65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35944"/>
                  </a:ext>
                </a:extLst>
              </a:tr>
              <a:tr h="6503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 hợp quốc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84021"/>
                  </a:ext>
                </a:extLst>
              </a:tr>
              <a:tr h="1344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Ô-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05166"/>
                  </a:ext>
                </a:extLst>
              </a:tr>
              <a:tr h="1344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Phong trào chữ thập đỏ.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05314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0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3F5443-EB85-4DC7-87BE-8AA243250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8620"/>
              </p:ext>
            </p:extLst>
          </p:nvPr>
        </p:nvGraphicFramePr>
        <p:xfrm>
          <a:off x="712520" y="724396"/>
          <a:ext cx="10664040" cy="5634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027">
                  <a:extLst>
                    <a:ext uri="{9D8B030D-6E8A-4147-A177-3AD203B41FA5}">
                      <a16:colId xmlns:a16="http://schemas.microsoft.com/office/drawing/2014/main" val="85351365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30661501"/>
                    </a:ext>
                  </a:extLst>
                </a:gridCol>
                <a:gridCol w="6875813">
                  <a:extLst>
                    <a:ext uri="{9D8B030D-6E8A-4147-A177-3AD203B41FA5}">
                      <a16:colId xmlns:a16="http://schemas.microsoft.com/office/drawing/2014/main" val="4030938055"/>
                    </a:ext>
                  </a:extLst>
                </a:gridCol>
              </a:tblGrid>
              <a:tr h="548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94397"/>
                  </a:ext>
                </a:extLst>
              </a:tr>
              <a:tr h="833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Liên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 gìn, bảo vệ nền hoà bình và an ninh thế giới.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79219"/>
                  </a:ext>
                </a:extLst>
              </a:tr>
              <a:tr h="22614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hội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Ô-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lim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-pic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tài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thao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quốc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toàn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nhằm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đoàn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nhất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đẳng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lục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38688"/>
                  </a:ext>
                </a:extLst>
              </a:tr>
              <a:tr h="1690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Phong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trào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đỏ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Tăng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cường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hữu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hoà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bình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giữa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tộc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thế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giới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65107" marR="651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56146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D9307-0EF6-0D95-8AA2-6DBA91DCF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897415" y="3692769"/>
            <a:ext cx="10397171" cy="3165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11" y="1312830"/>
            <a:ext cx="10924979" cy="221304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AD2E308-3E66-F92E-38B6-BC5207121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18" y="4783177"/>
            <a:ext cx="1592677" cy="15926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E3E1D-CE63-7B2C-45A9-F6AC004EE61B}"/>
              </a:ext>
            </a:extLst>
          </p:cNvPr>
          <p:cNvSpPr txBox="1"/>
          <p:nvPr/>
        </p:nvSpPr>
        <p:spPr>
          <a:xfrm>
            <a:off x="795646" y="1923803"/>
            <a:ext cx="110915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6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63" y="191050"/>
            <a:ext cx="1115093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thông tin và quan sát hình 5, hãy thảo luận và nêu một số biện pháp để xây dựng thế giới hoà bình.</a:t>
            </a:r>
            <a:endParaRPr lang="vi-VN" sz="36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ÔNG CỤ XÂY DỰNG HÒA BÌNH LÂU DÀI">
            <a:extLst>
              <a:ext uri="{FF2B5EF4-FFF2-40B4-BE49-F238E27FC236}">
                <a16:creationId xmlns:a16="http://schemas.microsoft.com/office/drawing/2014/main" id="{7ADEADAF-4E93-83BA-2596-E016C7C1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1727117"/>
            <a:ext cx="8213766" cy="46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63AFFA-8887-8832-617F-DAB4D00B2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89" y="2064470"/>
            <a:ext cx="8717423" cy="4508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AA4E8-1FF3-B3DB-B94E-794F18D0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91" y="344799"/>
            <a:ext cx="6400618" cy="1286037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36FA5AB-E8FF-BEE7-4468-EC3DFD071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597" y="5058888"/>
            <a:ext cx="1210088" cy="12100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2781" y="1694072"/>
            <a:ext cx="10382482" cy="4524315"/>
          </a:xfrm>
          <a:prstGeom prst="rect">
            <a:avLst/>
          </a:prstGeom>
          <a:solidFill>
            <a:srgbClr val="92E9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Tìm hiểu và tích cực tham gia các hoạt động vì hoà bình.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Tuyên truyền ý thức bảo vệ hoà bình.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Xây dựng mối quan hệ đoàn kết, hữu nghị, nhân ái; không kì thị, phân biệt chủng tộc, màu da.</a:t>
            </a:r>
          </a:p>
          <a:p>
            <a:pPr algn="just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Giải quyết các cuộc xung đột, mâu thuẫn bằng biện pháp hoà bình.</a:t>
            </a:r>
            <a:endParaRPr lang="vi-VN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92942A-579D-7DBE-D53D-BCF3F3700269}"/>
              </a:ext>
            </a:extLst>
          </p:cNvPr>
          <p:cNvSpPr txBox="1"/>
          <p:nvPr/>
        </p:nvSpPr>
        <p:spPr>
          <a:xfrm>
            <a:off x="1401288" y="391885"/>
            <a:ext cx="9393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Để xây dựng một thế giới hoà bình cần sự chung tay của toàn nhân loại với các biện pháp như: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63" y="191050"/>
            <a:ext cx="111509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ọc thông tin trong SGK và trả lời câu hỏi: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E5F67-3912-988A-8161-751D2576C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65" y="1030741"/>
            <a:ext cx="8578190" cy="53462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968944" y="50147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33007" y="122029"/>
            <a:ext cx="7884819" cy="2363236"/>
            <a:chOff x="5142304" y="3077328"/>
            <a:chExt cx="6783912" cy="2363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1034" y="3077328"/>
              <a:ext cx="1085182" cy="8779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5142304" y="3525315"/>
              <a:ext cx="6017620" cy="19152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 sát hình và cho biết sự kiện đi bộ vì hoà bình được tổ chức ở đâu, vào năm 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048890-5968-A67B-536C-B3011E756461}"/>
              </a:ext>
            </a:extLst>
          </p:cNvPr>
          <p:cNvSpPr/>
          <p:nvPr/>
        </p:nvSpPr>
        <p:spPr>
          <a:xfrm>
            <a:off x="3978234" y="2924967"/>
            <a:ext cx="7279574" cy="3416320"/>
          </a:xfrm>
          <a:prstGeom prst="rect">
            <a:avLst/>
          </a:prstGeom>
          <a:solidFill>
            <a:srgbClr val="92E9D9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5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kiện đi bộ vì hoà bình được tổ chức ở Seoul Hàn Quốc vào năm 2016.</a:t>
            </a:r>
            <a:endParaRPr kumimoji="0" lang="vi-VN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0679" y="1590223"/>
            <a:ext cx="2758077" cy="47587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00103" y="122029"/>
            <a:ext cx="8217723" cy="2122408"/>
            <a:chOff x="4855881" y="3077328"/>
            <a:chExt cx="7070335" cy="21224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41034" y="3077328"/>
              <a:ext cx="1085182" cy="8779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4855881" y="3525316"/>
              <a:ext cx="6304042" cy="167442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Quốc tế lấy ngày kỉ niệm quốc tế hoà bình là ngày nào?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048890-5968-A67B-536C-B3011E756461}"/>
              </a:ext>
            </a:extLst>
          </p:cNvPr>
          <p:cNvSpPr/>
          <p:nvPr/>
        </p:nvSpPr>
        <p:spPr>
          <a:xfrm>
            <a:off x="3990109" y="2703016"/>
            <a:ext cx="7279574" cy="4154984"/>
          </a:xfrm>
          <a:prstGeom prst="rect">
            <a:avLst/>
          </a:prstGeom>
          <a:solidFill>
            <a:srgbClr val="92E9D9"/>
          </a:solidFill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 tế lấy ngày kỉ niệm quốc tế hoà bình là ngày 21/9 hằng năm. Đây là ngày tôn vinh hoà bình, kêu gọi chấm dứt chiến tranh, bạo lực và bất công.</a:t>
            </a:r>
            <a:endParaRPr kumimoji="0" lang="vi-VN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121344" y="-102253"/>
            <a:ext cx="2121344" cy="21213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7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384</Words>
  <Application>Microsoft Office PowerPoint</Application>
  <PresentationFormat>Widescreen</PresentationFormat>
  <Paragraphs>42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</cp:lastModifiedBy>
  <cp:revision>120</cp:revision>
  <dcterms:created xsi:type="dcterms:W3CDTF">2024-12-26T15:56:47Z</dcterms:created>
  <dcterms:modified xsi:type="dcterms:W3CDTF">2025-05-13T03:34:54Z</dcterms:modified>
</cp:coreProperties>
</file>