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715" r:id="rId3"/>
    <p:sldMasterId id="2147483734" r:id="rId4"/>
  </p:sldMasterIdLst>
  <p:notesMasterIdLst>
    <p:notesMasterId r:id="rId24"/>
  </p:notesMasterIdLst>
  <p:sldIdLst>
    <p:sldId id="437" r:id="rId5"/>
    <p:sldId id="304" r:id="rId6"/>
    <p:sldId id="547" r:id="rId7"/>
    <p:sldId id="440" r:id="rId8"/>
    <p:sldId id="439" r:id="rId9"/>
    <p:sldId id="301" r:id="rId10"/>
    <p:sldId id="302" r:id="rId11"/>
    <p:sldId id="319" r:id="rId12"/>
    <p:sldId id="548" r:id="rId13"/>
    <p:sldId id="568" r:id="rId14"/>
    <p:sldId id="445" r:id="rId15"/>
    <p:sldId id="569" r:id="rId16"/>
    <p:sldId id="570" r:id="rId17"/>
    <p:sldId id="571" r:id="rId18"/>
    <p:sldId id="572" r:id="rId19"/>
    <p:sldId id="573" r:id="rId20"/>
    <p:sldId id="574" r:id="rId21"/>
    <p:sldId id="575" r:id="rId22"/>
    <p:sldId id="32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6E4EF"/>
    <a:srgbClr val="FDF988"/>
    <a:srgbClr val="F48FBB"/>
    <a:srgbClr val="F0F0F0"/>
    <a:srgbClr val="052E67"/>
    <a:srgbClr val="FFCCFF"/>
    <a:srgbClr val="062863"/>
    <a:srgbClr val="062963"/>
    <a:srgbClr val="0242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144" autoAdjust="0"/>
  </p:normalViewPr>
  <p:slideViewPr>
    <p:cSldViewPr snapToGrid="0">
      <p:cViewPr>
        <p:scale>
          <a:sx n="33" d="100"/>
          <a:sy n="33" d="100"/>
        </p:scale>
        <p:origin x="1308"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D1418-1E68-449D-B20A-97908FF4E71E}" type="datetimeFigureOut">
              <a:rPr lang="en-US" smtClean="0"/>
              <a:t>4/23/2025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8045F-57FC-49CF-AC97-4E0443826792}" type="slidenum">
              <a:rPr lang="en-US" smtClean="0"/>
              <a:t>‹#›</a:t>
            </a:fld>
            <a:endParaRPr lang="en-US"/>
          </a:p>
        </p:txBody>
      </p:sp>
    </p:spTree>
    <p:extLst>
      <p:ext uri="{BB962C8B-B14F-4D97-AF65-F5344CB8AC3E}">
        <p14:creationId xmlns:p14="http://schemas.microsoft.com/office/powerpoint/2010/main" val="138643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68045F-57FC-49CF-AC97-4E0443826792}" type="slidenum">
              <a:rPr lang="en-US" smtClean="0"/>
              <a:t>4</a:t>
            </a:fld>
            <a:endParaRPr lang="en-US"/>
          </a:p>
        </p:txBody>
      </p:sp>
    </p:spTree>
    <p:extLst>
      <p:ext uri="{BB962C8B-B14F-4D97-AF65-F5344CB8AC3E}">
        <p14:creationId xmlns:p14="http://schemas.microsoft.com/office/powerpoint/2010/main" val="200454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3.jp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3.jp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5DE8-7EC8-EBFC-542B-7B3661D79E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43DC9E-1F21-F6C1-765D-0415BF184E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400BEB-B472-9C5A-BB63-2349AAB33B52}"/>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4/23/2025</a:t>
            </a:fld>
            <a:endParaRPr lang="en-US"/>
          </a:p>
        </p:txBody>
      </p:sp>
      <p:sp>
        <p:nvSpPr>
          <p:cNvPr id="5" name="Footer Placeholder 4">
            <a:extLst>
              <a:ext uri="{FF2B5EF4-FFF2-40B4-BE49-F238E27FC236}">
                <a16:creationId xmlns:a16="http://schemas.microsoft.com/office/drawing/2014/main" id="{3395DE78-7A97-2541-509E-96C4DD7350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7B85EA-610C-E093-0B95-3A360DBB7DB0}"/>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99693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907A-A7EA-E2B9-9912-1558467763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8499DF-157C-E014-5DD4-D546E702FBD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7AC87-D520-7B84-2512-D6669FDA1452}"/>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4/23/2025</a:t>
            </a:fld>
            <a:endParaRPr lang="en-US"/>
          </a:p>
        </p:txBody>
      </p:sp>
      <p:sp>
        <p:nvSpPr>
          <p:cNvPr id="5" name="Footer Placeholder 4">
            <a:extLst>
              <a:ext uri="{FF2B5EF4-FFF2-40B4-BE49-F238E27FC236}">
                <a16:creationId xmlns:a16="http://schemas.microsoft.com/office/drawing/2014/main" id="{4536D1EE-C387-53A8-DC9B-96E37FE4FB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1D0FB8-6CA8-4565-F381-78E8DF326A99}"/>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179795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AFD799-B4CF-8EE7-FCAE-C8A7281731C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541F77-DA55-3620-7C1D-7BAD33042E0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53428-2720-EFF6-C980-D452CE342FA9}"/>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4/23/2025</a:t>
            </a:fld>
            <a:endParaRPr lang="en-US"/>
          </a:p>
        </p:txBody>
      </p:sp>
      <p:sp>
        <p:nvSpPr>
          <p:cNvPr id="5" name="Footer Placeholder 4">
            <a:extLst>
              <a:ext uri="{FF2B5EF4-FFF2-40B4-BE49-F238E27FC236}">
                <a16:creationId xmlns:a16="http://schemas.microsoft.com/office/drawing/2014/main" id="{B16E1422-08B3-A448-7391-029BFB2D70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FB7BDA-4A79-8F67-2D22-7F0400543991}"/>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94103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493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extLst>
      <p:ext uri="{BB962C8B-B14F-4D97-AF65-F5344CB8AC3E}">
        <p14:creationId xmlns:p14="http://schemas.microsoft.com/office/powerpoint/2010/main" val="87312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p>
          </p:txBody>
        </p:sp>
      </p:grpSp>
    </p:spTree>
    <p:extLst>
      <p:ext uri="{BB962C8B-B14F-4D97-AF65-F5344CB8AC3E}">
        <p14:creationId xmlns:p14="http://schemas.microsoft.com/office/powerpoint/2010/main" val="342351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p>
          </p:txBody>
        </p:sp>
      </p:grpSp>
    </p:spTree>
    <p:extLst>
      <p:ext uri="{BB962C8B-B14F-4D97-AF65-F5344CB8AC3E}">
        <p14:creationId xmlns:p14="http://schemas.microsoft.com/office/powerpoint/2010/main" val="49022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p>
          </p:txBody>
        </p:sp>
      </p:grpSp>
    </p:spTree>
    <p:extLst>
      <p:ext uri="{BB962C8B-B14F-4D97-AF65-F5344CB8AC3E}">
        <p14:creationId xmlns:p14="http://schemas.microsoft.com/office/powerpoint/2010/main" val="271712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p>
          </p:txBody>
        </p:sp>
      </p:grpSp>
    </p:spTree>
    <p:extLst>
      <p:ext uri="{BB962C8B-B14F-4D97-AF65-F5344CB8AC3E}">
        <p14:creationId xmlns:p14="http://schemas.microsoft.com/office/powerpoint/2010/main" val="38227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390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extLst>
      <p:ext uri="{BB962C8B-B14F-4D97-AF65-F5344CB8AC3E}">
        <p14:creationId xmlns:p14="http://schemas.microsoft.com/office/powerpoint/2010/main" val="305269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BE6C-6A7D-88C1-43FE-45FC20892C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5A36F12-9E15-D379-E802-4674D2287C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DD888-A5D3-26AC-020F-8529B96A4EF4}"/>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4/23/2025</a:t>
            </a:fld>
            <a:endParaRPr lang="en-US"/>
          </a:p>
        </p:txBody>
      </p:sp>
      <p:sp>
        <p:nvSpPr>
          <p:cNvPr id="5" name="Footer Placeholder 4">
            <a:extLst>
              <a:ext uri="{FF2B5EF4-FFF2-40B4-BE49-F238E27FC236}">
                <a16:creationId xmlns:a16="http://schemas.microsoft.com/office/drawing/2014/main" id="{26F3B332-4107-A985-0B75-E900E91443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E369D2-03E7-E8C5-3EA1-2D4092DFC6AF}"/>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504783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p>
          </p:txBody>
        </p:sp>
      </p:grpSp>
    </p:spTree>
    <p:extLst>
      <p:ext uri="{BB962C8B-B14F-4D97-AF65-F5344CB8AC3E}">
        <p14:creationId xmlns:p14="http://schemas.microsoft.com/office/powerpoint/2010/main" val="347165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p>
          </p:txBody>
        </p:sp>
      </p:grpSp>
    </p:spTree>
    <p:extLst>
      <p:ext uri="{BB962C8B-B14F-4D97-AF65-F5344CB8AC3E}">
        <p14:creationId xmlns:p14="http://schemas.microsoft.com/office/powerpoint/2010/main" val="222001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p>
          </p:txBody>
        </p:sp>
      </p:grpSp>
    </p:spTree>
    <p:extLst>
      <p:ext uri="{BB962C8B-B14F-4D97-AF65-F5344CB8AC3E}">
        <p14:creationId xmlns:p14="http://schemas.microsoft.com/office/powerpoint/2010/main" val="343282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p>
          </p:txBody>
        </p:sp>
      </p:grpSp>
    </p:spTree>
    <p:extLst>
      <p:ext uri="{BB962C8B-B14F-4D97-AF65-F5344CB8AC3E}">
        <p14:creationId xmlns:p14="http://schemas.microsoft.com/office/powerpoint/2010/main" val="89696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4/23/2025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50895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4/23/2025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676552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4/23/2025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9037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4/23/2025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68313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4/23/2025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14169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4/23/2025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3570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19A0-D493-9968-72A8-82C55C50071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748485-2CEB-25E5-7620-232670B4CBC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FD28B-CDF2-85A8-5CEE-713ADC2641BF}"/>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4/23/2025</a:t>
            </a:fld>
            <a:endParaRPr lang="en-US"/>
          </a:p>
        </p:txBody>
      </p:sp>
      <p:sp>
        <p:nvSpPr>
          <p:cNvPr id="5" name="Footer Placeholder 4">
            <a:extLst>
              <a:ext uri="{FF2B5EF4-FFF2-40B4-BE49-F238E27FC236}">
                <a16:creationId xmlns:a16="http://schemas.microsoft.com/office/drawing/2014/main" id="{3760668D-5765-B3FD-AB66-9D09CB66B1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B81107-8E4B-97E8-C35E-F3175BE43D06}"/>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657308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4/23/2025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5084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4/23/2025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3277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4/23/2025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32237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4/23/2025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054411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4/23/2025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07060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011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402" indent="0" algn="ctr">
              <a:buNone/>
              <a:defRPr>
                <a:solidFill>
                  <a:schemeClr val="tx1">
                    <a:tint val="75000"/>
                  </a:schemeClr>
                </a:solidFill>
              </a:defRPr>
            </a:lvl2pPr>
            <a:lvl3pPr marL="1218804" indent="0" algn="ctr">
              <a:buNone/>
              <a:defRPr>
                <a:solidFill>
                  <a:schemeClr val="tx1">
                    <a:tint val="75000"/>
                  </a:schemeClr>
                </a:solidFill>
              </a:defRPr>
            </a:lvl3pPr>
            <a:lvl4pPr marL="1828206" indent="0" algn="ctr">
              <a:buNone/>
              <a:defRPr>
                <a:solidFill>
                  <a:schemeClr val="tx1">
                    <a:tint val="75000"/>
                  </a:schemeClr>
                </a:solidFill>
              </a:defRPr>
            </a:lvl4pPr>
            <a:lvl5pPr marL="2437608" indent="0" algn="ctr">
              <a:buNone/>
              <a:defRPr>
                <a:solidFill>
                  <a:schemeClr val="tx1">
                    <a:tint val="75000"/>
                  </a:schemeClr>
                </a:solidFill>
              </a:defRPr>
            </a:lvl5pPr>
            <a:lvl6pPr marL="3047009" indent="0" algn="ctr">
              <a:buNone/>
              <a:defRPr>
                <a:solidFill>
                  <a:schemeClr val="tx1">
                    <a:tint val="75000"/>
                  </a:schemeClr>
                </a:solidFill>
              </a:defRPr>
            </a:lvl6pPr>
            <a:lvl7pPr marL="3656411" indent="0" algn="ctr">
              <a:buNone/>
              <a:defRPr>
                <a:solidFill>
                  <a:schemeClr val="tx1">
                    <a:tint val="75000"/>
                  </a:schemeClr>
                </a:solidFill>
              </a:defRPr>
            </a:lvl7pPr>
            <a:lvl8pPr marL="4265813" indent="0" algn="ctr">
              <a:buNone/>
              <a:defRPr>
                <a:solidFill>
                  <a:schemeClr val="tx1">
                    <a:tint val="75000"/>
                  </a:schemeClr>
                </a:solidFill>
              </a:defRPr>
            </a:lvl8pPr>
            <a:lvl9pPr marL="487521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1954529976"/>
      </p:ext>
    </p:extLst>
  </p:cSld>
  <p:clrMapOvr>
    <a:masterClrMapping/>
  </p:clrMapOvr>
  <p:transition advClick="0" advTm="0">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639631781"/>
      </p:ext>
    </p:extLst>
  </p:cSld>
  <p:clrMapOvr>
    <a:masterClrMapping/>
  </p:clrMapOvr>
  <p:transition advClick="0" advTm="0">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2"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a:prstGeom prst="rect">
            <a:avLst/>
          </a:prstGeom>
        </p:spPr>
        <p:txBody>
          <a:bodyPr anchor="b"/>
          <a:lstStyle>
            <a:lvl1pPr marL="0" indent="0">
              <a:buNone/>
              <a:defRPr sz="2666">
                <a:solidFill>
                  <a:schemeClr val="tx1">
                    <a:tint val="75000"/>
                  </a:schemeClr>
                </a:solidFill>
              </a:defRPr>
            </a:lvl1pPr>
            <a:lvl2pPr marL="609402" indent="0">
              <a:buNone/>
              <a:defRPr sz="2399">
                <a:solidFill>
                  <a:schemeClr val="tx1">
                    <a:tint val="75000"/>
                  </a:schemeClr>
                </a:solidFill>
              </a:defRPr>
            </a:lvl2pPr>
            <a:lvl3pPr marL="1218804" indent="0">
              <a:buNone/>
              <a:defRPr sz="2133">
                <a:solidFill>
                  <a:schemeClr val="tx1">
                    <a:tint val="75000"/>
                  </a:schemeClr>
                </a:solidFill>
              </a:defRPr>
            </a:lvl3pPr>
            <a:lvl4pPr marL="1828206" indent="0">
              <a:buNone/>
              <a:defRPr sz="1866">
                <a:solidFill>
                  <a:schemeClr val="tx1">
                    <a:tint val="75000"/>
                  </a:schemeClr>
                </a:solidFill>
              </a:defRPr>
            </a:lvl4pPr>
            <a:lvl5pPr marL="2437608" indent="0">
              <a:buNone/>
              <a:defRPr sz="1866">
                <a:solidFill>
                  <a:schemeClr val="tx1">
                    <a:tint val="75000"/>
                  </a:schemeClr>
                </a:solidFill>
              </a:defRPr>
            </a:lvl5pPr>
            <a:lvl6pPr marL="3047009" indent="0">
              <a:buNone/>
              <a:defRPr sz="1866">
                <a:solidFill>
                  <a:schemeClr val="tx1">
                    <a:tint val="75000"/>
                  </a:schemeClr>
                </a:solidFill>
              </a:defRPr>
            </a:lvl6pPr>
            <a:lvl7pPr marL="3656411" indent="0">
              <a:buNone/>
              <a:defRPr sz="1866">
                <a:solidFill>
                  <a:schemeClr val="tx1">
                    <a:tint val="75000"/>
                  </a:schemeClr>
                </a:solidFill>
              </a:defRPr>
            </a:lvl7pPr>
            <a:lvl8pPr marL="4265813" indent="0">
              <a:buNone/>
              <a:defRPr sz="1866">
                <a:solidFill>
                  <a:schemeClr val="tx1">
                    <a:tint val="75000"/>
                  </a:schemeClr>
                </a:solidFill>
              </a:defRPr>
            </a:lvl8pPr>
            <a:lvl9pPr marL="4875215" indent="0">
              <a:buNone/>
              <a:defRPr sz="186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4279710994"/>
      </p:ext>
    </p:extLst>
  </p:cSld>
  <p:clrMapOvr>
    <a:masterClrMapping/>
  </p:clrMapOvr>
  <p:transition advClick="0" advTm="0">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5664"/>
          </a:xfrm>
          <a:prstGeom prst="rect">
            <a:avLst/>
          </a:prstGeo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5664"/>
          </a:xfrm>
          <a:prstGeom prst="rect">
            <a:avLst/>
          </a:prstGeo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991291052"/>
      </p:ext>
    </p:extLst>
  </p:cSld>
  <p:clrMapOvr>
    <a:masterClrMapping/>
  </p:clrMapOvr>
  <p:transition advClick="0" advTm="0">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4D57-1CB4-5DF2-F29E-8E84F29E74A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5980EC7-D1D1-628B-DCDF-58C680AF606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4E85F9-6D7E-C95F-6C18-388AC6A72DB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7AED1D-3022-AA02-71CD-BDFEA3189751}"/>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4/23/2025</a:t>
            </a:fld>
            <a:endParaRPr lang="en-US"/>
          </a:p>
        </p:txBody>
      </p:sp>
      <p:sp>
        <p:nvSpPr>
          <p:cNvPr id="6" name="Footer Placeholder 5">
            <a:extLst>
              <a:ext uri="{FF2B5EF4-FFF2-40B4-BE49-F238E27FC236}">
                <a16:creationId xmlns:a16="http://schemas.microsoft.com/office/drawing/2014/main" id="{1B0977CF-A765-090A-9211-4E91365A46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C9EA9E4-9806-6F62-F52E-7B102126C61C}"/>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16808581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a:prstGeom prst="rect">
            <a:avLst/>
          </a:prstGeo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a:prstGeom prst="rect">
            <a:avLst/>
          </a:prstGeo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6"/>
            <a:ext cx="5389033" cy="3951288"/>
          </a:xfrm>
          <a:prstGeom prst="rect">
            <a:avLst/>
          </a:prstGeo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4230685575"/>
      </p:ext>
    </p:extLst>
  </p:cSld>
  <p:clrMapOvr>
    <a:masterClrMapping/>
  </p:clrMapOvr>
  <p:transition advClick="0" advTm="0">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1234716725"/>
      </p:ext>
    </p:extLst>
  </p:cSld>
  <p:clrMapOvr>
    <a:masterClrMapping/>
  </p:clrMapOvr>
  <p:transition advClick="0" advTm="0">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DF40FDAF-6CBA-4BE6-A769-7C3BE5DD1F7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
        <p:nvSpPr>
          <p:cNvPr id="10" name="Rectangle: Diagonal Corners Snipped 9">
            <a:extLst>
              <a:ext uri="{FF2B5EF4-FFF2-40B4-BE49-F238E27FC236}">
                <a16:creationId xmlns:a16="http://schemas.microsoft.com/office/drawing/2014/main" id="{F8513E65-4002-4444-939C-088655585408}"/>
              </a:ext>
            </a:extLst>
          </p:cNvPr>
          <p:cNvSpPr/>
          <p:nvPr userDrawn="1"/>
        </p:nvSpPr>
        <p:spPr>
          <a:xfrm>
            <a:off x="192608" y="136526"/>
            <a:ext cx="11806784" cy="6584950"/>
          </a:xfrm>
          <a:prstGeom prst="snip2DiagRect">
            <a:avLst>
              <a:gd name="adj1" fmla="val 0"/>
              <a:gd name="adj2" fmla="val 12493"/>
            </a:avLst>
          </a:prstGeom>
          <a:solidFill>
            <a:schemeClr val="bg1">
              <a:alpha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11" name="图片 1">
            <a:extLst>
              <a:ext uri="{FF2B5EF4-FFF2-40B4-BE49-F238E27FC236}">
                <a16:creationId xmlns:a16="http://schemas.microsoft.com/office/drawing/2014/main" id="{088E1946-123A-4138-9CCF-D5CC4DEE8CA4}"/>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2" name="图片 9">
            <a:extLst>
              <a:ext uri="{FF2B5EF4-FFF2-40B4-BE49-F238E27FC236}">
                <a16:creationId xmlns:a16="http://schemas.microsoft.com/office/drawing/2014/main" id="{AC5D7C95-665A-451E-8EBA-90B877EDDC4E}"/>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3553939397"/>
      </p:ext>
    </p:extLst>
  </p:cSld>
  <p:clrMapOvr>
    <a:masterClrMapping/>
  </p:clrMapOvr>
  <p:transition advClick="0" advTm="0">
    <p:circl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pic>
        <p:nvPicPr>
          <p:cNvPr id="5" name="Picture 4">
            <a:extLst>
              <a:ext uri="{FF2B5EF4-FFF2-40B4-BE49-F238E27FC236}">
                <a16:creationId xmlns:a16="http://schemas.microsoft.com/office/drawing/2014/main" id="{5A1A69BF-5D44-968A-64C1-5593C8C47C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49615" y="1845313"/>
            <a:ext cx="2615764" cy="2618650"/>
          </a:xfrm>
          <a:prstGeom prst="rect">
            <a:avLst/>
          </a:prstGeom>
        </p:spPr>
      </p:pic>
      <p:pic>
        <p:nvPicPr>
          <p:cNvPr id="6" name="Picture 5">
            <a:extLst>
              <a:ext uri="{FF2B5EF4-FFF2-40B4-BE49-F238E27FC236}">
                <a16:creationId xmlns:a16="http://schemas.microsoft.com/office/drawing/2014/main" id="{7498E814-4105-7222-5AFB-FACA9523E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1877" y="11203464"/>
            <a:ext cx="4501952" cy="6858000"/>
          </a:xfrm>
          <a:prstGeom prst="rect">
            <a:avLst/>
          </a:prstGeom>
        </p:spPr>
      </p:pic>
    </p:spTree>
    <p:extLst>
      <p:ext uri="{BB962C8B-B14F-4D97-AF65-F5344CB8AC3E}">
        <p14:creationId xmlns:p14="http://schemas.microsoft.com/office/powerpoint/2010/main" val="355422420"/>
      </p:ext>
    </p:extLst>
  </p:cSld>
  <p:clrMapOvr>
    <a:masterClrMapping/>
  </p:clrMapOvr>
  <p:transition advClick="0" advTm="0">
    <p:circl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pic>
        <p:nvPicPr>
          <p:cNvPr id="8" name="图片 1">
            <a:extLst>
              <a:ext uri="{FF2B5EF4-FFF2-40B4-BE49-F238E27FC236}">
                <a16:creationId xmlns:a16="http://schemas.microsoft.com/office/drawing/2014/main" id="{A595FEC1-E7A6-4044-90AF-7E96CF2B8A99}"/>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0" name="图片 9">
            <a:extLst>
              <a:ext uri="{FF2B5EF4-FFF2-40B4-BE49-F238E27FC236}">
                <a16:creationId xmlns:a16="http://schemas.microsoft.com/office/drawing/2014/main" id="{75705617-01FA-42ED-B88F-D727034AA215}"/>
              </a:ext>
            </a:extLst>
          </p:cNvPr>
          <p:cNvPicPr>
            <a:picLocks noChangeAspect="1"/>
          </p:cNvPicPr>
          <p:nvPr userDrawn="1"/>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3410628977"/>
      </p:ext>
    </p:extLst>
  </p:cSld>
  <p:clrMapOvr>
    <a:masterClrMapping/>
  </p:clrMapOvr>
  <p:transition advClick="0" advTm="0">
    <p:circl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5D126FC8-9F20-49F7-9EA3-4740BA8327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6" name="Rectangle: Rounded Corners 5">
            <a:extLst>
              <a:ext uri="{FF2B5EF4-FFF2-40B4-BE49-F238E27FC236}">
                <a16:creationId xmlns:a16="http://schemas.microsoft.com/office/drawing/2014/main" id="{D7F840CA-5B21-4AB5-AD84-7721F0B06B38}"/>
              </a:ext>
            </a:extLst>
          </p:cNvPr>
          <p:cNvSpPr/>
          <p:nvPr userDrawn="1"/>
        </p:nvSpPr>
        <p:spPr>
          <a:xfrm>
            <a:off x="167342" y="151086"/>
            <a:ext cx="11857317" cy="6555831"/>
          </a:xfrm>
          <a:prstGeom prst="roundRect">
            <a:avLst/>
          </a:prstGeom>
          <a:solidFill>
            <a:schemeClr val="bg1">
              <a:alpha val="6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9" name="图片 1">
            <a:extLst>
              <a:ext uri="{FF2B5EF4-FFF2-40B4-BE49-F238E27FC236}">
                <a16:creationId xmlns:a16="http://schemas.microsoft.com/office/drawing/2014/main" id="{0F9AFD29-F245-4B04-9E2A-959964F7B316}"/>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1" name="图片 9">
            <a:extLst>
              <a:ext uri="{FF2B5EF4-FFF2-40B4-BE49-F238E27FC236}">
                <a16:creationId xmlns:a16="http://schemas.microsoft.com/office/drawing/2014/main" id="{AF3738A3-B838-42C1-B856-150901C986F4}"/>
              </a:ext>
            </a:extLst>
          </p:cNvPr>
          <p:cNvPicPr>
            <a:picLocks noChangeAspect="1"/>
          </p:cNvPicPr>
          <p:nvPr userDrawn="1"/>
        </p:nvPicPr>
        <p:blipFill rotWithShape="1">
          <a:blip r:embed="rId6">
            <a:duotone>
              <a:prstClr val="black"/>
              <a:schemeClr val="bg1">
                <a:tint val="45000"/>
                <a:satMod val="400000"/>
              </a:schemeClr>
            </a:duotone>
            <a:alphaModFix amt="7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3051155945"/>
      </p:ext>
    </p:extLst>
  </p:cSld>
  <p:clrMapOvr>
    <a:masterClrMapping/>
  </p:clrMapOvr>
  <p:transition advClick="0" advTm="0">
    <p:circl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2D6EFD80-EF67-4A2D-9F71-2C47E7E16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5" name="Rectangle: Rounded Corners 4">
            <a:extLst>
              <a:ext uri="{FF2B5EF4-FFF2-40B4-BE49-F238E27FC236}">
                <a16:creationId xmlns:a16="http://schemas.microsoft.com/office/drawing/2014/main" id="{5DA334B4-7A47-4382-B5A3-409C826FC008}"/>
              </a:ext>
            </a:extLst>
          </p:cNvPr>
          <p:cNvSpPr/>
          <p:nvPr userDrawn="1"/>
        </p:nvSpPr>
        <p:spPr>
          <a:xfrm>
            <a:off x="167342" y="151086"/>
            <a:ext cx="11857317" cy="6555831"/>
          </a:xfrm>
          <a:prstGeom prst="roundRect">
            <a:avLst/>
          </a:prstGeom>
          <a:solidFill>
            <a:schemeClr val="bg1"/>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9" name="图片 1">
            <a:extLst>
              <a:ext uri="{FF2B5EF4-FFF2-40B4-BE49-F238E27FC236}">
                <a16:creationId xmlns:a16="http://schemas.microsoft.com/office/drawing/2014/main" id="{CCF04750-AEB0-475A-85CA-C5A167F7B062}"/>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1" name="图片 9">
            <a:extLst>
              <a:ext uri="{FF2B5EF4-FFF2-40B4-BE49-F238E27FC236}">
                <a16:creationId xmlns:a16="http://schemas.microsoft.com/office/drawing/2014/main" id="{3079EE2C-AA5F-4FD1-B64D-D6CB133C520A}"/>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103855367"/>
      </p:ext>
    </p:extLst>
  </p:cSld>
  <p:clrMapOvr>
    <a:masterClrMapping/>
  </p:clrMapOvr>
  <p:transition advClick="0" advTm="0">
    <p:circl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088516"/>
      </p:ext>
    </p:extLst>
  </p:cSld>
  <p:clrMapOvr>
    <a:masterClrMapping/>
  </p:clrMapOvr>
  <p:transition advClick="0" advTm="0">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1"/>
          </a:xfrm>
          <a:prstGeom prst="rect">
            <a:avLst/>
          </a:prstGeom>
        </p:spPr>
        <p:txBody>
          <a:bodyPr anchor="b"/>
          <a:lstStyle>
            <a:lvl1pPr algn="l">
              <a:defRPr sz="2666"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a:prstGeom prst="rect">
            <a:avLst/>
          </a:prstGeom>
        </p:spPr>
        <p:txBody>
          <a:bodyPr/>
          <a:lstStyle>
            <a:lvl1pPr>
              <a:defRPr sz="4265"/>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980413711"/>
      </p:ext>
    </p:extLst>
  </p:cSld>
  <p:clrMapOvr>
    <a:masterClrMapping/>
  </p:clrMapOvr>
  <p:transition advClick="0" advTm="0">
    <p:circl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666"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a:prstGeom prst="rect">
            <a:avLst/>
          </a:prstGeom>
        </p:spPr>
        <p:txBody>
          <a:bodyPr/>
          <a:lstStyle>
            <a:lvl1pPr marL="0" indent="0">
              <a:buNone/>
              <a:defRPr sz="4265"/>
            </a:lvl1pPr>
            <a:lvl2pPr marL="609402" indent="0">
              <a:buNone/>
              <a:defRPr sz="3732"/>
            </a:lvl2pPr>
            <a:lvl3pPr marL="1218804" indent="0">
              <a:buNone/>
              <a:defRPr sz="3199"/>
            </a:lvl3pPr>
            <a:lvl4pPr marL="1828206" indent="0">
              <a:buNone/>
              <a:defRPr sz="2666"/>
            </a:lvl4pPr>
            <a:lvl5pPr marL="2437608" indent="0">
              <a:buNone/>
              <a:defRPr sz="2666"/>
            </a:lvl5pPr>
            <a:lvl6pPr marL="3047009" indent="0">
              <a:buNone/>
              <a:defRPr sz="2666"/>
            </a:lvl6pPr>
            <a:lvl7pPr marL="3656411" indent="0">
              <a:buNone/>
              <a:defRPr sz="2666"/>
            </a:lvl7pPr>
            <a:lvl8pPr marL="4265813" indent="0">
              <a:buNone/>
              <a:defRPr sz="2666"/>
            </a:lvl8pPr>
            <a:lvl9pPr marL="4875215" indent="0">
              <a:buNone/>
              <a:defRPr sz="2666"/>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776887710"/>
      </p:ext>
    </p:extLst>
  </p:cSld>
  <p:clrMapOvr>
    <a:masterClrMapping/>
  </p:clrMapOvr>
  <p:transition advClick="0" advTm="0">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643D-C08B-DF76-DF56-FFE92AEEA4F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79DC8E9-BBBB-8E8D-2D8B-50C1F868639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8E1134-FBE5-187C-3510-8263E6ED1D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2B51CD-837E-0B39-142A-13A72E733BC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1A2E16-CC06-9B3F-063C-143D54EB32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9DDF14-E0BB-0417-B37A-60E04500B37C}"/>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4/23/2025</a:t>
            </a:fld>
            <a:endParaRPr lang="en-US"/>
          </a:p>
        </p:txBody>
      </p:sp>
      <p:sp>
        <p:nvSpPr>
          <p:cNvPr id="8" name="Footer Placeholder 7">
            <a:extLst>
              <a:ext uri="{FF2B5EF4-FFF2-40B4-BE49-F238E27FC236}">
                <a16:creationId xmlns:a16="http://schemas.microsoft.com/office/drawing/2014/main" id="{0996EC59-9123-363D-B7EB-9EF6CBEE9E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EF1E074-85C8-E8BF-EA4C-F8253AB5DD2D}"/>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5744118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801985165"/>
      </p:ext>
    </p:extLst>
  </p:cSld>
  <p:clrMapOvr>
    <a:masterClrMapping/>
  </p:clrMapOvr>
  <p:transition advClick="0" advTm="0">
    <p:circl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94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6"/>
            <a:ext cx="8026400" cy="43894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335259652"/>
      </p:ext>
    </p:extLst>
  </p:cSld>
  <p:clrMapOvr>
    <a:masterClrMapping/>
  </p:clrMapOvr>
  <p:transition advClick="0" advTm="0">
    <p:circl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77385"/>
      </p:ext>
    </p:extLst>
  </p:cSld>
  <p:clrMapOvr>
    <a:masterClrMapping/>
  </p:clrMapOvr>
  <p:transition advClick="0" advTm="0">
    <p:circl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440722"/>
      </p:ext>
    </p:extLst>
  </p:cSld>
  <p:clrMapOvr>
    <a:masterClrMapping/>
  </p:clrMapOvr>
  <p:transition advClick="0" advTm="0">
    <p:circl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402" indent="0" algn="ctr">
              <a:buNone/>
              <a:defRPr>
                <a:solidFill>
                  <a:schemeClr val="tx1">
                    <a:tint val="75000"/>
                  </a:schemeClr>
                </a:solidFill>
              </a:defRPr>
            </a:lvl2pPr>
            <a:lvl3pPr marL="1218804" indent="0" algn="ctr">
              <a:buNone/>
              <a:defRPr>
                <a:solidFill>
                  <a:schemeClr val="tx1">
                    <a:tint val="75000"/>
                  </a:schemeClr>
                </a:solidFill>
              </a:defRPr>
            </a:lvl3pPr>
            <a:lvl4pPr marL="1828206" indent="0" algn="ctr">
              <a:buNone/>
              <a:defRPr>
                <a:solidFill>
                  <a:schemeClr val="tx1">
                    <a:tint val="75000"/>
                  </a:schemeClr>
                </a:solidFill>
              </a:defRPr>
            </a:lvl4pPr>
            <a:lvl5pPr marL="2437608" indent="0" algn="ctr">
              <a:buNone/>
              <a:defRPr>
                <a:solidFill>
                  <a:schemeClr val="tx1">
                    <a:tint val="75000"/>
                  </a:schemeClr>
                </a:solidFill>
              </a:defRPr>
            </a:lvl5pPr>
            <a:lvl6pPr marL="3047009" indent="0" algn="ctr">
              <a:buNone/>
              <a:defRPr>
                <a:solidFill>
                  <a:schemeClr val="tx1">
                    <a:tint val="75000"/>
                  </a:schemeClr>
                </a:solidFill>
              </a:defRPr>
            </a:lvl6pPr>
            <a:lvl7pPr marL="3656411" indent="0" algn="ctr">
              <a:buNone/>
              <a:defRPr>
                <a:solidFill>
                  <a:schemeClr val="tx1">
                    <a:tint val="75000"/>
                  </a:schemeClr>
                </a:solidFill>
              </a:defRPr>
            </a:lvl7pPr>
            <a:lvl8pPr marL="4265813" indent="0" algn="ctr">
              <a:buNone/>
              <a:defRPr>
                <a:solidFill>
                  <a:schemeClr val="tx1">
                    <a:tint val="75000"/>
                  </a:schemeClr>
                </a:solidFill>
              </a:defRPr>
            </a:lvl8pPr>
            <a:lvl9pPr marL="487521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785402258"/>
      </p:ext>
    </p:extLst>
  </p:cSld>
  <p:clrMapOvr>
    <a:masterClrMapping/>
  </p:clrMapOvr>
  <p:transition advClick="0" advTm="0">
    <p:circl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899049863"/>
      </p:ext>
    </p:extLst>
  </p:cSld>
  <p:clrMapOvr>
    <a:masterClrMapping/>
  </p:clrMapOvr>
  <p:transition advClick="0" advTm="0">
    <p:circl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2"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a:prstGeom prst="rect">
            <a:avLst/>
          </a:prstGeom>
        </p:spPr>
        <p:txBody>
          <a:bodyPr anchor="b"/>
          <a:lstStyle>
            <a:lvl1pPr marL="0" indent="0">
              <a:buNone/>
              <a:defRPr sz="2666">
                <a:solidFill>
                  <a:schemeClr val="tx1">
                    <a:tint val="75000"/>
                  </a:schemeClr>
                </a:solidFill>
              </a:defRPr>
            </a:lvl1pPr>
            <a:lvl2pPr marL="609402" indent="0">
              <a:buNone/>
              <a:defRPr sz="2399">
                <a:solidFill>
                  <a:schemeClr val="tx1">
                    <a:tint val="75000"/>
                  </a:schemeClr>
                </a:solidFill>
              </a:defRPr>
            </a:lvl2pPr>
            <a:lvl3pPr marL="1218804" indent="0">
              <a:buNone/>
              <a:defRPr sz="2133">
                <a:solidFill>
                  <a:schemeClr val="tx1">
                    <a:tint val="75000"/>
                  </a:schemeClr>
                </a:solidFill>
              </a:defRPr>
            </a:lvl3pPr>
            <a:lvl4pPr marL="1828206" indent="0">
              <a:buNone/>
              <a:defRPr sz="1866">
                <a:solidFill>
                  <a:schemeClr val="tx1">
                    <a:tint val="75000"/>
                  </a:schemeClr>
                </a:solidFill>
              </a:defRPr>
            </a:lvl4pPr>
            <a:lvl5pPr marL="2437608" indent="0">
              <a:buNone/>
              <a:defRPr sz="1866">
                <a:solidFill>
                  <a:schemeClr val="tx1">
                    <a:tint val="75000"/>
                  </a:schemeClr>
                </a:solidFill>
              </a:defRPr>
            </a:lvl5pPr>
            <a:lvl6pPr marL="3047009" indent="0">
              <a:buNone/>
              <a:defRPr sz="1866">
                <a:solidFill>
                  <a:schemeClr val="tx1">
                    <a:tint val="75000"/>
                  </a:schemeClr>
                </a:solidFill>
              </a:defRPr>
            </a:lvl6pPr>
            <a:lvl7pPr marL="3656411" indent="0">
              <a:buNone/>
              <a:defRPr sz="1866">
                <a:solidFill>
                  <a:schemeClr val="tx1">
                    <a:tint val="75000"/>
                  </a:schemeClr>
                </a:solidFill>
              </a:defRPr>
            </a:lvl7pPr>
            <a:lvl8pPr marL="4265813" indent="0">
              <a:buNone/>
              <a:defRPr sz="1866">
                <a:solidFill>
                  <a:schemeClr val="tx1">
                    <a:tint val="75000"/>
                  </a:schemeClr>
                </a:solidFill>
              </a:defRPr>
            </a:lvl8pPr>
            <a:lvl9pPr marL="4875215" indent="0">
              <a:buNone/>
              <a:defRPr sz="186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558821017"/>
      </p:ext>
    </p:extLst>
  </p:cSld>
  <p:clrMapOvr>
    <a:masterClrMapping/>
  </p:clrMapOvr>
  <p:transition advClick="0" advTm="0">
    <p:circl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5664"/>
          </a:xfrm>
          <a:prstGeom prst="rect">
            <a:avLst/>
          </a:prstGeo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5664"/>
          </a:xfrm>
          <a:prstGeom prst="rect">
            <a:avLst/>
          </a:prstGeo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1834230546"/>
      </p:ext>
    </p:extLst>
  </p:cSld>
  <p:clrMapOvr>
    <a:masterClrMapping/>
  </p:clrMapOvr>
  <p:transition advClick="0" advTm="0">
    <p:circl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a:prstGeom prst="rect">
            <a:avLst/>
          </a:prstGeo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a:prstGeom prst="rect">
            <a:avLst/>
          </a:prstGeo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6"/>
            <a:ext cx="5389033" cy="3951288"/>
          </a:xfrm>
          <a:prstGeom prst="rect">
            <a:avLst/>
          </a:prstGeo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702309286"/>
      </p:ext>
    </p:extLst>
  </p:cSld>
  <p:clrMapOvr>
    <a:masterClrMapping/>
  </p:clrMapOvr>
  <p:transition advClick="0" advTm="0">
    <p:circl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4270183250"/>
      </p:ext>
    </p:extLst>
  </p:cSld>
  <p:clrMapOvr>
    <a:masterClrMapping/>
  </p:clrMapOvr>
  <p:transition advClick="0" advTm="0">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EA81-CEA3-150C-C771-4483F4E311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7A6E4FE-7C4B-B432-6542-D2D2FA00533C}"/>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4/23/2025</a:t>
            </a:fld>
            <a:endParaRPr lang="en-US"/>
          </a:p>
        </p:txBody>
      </p:sp>
      <p:sp>
        <p:nvSpPr>
          <p:cNvPr id="4" name="Footer Placeholder 3">
            <a:extLst>
              <a:ext uri="{FF2B5EF4-FFF2-40B4-BE49-F238E27FC236}">
                <a16:creationId xmlns:a16="http://schemas.microsoft.com/office/drawing/2014/main" id="{AA79F77F-526F-00F7-EE7D-8C184B76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56F25E-D92A-32C1-59CE-2D51EF2CC0B0}"/>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82737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DF40FDAF-6CBA-4BE6-A769-7C3BE5DD1F7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
        <p:nvSpPr>
          <p:cNvPr id="10" name="Rectangle: Diagonal Corners Snipped 9">
            <a:extLst>
              <a:ext uri="{FF2B5EF4-FFF2-40B4-BE49-F238E27FC236}">
                <a16:creationId xmlns:a16="http://schemas.microsoft.com/office/drawing/2014/main" id="{F8513E65-4002-4444-939C-088655585408}"/>
              </a:ext>
            </a:extLst>
          </p:cNvPr>
          <p:cNvSpPr/>
          <p:nvPr userDrawn="1"/>
        </p:nvSpPr>
        <p:spPr>
          <a:xfrm>
            <a:off x="192608" y="136526"/>
            <a:ext cx="11806784" cy="6584950"/>
          </a:xfrm>
          <a:prstGeom prst="snip2DiagRect">
            <a:avLst>
              <a:gd name="adj1" fmla="val 0"/>
              <a:gd name="adj2" fmla="val 12493"/>
            </a:avLst>
          </a:prstGeom>
          <a:solidFill>
            <a:schemeClr val="bg1">
              <a:alpha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11" name="图片 1">
            <a:extLst>
              <a:ext uri="{FF2B5EF4-FFF2-40B4-BE49-F238E27FC236}">
                <a16:creationId xmlns:a16="http://schemas.microsoft.com/office/drawing/2014/main" id="{088E1946-123A-4138-9CCF-D5CC4DEE8CA4}"/>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2" name="图片 9">
            <a:extLst>
              <a:ext uri="{FF2B5EF4-FFF2-40B4-BE49-F238E27FC236}">
                <a16:creationId xmlns:a16="http://schemas.microsoft.com/office/drawing/2014/main" id="{AC5D7C95-665A-451E-8EBA-90B877EDDC4E}"/>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227592781"/>
      </p:ext>
    </p:extLst>
  </p:cSld>
  <p:clrMapOvr>
    <a:masterClrMapping/>
  </p:clrMapOvr>
  <p:transition advClick="0" advTm="0">
    <p:circl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pic>
        <p:nvPicPr>
          <p:cNvPr id="5" name="Picture 4">
            <a:extLst>
              <a:ext uri="{FF2B5EF4-FFF2-40B4-BE49-F238E27FC236}">
                <a16:creationId xmlns:a16="http://schemas.microsoft.com/office/drawing/2014/main" id="{5A1A69BF-5D44-968A-64C1-5593C8C47C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49615" y="1845313"/>
            <a:ext cx="2615764" cy="2618650"/>
          </a:xfrm>
          <a:prstGeom prst="rect">
            <a:avLst/>
          </a:prstGeom>
        </p:spPr>
      </p:pic>
      <p:pic>
        <p:nvPicPr>
          <p:cNvPr id="6" name="Picture 5">
            <a:extLst>
              <a:ext uri="{FF2B5EF4-FFF2-40B4-BE49-F238E27FC236}">
                <a16:creationId xmlns:a16="http://schemas.microsoft.com/office/drawing/2014/main" id="{7498E814-4105-7222-5AFB-FACA9523E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1877" y="11203464"/>
            <a:ext cx="4501952" cy="6858000"/>
          </a:xfrm>
          <a:prstGeom prst="rect">
            <a:avLst/>
          </a:prstGeom>
        </p:spPr>
      </p:pic>
    </p:spTree>
    <p:extLst>
      <p:ext uri="{BB962C8B-B14F-4D97-AF65-F5344CB8AC3E}">
        <p14:creationId xmlns:p14="http://schemas.microsoft.com/office/powerpoint/2010/main" val="1048425585"/>
      </p:ext>
    </p:extLst>
  </p:cSld>
  <p:clrMapOvr>
    <a:masterClrMapping/>
  </p:clrMapOvr>
  <p:transition advClick="0" advTm="0">
    <p:circl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pic>
        <p:nvPicPr>
          <p:cNvPr id="8" name="图片 1">
            <a:extLst>
              <a:ext uri="{FF2B5EF4-FFF2-40B4-BE49-F238E27FC236}">
                <a16:creationId xmlns:a16="http://schemas.microsoft.com/office/drawing/2014/main" id="{A595FEC1-E7A6-4044-90AF-7E96CF2B8A99}"/>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0" name="图片 9">
            <a:extLst>
              <a:ext uri="{FF2B5EF4-FFF2-40B4-BE49-F238E27FC236}">
                <a16:creationId xmlns:a16="http://schemas.microsoft.com/office/drawing/2014/main" id="{75705617-01FA-42ED-B88F-D727034AA215}"/>
              </a:ext>
            </a:extLst>
          </p:cNvPr>
          <p:cNvPicPr>
            <a:picLocks noChangeAspect="1"/>
          </p:cNvPicPr>
          <p:nvPr userDrawn="1"/>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2522912489"/>
      </p:ext>
    </p:extLst>
  </p:cSld>
  <p:clrMapOvr>
    <a:masterClrMapping/>
  </p:clrMapOvr>
  <p:transition advClick="0" advTm="0">
    <p:circl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5D126FC8-9F20-49F7-9EA3-4740BA8327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6" name="Rectangle: Rounded Corners 5">
            <a:extLst>
              <a:ext uri="{FF2B5EF4-FFF2-40B4-BE49-F238E27FC236}">
                <a16:creationId xmlns:a16="http://schemas.microsoft.com/office/drawing/2014/main" id="{D7F840CA-5B21-4AB5-AD84-7721F0B06B38}"/>
              </a:ext>
            </a:extLst>
          </p:cNvPr>
          <p:cNvSpPr/>
          <p:nvPr userDrawn="1"/>
        </p:nvSpPr>
        <p:spPr>
          <a:xfrm>
            <a:off x="167342" y="151086"/>
            <a:ext cx="11857317" cy="6555831"/>
          </a:xfrm>
          <a:prstGeom prst="roundRect">
            <a:avLst/>
          </a:prstGeom>
          <a:solidFill>
            <a:schemeClr val="bg1">
              <a:alpha val="6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9" name="图片 1">
            <a:extLst>
              <a:ext uri="{FF2B5EF4-FFF2-40B4-BE49-F238E27FC236}">
                <a16:creationId xmlns:a16="http://schemas.microsoft.com/office/drawing/2014/main" id="{0F9AFD29-F245-4B04-9E2A-959964F7B316}"/>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1" name="图片 9">
            <a:extLst>
              <a:ext uri="{FF2B5EF4-FFF2-40B4-BE49-F238E27FC236}">
                <a16:creationId xmlns:a16="http://schemas.microsoft.com/office/drawing/2014/main" id="{AF3738A3-B838-42C1-B856-150901C986F4}"/>
              </a:ext>
            </a:extLst>
          </p:cNvPr>
          <p:cNvPicPr>
            <a:picLocks noChangeAspect="1"/>
          </p:cNvPicPr>
          <p:nvPr userDrawn="1"/>
        </p:nvPicPr>
        <p:blipFill rotWithShape="1">
          <a:blip r:embed="rId6">
            <a:duotone>
              <a:prstClr val="black"/>
              <a:schemeClr val="bg1">
                <a:tint val="45000"/>
                <a:satMod val="400000"/>
              </a:schemeClr>
            </a:duotone>
            <a:alphaModFix amt="7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4024038917"/>
      </p:ext>
    </p:extLst>
  </p:cSld>
  <p:clrMapOvr>
    <a:masterClrMapping/>
  </p:clrMapOvr>
  <p:transition advClick="0" advTm="0">
    <p:circl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2D6EFD80-EF67-4A2D-9F71-2C47E7E16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5" name="Rectangle: Rounded Corners 4">
            <a:extLst>
              <a:ext uri="{FF2B5EF4-FFF2-40B4-BE49-F238E27FC236}">
                <a16:creationId xmlns:a16="http://schemas.microsoft.com/office/drawing/2014/main" id="{5DA334B4-7A47-4382-B5A3-409C826FC008}"/>
              </a:ext>
            </a:extLst>
          </p:cNvPr>
          <p:cNvSpPr/>
          <p:nvPr userDrawn="1"/>
        </p:nvSpPr>
        <p:spPr>
          <a:xfrm>
            <a:off x="167342" y="151086"/>
            <a:ext cx="11857317" cy="6555831"/>
          </a:xfrm>
          <a:prstGeom prst="roundRect">
            <a:avLst/>
          </a:prstGeom>
          <a:solidFill>
            <a:schemeClr val="bg1"/>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9" name="图片 1">
            <a:extLst>
              <a:ext uri="{FF2B5EF4-FFF2-40B4-BE49-F238E27FC236}">
                <a16:creationId xmlns:a16="http://schemas.microsoft.com/office/drawing/2014/main" id="{CCF04750-AEB0-475A-85CA-C5A167F7B062}"/>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1" name="图片 9">
            <a:extLst>
              <a:ext uri="{FF2B5EF4-FFF2-40B4-BE49-F238E27FC236}">
                <a16:creationId xmlns:a16="http://schemas.microsoft.com/office/drawing/2014/main" id="{3079EE2C-AA5F-4FD1-B64D-D6CB133C520A}"/>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448331698"/>
      </p:ext>
    </p:extLst>
  </p:cSld>
  <p:clrMapOvr>
    <a:masterClrMapping/>
  </p:clrMapOvr>
  <p:transition advClick="0" advTm="0">
    <p:circl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505677"/>
      </p:ext>
    </p:extLst>
  </p:cSld>
  <p:clrMapOvr>
    <a:masterClrMapping/>
  </p:clrMapOvr>
  <p:transition advClick="0" advTm="0">
    <p:circl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1"/>
          </a:xfrm>
          <a:prstGeom prst="rect">
            <a:avLst/>
          </a:prstGeom>
        </p:spPr>
        <p:txBody>
          <a:bodyPr anchor="b"/>
          <a:lstStyle>
            <a:lvl1pPr algn="l">
              <a:defRPr sz="2666"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a:prstGeom prst="rect">
            <a:avLst/>
          </a:prstGeom>
        </p:spPr>
        <p:txBody>
          <a:bodyPr/>
          <a:lstStyle>
            <a:lvl1pPr>
              <a:defRPr sz="4265"/>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450492454"/>
      </p:ext>
    </p:extLst>
  </p:cSld>
  <p:clrMapOvr>
    <a:masterClrMapping/>
  </p:clrMapOvr>
  <p:transition advClick="0" advTm="0">
    <p:circl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666"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a:prstGeom prst="rect">
            <a:avLst/>
          </a:prstGeom>
        </p:spPr>
        <p:txBody>
          <a:bodyPr/>
          <a:lstStyle>
            <a:lvl1pPr marL="0" indent="0">
              <a:buNone/>
              <a:defRPr sz="4265"/>
            </a:lvl1pPr>
            <a:lvl2pPr marL="609402" indent="0">
              <a:buNone/>
              <a:defRPr sz="3732"/>
            </a:lvl2pPr>
            <a:lvl3pPr marL="1218804" indent="0">
              <a:buNone/>
              <a:defRPr sz="3199"/>
            </a:lvl3pPr>
            <a:lvl4pPr marL="1828206" indent="0">
              <a:buNone/>
              <a:defRPr sz="2666"/>
            </a:lvl4pPr>
            <a:lvl5pPr marL="2437608" indent="0">
              <a:buNone/>
              <a:defRPr sz="2666"/>
            </a:lvl5pPr>
            <a:lvl6pPr marL="3047009" indent="0">
              <a:buNone/>
              <a:defRPr sz="2666"/>
            </a:lvl6pPr>
            <a:lvl7pPr marL="3656411" indent="0">
              <a:buNone/>
              <a:defRPr sz="2666"/>
            </a:lvl7pPr>
            <a:lvl8pPr marL="4265813" indent="0">
              <a:buNone/>
              <a:defRPr sz="2666"/>
            </a:lvl8pPr>
            <a:lvl9pPr marL="4875215" indent="0">
              <a:buNone/>
              <a:defRPr sz="2666"/>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2254385939"/>
      </p:ext>
    </p:extLst>
  </p:cSld>
  <p:clrMapOvr>
    <a:masterClrMapping/>
  </p:clrMapOvr>
  <p:transition advClick="0" advTm="0">
    <p:circl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1114574311"/>
      </p:ext>
    </p:extLst>
  </p:cSld>
  <p:clrMapOvr>
    <a:masterClrMapping/>
  </p:clrMapOvr>
  <p:transition advClick="0" advTm="0">
    <p:circl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94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6"/>
            <a:ext cx="8026400" cy="43894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2025/4/23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2153352170"/>
      </p:ext>
    </p:extLst>
  </p:cSld>
  <p:clrMapOvr>
    <a:masterClrMapping/>
  </p:clrMapOvr>
  <p:transition advClick="0" advTm="0">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D93F8C-95D5-4681-FBF5-9CAC0E6673CE}"/>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4/23/2025</a:t>
            </a:fld>
            <a:endParaRPr lang="en-US"/>
          </a:p>
        </p:txBody>
      </p:sp>
      <p:sp>
        <p:nvSpPr>
          <p:cNvPr id="3" name="Footer Placeholder 2">
            <a:extLst>
              <a:ext uri="{FF2B5EF4-FFF2-40B4-BE49-F238E27FC236}">
                <a16:creationId xmlns:a16="http://schemas.microsoft.com/office/drawing/2014/main" id="{DED4EE61-707A-B2AF-3440-28E44FBA3B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DADAC6E-42D5-61E1-D5BC-081E90EC2B4C}"/>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8655724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915412"/>
      </p:ext>
    </p:extLst>
  </p:cSld>
  <p:clrMapOvr>
    <a:masterClrMapping/>
  </p:clrMapOvr>
  <p:transition advClick="0" advTm="0">
    <p:circl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690394"/>
      </p:ext>
    </p:extLst>
  </p:cSld>
  <p:clrMapOvr>
    <a:masterClrMapping/>
  </p:clrMapOvr>
  <p:transition advClick="0" advTm="0">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D0D3-EAE0-D562-5C13-E324E86CDA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E8D4DF-4E4F-0705-7305-6DA89C523EB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6A9868-B1CC-40CF-AC1B-EE26ABEC20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7B208-385A-F16A-2673-5319857095B6}"/>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4/23/2025</a:t>
            </a:fld>
            <a:endParaRPr lang="en-US"/>
          </a:p>
        </p:txBody>
      </p:sp>
      <p:sp>
        <p:nvSpPr>
          <p:cNvPr id="6" name="Footer Placeholder 5">
            <a:extLst>
              <a:ext uri="{FF2B5EF4-FFF2-40B4-BE49-F238E27FC236}">
                <a16:creationId xmlns:a16="http://schemas.microsoft.com/office/drawing/2014/main" id="{69D36544-B118-22F3-D972-0BD2B3383D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8647D2-170A-BBB9-C874-2928054C4115}"/>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87347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11F7-354E-6927-6B79-1D61090E5F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F7DB17-3D0F-83B5-C254-F49B278C90A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8A5475-B32B-3EC7-DF28-B9031CEDEC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942C1-08E6-AB73-8313-21BF9597CC14}"/>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4/23/2025</a:t>
            </a:fld>
            <a:endParaRPr lang="en-US"/>
          </a:p>
        </p:txBody>
      </p:sp>
      <p:sp>
        <p:nvSpPr>
          <p:cNvPr id="6" name="Footer Placeholder 5">
            <a:extLst>
              <a:ext uri="{FF2B5EF4-FFF2-40B4-BE49-F238E27FC236}">
                <a16:creationId xmlns:a16="http://schemas.microsoft.com/office/drawing/2014/main" id="{FBD2861E-3599-F756-08E1-A00E57CC85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217DB4-DA6F-8150-693F-217AAC62F4E1}"/>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21255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theme" Target="../theme/theme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Picture background">
            <a:extLst>
              <a:ext uri="{FF2B5EF4-FFF2-40B4-BE49-F238E27FC236}">
                <a16:creationId xmlns:a16="http://schemas.microsoft.com/office/drawing/2014/main" id="{2E500BBC-9DAC-9F71-B27D-58741853F3DD}"/>
              </a:ext>
            </a:extLst>
          </p:cNvPr>
          <p:cNvPicPr>
            <a:picLocks noChangeAspect="1" noChangeArrowheads="1"/>
          </p:cNvPicPr>
          <p:nvPr userDrawn="1"/>
        </p:nvPicPr>
        <p:blipFill rotWithShape="1">
          <a:blip r:embed="rId25">
            <a:alphaModFix amt="70000"/>
            <a:extLst>
              <a:ext uri="{28A0092B-C50C-407E-A947-70E740481C1C}">
                <a14:useLocalDpi xmlns:a14="http://schemas.microsoft.com/office/drawing/2010/main" val="0"/>
              </a:ext>
            </a:extLst>
          </a:blip>
          <a:srcRect b="1291"/>
          <a:stretch/>
        </p:blipFill>
        <p:spPr bwMode="auto">
          <a:xfrm>
            <a:off x="0" y="0"/>
            <a:ext cx="12192000" cy="75216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round pink circle with white text and a black background&#10;&#10;Description automatically generated">
            <a:extLst>
              <a:ext uri="{FF2B5EF4-FFF2-40B4-BE49-F238E27FC236}">
                <a16:creationId xmlns:a16="http://schemas.microsoft.com/office/drawing/2014/main" id="{4A6490FA-2601-495B-6730-90D5823F8F5A}"/>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1191843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 id="2147483690" r:id="rId13"/>
    <p:sldLayoutId id="2147483691" r:id="rId14"/>
    <p:sldLayoutId id="2147483692" r:id="rId15"/>
    <p:sldLayoutId id="2147483693" r:id="rId16"/>
    <p:sldLayoutId id="2147483694" r:id="rId17"/>
    <p:sldLayoutId id="2147483696" r:id="rId18"/>
    <p:sldLayoutId id="2147483697" r:id="rId19"/>
    <p:sldLayoutId id="2147483698" r:id="rId20"/>
    <p:sldLayoutId id="2147483699" r:id="rId21"/>
    <p:sldLayoutId id="2147483700" r:id="rId22"/>
    <p:sldLayoutId id="214748370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06724A9-F091-6A53-8533-BE8A6C1C0F6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4/23/2025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round pink circle with white text and a black background&#10;&#10;Description automatically generated">
            <a:extLst>
              <a:ext uri="{FF2B5EF4-FFF2-40B4-BE49-F238E27FC236}">
                <a16:creationId xmlns:a16="http://schemas.microsoft.com/office/drawing/2014/main" id="{92E140AF-7766-1F83-237B-F23EEB4B0A7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40054612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63818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transition advClick="0" advTm="0">
    <p:circle/>
  </p:transition>
  <p:txStyles>
    <p:titleStyle>
      <a:lvl1pPr algn="ctr" defTabSz="1218804" rtl="0" eaLnBrk="1" latinLnBrk="0" hangingPunct="1">
        <a:spcBef>
          <a:spcPct val="0"/>
        </a:spcBef>
        <a:buNone/>
        <a:defRPr sz="5865" kern="1200">
          <a:solidFill>
            <a:schemeClr val="tx1"/>
          </a:solidFill>
          <a:latin typeface="Times New Roman" panose="02020603050405020304" pitchFamily="18" charset="0"/>
          <a:ea typeface="+mj-ea"/>
          <a:cs typeface="Times New Roman" panose="02020603050405020304" pitchFamily="18" charset="0"/>
        </a:defRPr>
      </a:lvl1pPr>
    </p:titleStyle>
    <p:bodyStyle>
      <a:lvl1pPr marL="457051" indent="-457051" algn="l" defTabSz="1218804" rtl="0" eaLnBrk="1" latinLnBrk="0" hangingPunct="1">
        <a:spcBef>
          <a:spcPct val="20000"/>
        </a:spcBef>
        <a:buFont typeface="Arial" pitchFamily="34" charset="0"/>
        <a:buChar char="•"/>
        <a:defRPr sz="4265" kern="1200">
          <a:solidFill>
            <a:schemeClr val="tx1"/>
          </a:solidFill>
          <a:latin typeface="Times New Roman" panose="02020603050405020304" pitchFamily="18" charset="0"/>
          <a:ea typeface="+mn-ea"/>
          <a:cs typeface="Times New Roman" panose="02020603050405020304" pitchFamily="18" charset="0"/>
        </a:defRPr>
      </a:lvl1pPr>
      <a:lvl2pPr marL="990278" indent="-380876" algn="l" defTabSz="1218804" rtl="0" eaLnBrk="1" latinLnBrk="0" hangingPunct="1">
        <a:spcBef>
          <a:spcPct val="20000"/>
        </a:spcBef>
        <a:buFont typeface="Arial" pitchFamily="34" charset="0"/>
        <a:buChar char="–"/>
        <a:defRPr sz="3732" kern="1200">
          <a:solidFill>
            <a:schemeClr val="tx1"/>
          </a:solidFill>
          <a:latin typeface="Times New Roman" panose="02020603050405020304" pitchFamily="18" charset="0"/>
          <a:ea typeface="+mn-ea"/>
          <a:cs typeface="Times New Roman" panose="02020603050405020304" pitchFamily="18" charset="0"/>
        </a:defRPr>
      </a:lvl2pPr>
      <a:lvl3pPr marL="1523505" indent="-304701" algn="l" defTabSz="1218804" rtl="0" eaLnBrk="1" latinLnBrk="0" hangingPunct="1">
        <a:spcBef>
          <a:spcPct val="20000"/>
        </a:spcBef>
        <a:buFont typeface="Arial" pitchFamily="34" charset="0"/>
        <a:buChar char="•"/>
        <a:defRPr sz="3199" kern="1200">
          <a:solidFill>
            <a:schemeClr val="tx1"/>
          </a:solidFill>
          <a:latin typeface="Times New Roman" panose="02020603050405020304" pitchFamily="18" charset="0"/>
          <a:ea typeface="+mn-ea"/>
          <a:cs typeface="Times New Roman" panose="02020603050405020304" pitchFamily="18" charset="0"/>
        </a:defRPr>
      </a:lvl3pPr>
      <a:lvl4pPr marL="2132907" indent="-304701" algn="l" defTabSz="1218804" rtl="0" eaLnBrk="1" latinLnBrk="0" hangingPunct="1">
        <a:spcBef>
          <a:spcPct val="20000"/>
        </a:spcBef>
        <a:buFont typeface="Arial" pitchFamily="34" charset="0"/>
        <a:buChar char="–"/>
        <a:defRPr sz="2666" kern="1200">
          <a:solidFill>
            <a:schemeClr val="tx1"/>
          </a:solidFill>
          <a:latin typeface="Times New Roman" panose="02020603050405020304" pitchFamily="18" charset="0"/>
          <a:ea typeface="+mn-ea"/>
          <a:cs typeface="Times New Roman" panose="02020603050405020304" pitchFamily="18" charset="0"/>
        </a:defRPr>
      </a:lvl4pPr>
      <a:lvl5pPr marL="2742308" indent="-304701" algn="l" defTabSz="1218804" rtl="0" eaLnBrk="1" latinLnBrk="0" hangingPunct="1">
        <a:spcBef>
          <a:spcPct val="20000"/>
        </a:spcBef>
        <a:buFont typeface="Arial" pitchFamily="34" charset="0"/>
        <a:buChar char="»"/>
        <a:defRPr sz="2666" kern="1200">
          <a:solidFill>
            <a:schemeClr val="tx1"/>
          </a:solidFill>
          <a:latin typeface="Times New Roman" panose="02020603050405020304" pitchFamily="18" charset="0"/>
          <a:ea typeface="+mn-ea"/>
          <a:cs typeface="Times New Roman" panose="02020603050405020304" pitchFamily="18" charset="0"/>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95809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Lst>
  <p:transition advClick="0" advTm="0">
    <p:circle/>
  </p:transition>
  <p:txStyles>
    <p:titleStyle>
      <a:lvl1pPr algn="ctr" defTabSz="1218804" rtl="0" eaLnBrk="1" latinLnBrk="0" hangingPunct="1">
        <a:spcBef>
          <a:spcPct val="0"/>
        </a:spcBef>
        <a:buNone/>
        <a:defRPr sz="5865" kern="1200">
          <a:solidFill>
            <a:schemeClr val="tx1"/>
          </a:solidFill>
          <a:latin typeface="Times New Roman" panose="02020603050405020304" pitchFamily="18" charset="0"/>
          <a:ea typeface="+mj-ea"/>
          <a:cs typeface="Times New Roman" panose="02020603050405020304" pitchFamily="18" charset="0"/>
        </a:defRPr>
      </a:lvl1pPr>
    </p:titleStyle>
    <p:bodyStyle>
      <a:lvl1pPr marL="457051" indent="-457051" algn="l" defTabSz="1218804" rtl="0" eaLnBrk="1" latinLnBrk="0" hangingPunct="1">
        <a:spcBef>
          <a:spcPct val="20000"/>
        </a:spcBef>
        <a:buFont typeface="Arial" pitchFamily="34" charset="0"/>
        <a:buChar char="•"/>
        <a:defRPr sz="4265" kern="1200">
          <a:solidFill>
            <a:schemeClr val="tx1"/>
          </a:solidFill>
          <a:latin typeface="Times New Roman" panose="02020603050405020304" pitchFamily="18" charset="0"/>
          <a:ea typeface="+mn-ea"/>
          <a:cs typeface="Times New Roman" panose="02020603050405020304" pitchFamily="18" charset="0"/>
        </a:defRPr>
      </a:lvl1pPr>
      <a:lvl2pPr marL="990278" indent="-380876" algn="l" defTabSz="1218804" rtl="0" eaLnBrk="1" latinLnBrk="0" hangingPunct="1">
        <a:spcBef>
          <a:spcPct val="20000"/>
        </a:spcBef>
        <a:buFont typeface="Arial" pitchFamily="34" charset="0"/>
        <a:buChar char="–"/>
        <a:defRPr sz="3732" kern="1200">
          <a:solidFill>
            <a:schemeClr val="tx1"/>
          </a:solidFill>
          <a:latin typeface="Times New Roman" panose="02020603050405020304" pitchFamily="18" charset="0"/>
          <a:ea typeface="+mn-ea"/>
          <a:cs typeface="Times New Roman" panose="02020603050405020304" pitchFamily="18" charset="0"/>
        </a:defRPr>
      </a:lvl2pPr>
      <a:lvl3pPr marL="1523505" indent="-304701" algn="l" defTabSz="1218804" rtl="0" eaLnBrk="1" latinLnBrk="0" hangingPunct="1">
        <a:spcBef>
          <a:spcPct val="20000"/>
        </a:spcBef>
        <a:buFont typeface="Arial" pitchFamily="34" charset="0"/>
        <a:buChar char="•"/>
        <a:defRPr sz="3199" kern="1200">
          <a:solidFill>
            <a:schemeClr val="tx1"/>
          </a:solidFill>
          <a:latin typeface="Times New Roman" panose="02020603050405020304" pitchFamily="18" charset="0"/>
          <a:ea typeface="+mn-ea"/>
          <a:cs typeface="Times New Roman" panose="02020603050405020304" pitchFamily="18" charset="0"/>
        </a:defRPr>
      </a:lvl3pPr>
      <a:lvl4pPr marL="2132907" indent="-304701" algn="l" defTabSz="1218804" rtl="0" eaLnBrk="1" latinLnBrk="0" hangingPunct="1">
        <a:spcBef>
          <a:spcPct val="20000"/>
        </a:spcBef>
        <a:buFont typeface="Arial" pitchFamily="34" charset="0"/>
        <a:buChar char="–"/>
        <a:defRPr sz="2666" kern="1200">
          <a:solidFill>
            <a:schemeClr val="tx1"/>
          </a:solidFill>
          <a:latin typeface="Times New Roman" panose="02020603050405020304" pitchFamily="18" charset="0"/>
          <a:ea typeface="+mn-ea"/>
          <a:cs typeface="Times New Roman" panose="02020603050405020304" pitchFamily="18" charset="0"/>
        </a:defRPr>
      </a:lvl4pPr>
      <a:lvl5pPr marL="2742308" indent="-304701" algn="l" defTabSz="1218804" rtl="0" eaLnBrk="1" latinLnBrk="0" hangingPunct="1">
        <a:spcBef>
          <a:spcPct val="20000"/>
        </a:spcBef>
        <a:buFont typeface="Arial" pitchFamily="34" charset="0"/>
        <a:buChar char="»"/>
        <a:defRPr sz="2666" kern="1200">
          <a:solidFill>
            <a:schemeClr val="tx1"/>
          </a:solidFill>
          <a:latin typeface="Times New Roman" panose="02020603050405020304" pitchFamily="18" charset="0"/>
          <a:ea typeface="+mn-ea"/>
          <a:cs typeface="Times New Roman" panose="02020603050405020304" pitchFamily="18" charset="0"/>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6.xml"/><Relationship Id="rId6" Type="http://schemas.openxmlformats.org/officeDocument/2006/relationships/audio" Target="../media/audio1.wav"/><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6.xml"/><Relationship Id="rId6" Type="http://schemas.openxmlformats.org/officeDocument/2006/relationships/audio" Target="../media/audio1.wav"/><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4" name="Picture 3" descr="A green and red text with white border&#10;&#10;Description automatically generated">
            <a:extLst>
              <a:ext uri="{FF2B5EF4-FFF2-40B4-BE49-F238E27FC236}">
                <a16:creationId xmlns:a16="http://schemas.microsoft.com/office/drawing/2014/main" id="{32A5B80E-80DA-AF26-521B-17C8DA617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041" y="521622"/>
            <a:ext cx="9402084" cy="2707871"/>
          </a:xfrm>
          <a:prstGeom prst="rect">
            <a:avLst/>
          </a:prstGeom>
        </p:spPr>
      </p:pic>
      <p:sp>
        <p:nvSpPr>
          <p:cNvPr id="2" name="Oval 1"/>
          <p:cNvSpPr/>
          <p:nvPr/>
        </p:nvSpPr>
        <p:spPr>
          <a:xfrm>
            <a:off x="-2133600" y="-258043"/>
            <a:ext cx="2133600" cy="2133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77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385127" y="449071"/>
            <a:ext cx="9934529" cy="6022981"/>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9369630" y="1816925"/>
            <a:ext cx="2616319" cy="4592005"/>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defTabSz="1218804"/>
            <a:endParaRPr lang="en-US" sz="2399">
              <a:solidFill>
                <a:prstClr val="black"/>
              </a:solidFill>
              <a:latin typeface="Calibri"/>
            </a:endParaRPr>
          </a:p>
        </p:txBody>
      </p:sp>
      <p:sp>
        <p:nvSpPr>
          <p:cNvPr id="6" name="TextBox 5">
            <a:extLst>
              <a:ext uri="{FF2B5EF4-FFF2-40B4-BE49-F238E27FC236}">
                <a16:creationId xmlns:a16="http://schemas.microsoft.com/office/drawing/2014/main" id="{F6B7F7D6-979E-419D-B276-38FF17C80656}"/>
              </a:ext>
            </a:extLst>
          </p:cNvPr>
          <p:cNvSpPr txBox="1"/>
          <p:nvPr/>
        </p:nvSpPr>
        <p:spPr>
          <a:xfrm>
            <a:off x="1259193" y="996707"/>
            <a:ext cx="7944183" cy="4401205"/>
          </a:xfrm>
          <a:prstGeom prst="rect">
            <a:avLst/>
          </a:prstGeom>
          <a:noFill/>
        </p:spPr>
        <p:txBody>
          <a:bodyPr wrap="square" rtlCol="0">
            <a:spAutoFit/>
          </a:bodyPr>
          <a:lstStyle/>
          <a:p>
            <a:pPr algn="just" defTabSz="1218804"/>
            <a:r>
              <a:rPr lang="en-US" sz="4000" b="1" dirty="0">
                <a:solidFill>
                  <a:srgbClr val="EEECE1"/>
                </a:solidFill>
                <a:latin typeface="Calibri" panose="020F0502020204030204" pitchFamily="34" charset="0"/>
                <a:cs typeface="Calibri" panose="020F0502020204030204" pitchFamily="34" charset="0"/>
              </a:rPr>
              <a:t>   </a:t>
            </a:r>
            <a:r>
              <a:rPr lang="vi-VN" sz="4000" b="1" dirty="0">
                <a:solidFill>
                  <a:srgbClr val="EEECE1"/>
                </a:solidFill>
                <a:latin typeface="Calibri" panose="020F0502020204030204" pitchFamily="34" charset="0"/>
                <a:cs typeface="Calibri" panose="020F0502020204030204" pitchFamily="34" charset="0"/>
              </a:rPr>
              <a:t>Các chủng tộc trên thế giới đã có sự di chuyển và chung sống cùng nhau. Đặc biệt, các chủng tộc sinh ra trên thế giới đều có quyền như nhau và hoàn toàn bình đẳng, do vậy mỗi người cần có ứng xử phù hợp để tôn trọng sự khác biệt.</a:t>
            </a:r>
            <a:endParaRPr lang="en-US" sz="4000" b="1" dirty="0">
              <a:solidFill>
                <a:srgbClr val="EEECE1"/>
              </a:solidFill>
              <a:latin typeface="Calibri" panose="020F0502020204030204" pitchFamily="34" charset="0"/>
              <a:cs typeface="Calibri" panose="020F0502020204030204" pitchFamily="34" charset="0"/>
            </a:endParaRPr>
          </a:p>
        </p:txBody>
      </p:sp>
      <p:sp>
        <p:nvSpPr>
          <p:cNvPr id="7" name="Oval 6"/>
          <p:cNvSpPr/>
          <p:nvPr/>
        </p:nvSpPr>
        <p:spPr>
          <a:xfrm>
            <a:off x="-2133600" y="-258043"/>
            <a:ext cx="2133600" cy="2133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60998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6" name="Picture 5" descr="A colorful letters and numbers&#10;&#10;Description automatically generated with medium confidence">
            <a:extLst>
              <a:ext uri="{FF2B5EF4-FFF2-40B4-BE49-F238E27FC236}">
                <a16:creationId xmlns:a16="http://schemas.microsoft.com/office/drawing/2014/main" id="{735719B6-7866-4290-B85F-4F1BBBA55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409" y="613326"/>
            <a:ext cx="8312253" cy="2186604"/>
          </a:xfrm>
          <a:prstGeom prst="rect">
            <a:avLst/>
          </a:prstGeom>
        </p:spPr>
      </p:pic>
      <p:sp>
        <p:nvSpPr>
          <p:cNvPr id="4" name="Oval 3"/>
          <p:cNvSpPr/>
          <p:nvPr/>
        </p:nvSpPr>
        <p:spPr>
          <a:xfrm>
            <a:off x="-2133600" y="-258043"/>
            <a:ext cx="2133600" cy="2133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876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7" name="Nhóm 13">
            <a:extLst>
              <a:ext uri="{FF2B5EF4-FFF2-40B4-BE49-F238E27FC236}">
                <a16:creationId xmlns:a16="http://schemas.microsoft.com/office/drawing/2014/main" id="{FD0653DF-5DF0-AF49-45C9-DC3A78811619}"/>
              </a:ext>
            </a:extLst>
          </p:cNvPr>
          <p:cNvGrpSpPr/>
          <p:nvPr/>
        </p:nvGrpSpPr>
        <p:grpSpPr>
          <a:xfrm>
            <a:off x="403882" y="242061"/>
            <a:ext cx="11479237" cy="1761274"/>
            <a:chOff x="1891864" y="468645"/>
            <a:chExt cx="9257830" cy="2757932"/>
          </a:xfrm>
        </p:grpSpPr>
        <p:sp>
          <p:nvSpPr>
            <p:cNvPr id="8" name="a">
              <a:extLst>
                <a:ext uri="{FF2B5EF4-FFF2-40B4-BE49-F238E27FC236}">
                  <a16:creationId xmlns:a16="http://schemas.microsoft.com/office/drawing/2014/main" id="{5DAB902B-8B3F-4C8A-1E63-7D46099F432B}"/>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9" name="Hộp Văn bản 6">
              <a:extLst>
                <a:ext uri="{FF2B5EF4-FFF2-40B4-BE49-F238E27FC236}">
                  <a16:creationId xmlns:a16="http://schemas.microsoft.com/office/drawing/2014/main" id="{168AD138-150B-9D9C-74B5-D18D3A67EEBB}"/>
                </a:ext>
              </a:extLst>
            </p:cNvPr>
            <p:cNvSpPr txBox="1"/>
            <p:nvPr/>
          </p:nvSpPr>
          <p:spPr>
            <a:xfrm>
              <a:off x="1987273" y="468645"/>
              <a:ext cx="9117826" cy="27470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 </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Dựa vào bảng số dân thế giới và các châu lục năm 2021, hãy sắp xếp số dân các châu lục trên thế giới theo thứ tự </a:t>
              </a:r>
              <a:r>
                <a:rPr kumimoji="0" lang="vi-VN" sz="36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từ nhỏ đến lớn</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2050" name="Picture 2" descr="Lịch Sử và Địa Lí lớp 5 Kết nối tri thức Bài 23: Dân số và các chủng tộc chính trên thế giới">
            <a:extLst>
              <a:ext uri="{FF2B5EF4-FFF2-40B4-BE49-F238E27FC236}">
                <a16:creationId xmlns:a16="http://schemas.microsoft.com/office/drawing/2014/main" id="{B11A3253-5111-F09B-D80C-CADDECB1A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97" y="2716790"/>
            <a:ext cx="11363484" cy="223522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2133600" y="-258043"/>
            <a:ext cx="2133600" cy="2133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5687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 name="Group 1">
            <a:extLst>
              <a:ext uri="{FF2B5EF4-FFF2-40B4-BE49-F238E27FC236}">
                <a16:creationId xmlns:a16="http://schemas.microsoft.com/office/drawing/2014/main" id="{38B4BF72-F402-630B-26E3-B3941275B060}"/>
              </a:ext>
            </a:extLst>
          </p:cNvPr>
          <p:cNvGrpSpPr/>
          <p:nvPr/>
        </p:nvGrpSpPr>
        <p:grpSpPr>
          <a:xfrm rot="5400000">
            <a:off x="4097085" y="2937048"/>
            <a:ext cx="3683271" cy="2111689"/>
            <a:chOff x="166967" y="4308490"/>
            <a:chExt cx="8808376" cy="1915824"/>
          </a:xfrm>
        </p:grpSpPr>
        <p:sp>
          <p:nvSpPr>
            <p:cNvPr id="3" name="Rectangle: Single Corner Snipped 2">
              <a:extLst>
                <a:ext uri="{FF2B5EF4-FFF2-40B4-BE49-F238E27FC236}">
                  <a16:creationId xmlns:a16="http://schemas.microsoft.com/office/drawing/2014/main" id="{F1E2E6D4-614F-63BA-794A-3DC90E3F2071}"/>
                </a:ext>
              </a:extLst>
            </p:cNvPr>
            <p:cNvSpPr/>
            <p:nvPr/>
          </p:nvSpPr>
          <p:spPr>
            <a:xfrm>
              <a:off x="166967" y="4308490"/>
              <a:ext cx="8808376" cy="1915824"/>
            </a:xfrm>
            <a:prstGeom prst="snip1Rect">
              <a:avLst>
                <a:gd name="adj" fmla="val 0"/>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4555432B-65B5-0477-DD8D-4888B1B8A9CF}"/>
                </a:ext>
              </a:extLst>
            </p:cNvPr>
            <p:cNvSpPr txBox="1"/>
            <p:nvPr/>
          </p:nvSpPr>
          <p:spPr>
            <a:xfrm rot="16200000">
              <a:off x="545482" y="4456920"/>
              <a:ext cx="1813683" cy="1618967"/>
            </a:xfrm>
            <a:prstGeom prst="rect">
              <a:avLst/>
            </a:prstGeom>
            <a:noFill/>
          </p:spPr>
          <p:txBody>
            <a:bodyPr wrap="square" lIns="0" tIns="0" rIns="0" bIns="0" rtlCol="0">
              <a:spAutoFit/>
            </a:bodyPr>
            <a:lstStyle/>
            <a:p>
              <a:pPr algn="ctr" defTabSz="1218804"/>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Châu </a:t>
              </a:r>
              <a:r>
                <a:rPr lang="en-US" sz="4399"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Mỹ</a:t>
              </a:r>
              <a:endPar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717033AF-98FF-CF59-6B59-63E3019E2076}"/>
              </a:ext>
            </a:extLst>
          </p:cNvPr>
          <p:cNvGrpSpPr/>
          <p:nvPr/>
        </p:nvGrpSpPr>
        <p:grpSpPr>
          <a:xfrm rot="5400000">
            <a:off x="-567967" y="2973786"/>
            <a:ext cx="3651942" cy="2067868"/>
            <a:chOff x="259424" y="1489024"/>
            <a:chExt cx="8808376" cy="1915824"/>
          </a:xfrm>
        </p:grpSpPr>
        <p:sp>
          <p:nvSpPr>
            <p:cNvPr id="10" name="Rectangle: Single Corner Snipped 9">
              <a:extLst>
                <a:ext uri="{FF2B5EF4-FFF2-40B4-BE49-F238E27FC236}">
                  <a16:creationId xmlns:a16="http://schemas.microsoft.com/office/drawing/2014/main" id="{DBEA4EDD-5045-24E3-4AF7-7BF630FDBBE7}"/>
                </a:ext>
              </a:extLst>
            </p:cNvPr>
            <p:cNvSpPr/>
            <p:nvPr/>
          </p:nvSpPr>
          <p:spPr>
            <a:xfrm>
              <a:off x="259424" y="1489024"/>
              <a:ext cx="8808376" cy="1915824"/>
            </a:xfrm>
            <a:prstGeom prst="snip1Rect">
              <a:avLst>
                <a:gd name="adj" fmla="val 0"/>
              </a:avLst>
            </a:prstGeom>
            <a:solidFill>
              <a:srgbClr val="EAA8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spc="-80">
                <a:solidFill>
                  <a:prstClr val="white"/>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23E1AE4E-29D3-6CD1-920F-90BBFE78FAC8}"/>
                </a:ext>
              </a:extLst>
            </p:cNvPr>
            <p:cNvSpPr txBox="1"/>
            <p:nvPr/>
          </p:nvSpPr>
          <p:spPr>
            <a:xfrm rot="16200000">
              <a:off x="1362108" y="945054"/>
              <a:ext cx="1838732" cy="2969391"/>
            </a:xfrm>
            <a:prstGeom prst="rect">
              <a:avLst/>
            </a:prstGeom>
            <a:noFill/>
          </p:spPr>
          <p:txBody>
            <a:bodyPr wrap="square" lIns="0" tIns="0" rIns="0" bIns="0" rtlCol="0">
              <a:spAutoFit/>
            </a:bodyPr>
            <a:lstStyle/>
            <a:p>
              <a:pPr algn="ctr" defTabSz="1218804"/>
              <a:r>
                <a:rPr lang="vi-VN" sz="4000" spc="-80" dirty="0">
                  <a:solidFill>
                    <a:prstClr val="white"/>
                  </a:solidFill>
                  <a:latin typeface="Cambria" panose="02040503050406030204" pitchFamily="18" charset="0"/>
                  <a:ea typeface="Cambria" panose="02040503050406030204" pitchFamily="18" charset="0"/>
                  <a:cs typeface="Times New Roman" panose="02020603050405020304" pitchFamily="18" charset="0"/>
                </a:rPr>
                <a:t>Châu Đại Dương</a:t>
              </a:r>
              <a:endParaRPr lang="en-US" sz="4000" spc="-80"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EA079285-C56C-4CE9-1952-5EE04E3ACA44}"/>
              </a:ext>
            </a:extLst>
          </p:cNvPr>
          <p:cNvGrpSpPr/>
          <p:nvPr/>
        </p:nvGrpSpPr>
        <p:grpSpPr>
          <a:xfrm rot="5400000">
            <a:off x="1750162" y="2978060"/>
            <a:ext cx="3663140" cy="2028038"/>
            <a:chOff x="166967" y="4308490"/>
            <a:chExt cx="8808376" cy="1915824"/>
          </a:xfrm>
          <a:solidFill>
            <a:schemeClr val="accent3">
              <a:lumMod val="75000"/>
            </a:schemeClr>
          </a:solidFill>
        </p:grpSpPr>
        <p:sp>
          <p:nvSpPr>
            <p:cNvPr id="13" name="Rectangle: Single Corner Snipped 12">
              <a:extLst>
                <a:ext uri="{FF2B5EF4-FFF2-40B4-BE49-F238E27FC236}">
                  <a16:creationId xmlns:a16="http://schemas.microsoft.com/office/drawing/2014/main" id="{72DFF6E1-0338-DFC3-DD3F-24E6CA0458E1}"/>
                </a:ext>
              </a:extLst>
            </p:cNvPr>
            <p:cNvSpPr/>
            <p:nvPr/>
          </p:nvSpPr>
          <p:spPr>
            <a:xfrm>
              <a:off x="166967" y="4308490"/>
              <a:ext cx="8808376" cy="1915824"/>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spc="-27">
                <a:solidFill>
                  <a:prstClr val="white"/>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5FFDBA3-4E8A-E1A4-82F3-F9AB809FAD83}"/>
                </a:ext>
              </a:extLst>
            </p:cNvPr>
            <p:cNvSpPr txBox="1"/>
            <p:nvPr/>
          </p:nvSpPr>
          <p:spPr>
            <a:xfrm rot="16200000">
              <a:off x="502826" y="4465906"/>
              <a:ext cx="1865297" cy="1578219"/>
            </a:xfrm>
            <a:prstGeom prst="rect">
              <a:avLst/>
            </a:prstGeom>
            <a:grpFill/>
          </p:spPr>
          <p:txBody>
            <a:bodyPr wrap="square" lIns="0" tIns="0" rIns="0" bIns="0" rtlCol="0">
              <a:spAutoFit/>
            </a:bodyPr>
            <a:lstStyle/>
            <a:p>
              <a:pPr algn="ctr" defTabSz="1218804"/>
              <a:r>
                <a:rPr lang="en-US" sz="4265" spc="-27" dirty="0">
                  <a:solidFill>
                    <a:prstClr val="white"/>
                  </a:solidFill>
                  <a:latin typeface="Cambria" panose="02040503050406030204" pitchFamily="18" charset="0"/>
                  <a:ea typeface="Cambria" panose="02040503050406030204" pitchFamily="18" charset="0"/>
                  <a:cs typeface="Times New Roman" panose="02020603050405020304" pitchFamily="18" charset="0"/>
                </a:rPr>
                <a:t>Châu </a:t>
              </a:r>
              <a:r>
                <a:rPr lang="en-US" sz="4265" spc="-27"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Âu</a:t>
              </a:r>
              <a:endParaRPr lang="en-US" sz="4265" spc="-27"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2A657A09-4B75-9C3D-293C-FAC066335FE2}"/>
              </a:ext>
            </a:extLst>
          </p:cNvPr>
          <p:cNvGrpSpPr/>
          <p:nvPr/>
        </p:nvGrpSpPr>
        <p:grpSpPr>
          <a:xfrm rot="5400000">
            <a:off x="6590105" y="2900626"/>
            <a:ext cx="3683271" cy="2137038"/>
            <a:chOff x="259420" y="1489023"/>
            <a:chExt cx="8808376" cy="2058046"/>
          </a:xfrm>
          <a:solidFill>
            <a:srgbClr val="00B050"/>
          </a:solidFill>
        </p:grpSpPr>
        <p:sp>
          <p:nvSpPr>
            <p:cNvPr id="16" name="Rectangle: Single Corner Snipped 15">
              <a:extLst>
                <a:ext uri="{FF2B5EF4-FFF2-40B4-BE49-F238E27FC236}">
                  <a16:creationId xmlns:a16="http://schemas.microsoft.com/office/drawing/2014/main" id="{134A2D26-78B0-D4D5-FB65-D5FF03B3E88F}"/>
                </a:ext>
              </a:extLst>
            </p:cNvPr>
            <p:cNvSpPr/>
            <p:nvPr/>
          </p:nvSpPr>
          <p:spPr>
            <a:xfrm>
              <a:off x="259420" y="1489023"/>
              <a:ext cx="8808376" cy="2030117"/>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FBF9DCF9-CE83-DF50-AECF-4CE788BBDB81}"/>
                </a:ext>
              </a:extLst>
            </p:cNvPr>
            <p:cNvSpPr txBox="1"/>
            <p:nvPr/>
          </p:nvSpPr>
          <p:spPr>
            <a:xfrm rot="16200000">
              <a:off x="572844" y="1710943"/>
              <a:ext cx="2053285" cy="1618967"/>
            </a:xfrm>
            <a:prstGeom prst="rect">
              <a:avLst/>
            </a:prstGeom>
            <a:noFill/>
          </p:spPr>
          <p:txBody>
            <a:bodyPr wrap="square" lIns="0" tIns="0" rIns="0" bIns="0" rtlCol="0">
              <a:spAutoFit/>
            </a:bodyPr>
            <a:lstStyle/>
            <a:p>
              <a:pPr algn="ctr" defTabSz="1218804"/>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Châu Phi</a:t>
              </a:r>
              <a:endParaRPr lang="vi-VN" sz="4399"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44D18B49-253E-92F3-C5AE-3BDEB5E5806C}"/>
              </a:ext>
            </a:extLst>
          </p:cNvPr>
          <p:cNvSpPr txBox="1"/>
          <p:nvPr/>
        </p:nvSpPr>
        <p:spPr>
          <a:xfrm>
            <a:off x="293821" y="639242"/>
            <a:ext cx="11485604" cy="1354217"/>
          </a:xfrm>
          <a:prstGeom prst="rect">
            <a:avLst/>
          </a:prstGeom>
          <a:noFill/>
        </p:spPr>
        <p:txBody>
          <a:bodyPr wrap="square" lIns="0" tIns="0" rIns="0" bIns="0" rtlCol="0">
            <a:spAutoFit/>
          </a:bodyPr>
          <a:lstStyle>
            <a:defPPr>
              <a:defRPr lang="en-US"/>
            </a:defPPr>
            <a:lvl1pPr algn="just">
              <a:defRPr sz="4400">
                <a:solidFill>
                  <a:srgbClr val="588E80"/>
                </a:solidFill>
                <a:latin typeface="UVN Thanh Pho Nang" panose="02060406040706070204" pitchFamily="18" charset="0"/>
                <a:cs typeface="Times New Roman" panose="02020603050405020304" pitchFamily="18" charset="0"/>
              </a:defRPr>
            </a:lvl1pPr>
          </a:lstStyle>
          <a:p>
            <a:pPr algn="ctr" defTabSz="1218804"/>
            <a:r>
              <a:rPr lang="en-US" dirty="0" err="1">
                <a:solidFill>
                  <a:srgbClr val="0070C0"/>
                </a:solidFill>
                <a:latin typeface="Cambria" panose="02040503050406030204" pitchFamily="18" charset="0"/>
                <a:ea typeface="Cambria" panose="02040503050406030204" pitchFamily="18" charset="0"/>
              </a:rPr>
              <a:t>Số</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dân</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các</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châu</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lục</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trên</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thế</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giới</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theo</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thứ</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tự</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từ</a:t>
            </a:r>
            <a:r>
              <a:rPr lang="en-US" dirty="0">
                <a:solidFill>
                  <a:srgbClr val="0070C0"/>
                </a:solidFill>
                <a:latin typeface="Cambria" panose="02040503050406030204" pitchFamily="18" charset="0"/>
                <a:ea typeface="Cambria" panose="02040503050406030204" pitchFamily="18" charset="0"/>
              </a:rPr>
              <a:t> nhỏ </a:t>
            </a:r>
            <a:r>
              <a:rPr lang="en-US" dirty="0" err="1">
                <a:solidFill>
                  <a:srgbClr val="0070C0"/>
                </a:solidFill>
                <a:latin typeface="Cambria" panose="02040503050406030204" pitchFamily="18" charset="0"/>
                <a:ea typeface="Cambria" panose="02040503050406030204" pitchFamily="18" charset="0"/>
              </a:rPr>
              <a:t>đến</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lớn</a:t>
            </a:r>
            <a:r>
              <a:rPr lang="en-US" dirty="0">
                <a:solidFill>
                  <a:srgbClr val="0070C0"/>
                </a:solidFill>
                <a:latin typeface="Cambria" panose="02040503050406030204" pitchFamily="18" charset="0"/>
                <a:ea typeface="Cambria" panose="02040503050406030204" pitchFamily="18" charset="0"/>
              </a:rPr>
              <a:t>.</a:t>
            </a:r>
          </a:p>
        </p:txBody>
      </p:sp>
      <p:grpSp>
        <p:nvGrpSpPr>
          <p:cNvPr id="19" name="Group 18">
            <a:extLst>
              <a:ext uri="{FF2B5EF4-FFF2-40B4-BE49-F238E27FC236}">
                <a16:creationId xmlns:a16="http://schemas.microsoft.com/office/drawing/2014/main" id="{0D1EBD5B-E716-F2C4-AC19-FA15A9E7E98F}"/>
              </a:ext>
            </a:extLst>
          </p:cNvPr>
          <p:cNvGrpSpPr/>
          <p:nvPr/>
        </p:nvGrpSpPr>
        <p:grpSpPr>
          <a:xfrm rot="5400000">
            <a:off x="8921627" y="2928336"/>
            <a:ext cx="3683271" cy="2010368"/>
            <a:chOff x="259420" y="1489023"/>
            <a:chExt cx="8808376" cy="2058046"/>
          </a:xfrm>
          <a:solidFill>
            <a:srgbClr val="00B050"/>
          </a:solidFill>
        </p:grpSpPr>
        <p:sp>
          <p:nvSpPr>
            <p:cNvPr id="20" name="Rectangle: Single Corner Snipped 19">
              <a:extLst>
                <a:ext uri="{FF2B5EF4-FFF2-40B4-BE49-F238E27FC236}">
                  <a16:creationId xmlns:a16="http://schemas.microsoft.com/office/drawing/2014/main" id="{17817C56-66BA-A7DA-64D4-228F592BFB1E}"/>
                </a:ext>
              </a:extLst>
            </p:cNvPr>
            <p:cNvSpPr/>
            <p:nvPr/>
          </p:nvSpPr>
          <p:spPr>
            <a:xfrm>
              <a:off x="259420" y="1489023"/>
              <a:ext cx="8808376" cy="2030117"/>
            </a:xfrm>
            <a:prstGeom prst="snip1Rect">
              <a:avLst>
                <a:gd name="adj" fmla="val 0"/>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C4AFAF8E-711A-0B70-96C9-808DA5A05C96}"/>
                </a:ext>
              </a:extLst>
            </p:cNvPr>
            <p:cNvSpPr txBox="1"/>
            <p:nvPr/>
          </p:nvSpPr>
          <p:spPr>
            <a:xfrm rot="16200000">
              <a:off x="572844" y="1710943"/>
              <a:ext cx="2053285" cy="1618967"/>
            </a:xfrm>
            <a:prstGeom prst="rect">
              <a:avLst/>
            </a:prstGeom>
            <a:noFill/>
          </p:spPr>
          <p:txBody>
            <a:bodyPr wrap="square" lIns="0" tIns="0" rIns="0" bIns="0" rtlCol="0">
              <a:spAutoFit/>
            </a:bodyPr>
            <a:lstStyle/>
            <a:p>
              <a:pPr algn="ctr" defTabSz="1218804"/>
              <a:r>
                <a:rPr lang="en-US" sz="4399" dirty="0">
                  <a:solidFill>
                    <a:srgbClr val="002060"/>
                  </a:solidFill>
                  <a:latin typeface="Cambria" panose="02040503050406030204" pitchFamily="18" charset="0"/>
                  <a:ea typeface="Cambria" panose="02040503050406030204" pitchFamily="18" charset="0"/>
                  <a:cs typeface="Times New Roman" panose="02020603050405020304" pitchFamily="18" charset="0"/>
                </a:rPr>
                <a:t>Châu Á</a:t>
              </a:r>
              <a:endParaRPr lang="vi-VN" sz="4399"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grpSp>
      <p:sp>
        <p:nvSpPr>
          <p:cNvPr id="22" name="Oval 21"/>
          <p:cNvSpPr/>
          <p:nvPr/>
        </p:nvSpPr>
        <p:spPr>
          <a:xfrm>
            <a:off x="-2133600" y="-258043"/>
            <a:ext cx="2133600" cy="2133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443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7" name="Nhóm 13">
            <a:extLst>
              <a:ext uri="{FF2B5EF4-FFF2-40B4-BE49-F238E27FC236}">
                <a16:creationId xmlns:a16="http://schemas.microsoft.com/office/drawing/2014/main" id="{FD0653DF-5DF0-AF49-45C9-DC3A78811619}"/>
              </a:ext>
            </a:extLst>
          </p:cNvPr>
          <p:cNvGrpSpPr/>
          <p:nvPr/>
        </p:nvGrpSpPr>
        <p:grpSpPr>
          <a:xfrm>
            <a:off x="403882" y="242061"/>
            <a:ext cx="11479237" cy="1206729"/>
            <a:chOff x="1891864" y="468645"/>
            <a:chExt cx="9257830" cy="2757932"/>
          </a:xfrm>
        </p:grpSpPr>
        <p:sp>
          <p:nvSpPr>
            <p:cNvPr id="8" name="a">
              <a:extLst>
                <a:ext uri="{FF2B5EF4-FFF2-40B4-BE49-F238E27FC236}">
                  <a16:creationId xmlns:a16="http://schemas.microsoft.com/office/drawing/2014/main" id="{5DAB902B-8B3F-4C8A-1E63-7D46099F432B}"/>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9" name="Hộp Văn bản 6">
              <a:extLst>
                <a:ext uri="{FF2B5EF4-FFF2-40B4-BE49-F238E27FC236}">
                  <a16:creationId xmlns:a16="http://schemas.microsoft.com/office/drawing/2014/main" id="{168AD138-150B-9D9C-74B5-D18D3A67EEBB}"/>
                </a:ext>
              </a:extLst>
            </p:cNvPr>
            <p:cNvSpPr txBox="1"/>
            <p:nvPr/>
          </p:nvSpPr>
          <p:spPr>
            <a:xfrm>
              <a:off x="1987273" y="468645"/>
              <a:ext cx="9117826" cy="18795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 </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Hãy vẽ sơ đồ về đặc điểm ngoại hình và sự phân bố của bốn chủng tộc trên thế giới.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4" name="Picture 3">
            <a:extLst>
              <a:ext uri="{FF2B5EF4-FFF2-40B4-BE49-F238E27FC236}">
                <a16:creationId xmlns:a16="http://schemas.microsoft.com/office/drawing/2014/main" id="{7BE216BF-E214-60C2-00D4-9AC6F8265AA5}"/>
              </a:ext>
            </a:extLst>
          </p:cNvPr>
          <p:cNvPicPr>
            <a:picLocks noChangeAspect="1"/>
          </p:cNvPicPr>
          <p:nvPr/>
        </p:nvPicPr>
        <p:blipFill>
          <a:blip r:embed="rId2"/>
          <a:stretch>
            <a:fillRect/>
          </a:stretch>
        </p:blipFill>
        <p:spPr>
          <a:xfrm>
            <a:off x="389783" y="2229529"/>
            <a:ext cx="11288140" cy="2544352"/>
          </a:xfrm>
          <a:prstGeom prst="rect">
            <a:avLst/>
          </a:prstGeom>
        </p:spPr>
      </p:pic>
      <p:sp>
        <p:nvSpPr>
          <p:cNvPr id="10" name="Oval 9"/>
          <p:cNvSpPr/>
          <p:nvPr/>
        </p:nvSpPr>
        <p:spPr>
          <a:xfrm>
            <a:off x="-2133600" y="-258043"/>
            <a:ext cx="2133600" cy="2133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0251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A2A5CE7F-ECB9-3317-94C9-D0A85366FA3B}"/>
              </a:ext>
            </a:extLst>
          </p:cNvPr>
          <p:cNvPicPr>
            <a:picLocks noChangeAspect="1"/>
          </p:cNvPicPr>
          <p:nvPr/>
        </p:nvPicPr>
        <p:blipFill>
          <a:blip r:embed="rId2"/>
          <a:stretch>
            <a:fillRect/>
          </a:stretch>
        </p:blipFill>
        <p:spPr>
          <a:xfrm>
            <a:off x="577933" y="746908"/>
            <a:ext cx="10834254" cy="5677566"/>
          </a:xfrm>
          <a:prstGeom prst="rect">
            <a:avLst/>
          </a:prstGeom>
        </p:spPr>
      </p:pic>
      <p:sp>
        <p:nvSpPr>
          <p:cNvPr id="4" name="Oval 3"/>
          <p:cNvSpPr/>
          <p:nvPr/>
        </p:nvSpPr>
        <p:spPr>
          <a:xfrm>
            <a:off x="-2133600" y="-258043"/>
            <a:ext cx="2133600" cy="2133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737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7D3C037-3DE4-2734-86FA-BDF513D48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990" y="0"/>
            <a:ext cx="17358813" cy="4186777"/>
          </a:xfrm>
          <a:prstGeom prst="rect">
            <a:avLst/>
          </a:prstGeom>
        </p:spPr>
      </p:pic>
      <p:sp>
        <p:nvSpPr>
          <p:cNvPr id="4" name="Oval 3"/>
          <p:cNvSpPr/>
          <p:nvPr/>
        </p:nvSpPr>
        <p:spPr>
          <a:xfrm>
            <a:off x="-2133600" y="-258043"/>
            <a:ext cx="2133600" cy="2133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717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385128" y="449071"/>
            <a:ext cx="9340764" cy="4360435"/>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9369630" y="1816925"/>
            <a:ext cx="2616319" cy="4592005"/>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marL="0" marR="0" lvl="0" indent="0" algn="l" defTabSz="12188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F6B7F7D6-979E-419D-B276-38FF17C80656}"/>
              </a:ext>
            </a:extLst>
          </p:cNvPr>
          <p:cNvSpPr txBox="1"/>
          <p:nvPr/>
        </p:nvSpPr>
        <p:spPr>
          <a:xfrm>
            <a:off x="1259194" y="996707"/>
            <a:ext cx="7587924" cy="3046988"/>
          </a:xfrm>
          <a:prstGeom prst="rect">
            <a:avLst/>
          </a:prstGeom>
          <a:noFill/>
        </p:spPr>
        <p:txBody>
          <a:bodyPr wrap="square" rtlCol="0">
            <a:spAutoFit/>
          </a:bodyPr>
          <a:lstStyle/>
          <a:p>
            <a:pPr lvl="0" algn="just" defTabSz="1218804"/>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Hãy</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viết</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một</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đoạn</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văn</a:t>
            </a:r>
            <a:r>
              <a:rPr lang="en-US" sz="4800" b="1" dirty="0">
                <a:solidFill>
                  <a:srgbClr val="EEECE1"/>
                </a:solidFill>
                <a:latin typeface="Calibri" panose="020F0502020204030204" pitchFamily="34" charset="0"/>
                <a:cs typeface="Calibri" panose="020F0502020204030204" pitchFamily="34" charset="0"/>
              </a:rPr>
              <a:t> (5-7 </a:t>
            </a:r>
            <a:r>
              <a:rPr lang="en-US" sz="4800" b="1" dirty="0" err="1">
                <a:solidFill>
                  <a:srgbClr val="EEECE1"/>
                </a:solidFill>
                <a:latin typeface="Calibri" panose="020F0502020204030204" pitchFamily="34" charset="0"/>
                <a:cs typeface="Calibri" panose="020F0502020204030204" pitchFamily="34" charset="0"/>
              </a:rPr>
              <a:t>câu</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thể</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hiện</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suy</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nghĩ</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của</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em</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về</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việc</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tôn</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trọng</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sự</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khác</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biệt</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chủng</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tộc</a:t>
            </a:r>
            <a:r>
              <a:rPr lang="en-US" sz="4800" b="1" dirty="0">
                <a:solidFill>
                  <a:srgbClr val="EEECE1"/>
                </a:solidFill>
                <a:latin typeface="Calibri" panose="020F0502020204030204" pitchFamily="34" charset="0"/>
                <a:cs typeface="Calibri" panose="020F0502020204030204" pitchFamily="34" charset="0"/>
              </a:rPr>
              <a:t>.</a:t>
            </a:r>
            <a:endParaRPr kumimoji="0" lang="en-US" sz="4800" b="1" i="0" u="none" strike="noStrike" kern="1200" cap="none" spc="0" normalizeH="0" baseline="0" noProof="0" dirty="0">
              <a:ln>
                <a:noFill/>
              </a:ln>
              <a:solidFill>
                <a:srgbClr val="EEECE1"/>
              </a:solidFill>
              <a:effectLst/>
              <a:uLnTx/>
              <a:uFillTx/>
              <a:latin typeface="Calibri" panose="020F0502020204030204" pitchFamily="34" charset="0"/>
              <a:cs typeface="Calibri" panose="020F0502020204030204" pitchFamily="34" charset="0"/>
            </a:endParaRPr>
          </a:p>
        </p:txBody>
      </p:sp>
      <p:sp>
        <p:nvSpPr>
          <p:cNvPr id="7" name="Oval 6"/>
          <p:cNvSpPr/>
          <p:nvPr/>
        </p:nvSpPr>
        <p:spPr>
          <a:xfrm>
            <a:off x="-2133600" y="-258043"/>
            <a:ext cx="2133600" cy="2133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86447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7220C0D0-C31A-66A9-D69B-513E83F188BD}"/>
              </a:ext>
            </a:extLst>
          </p:cNvPr>
          <p:cNvSpPr txBox="1"/>
          <p:nvPr/>
        </p:nvSpPr>
        <p:spPr>
          <a:xfrm>
            <a:off x="760021" y="831272"/>
            <a:ext cx="10640291" cy="5016758"/>
          </a:xfrm>
          <a:prstGeom prst="rect">
            <a:avLst/>
          </a:prstGeom>
          <a:noFill/>
        </p:spPr>
        <p:txBody>
          <a:bodyPr wrap="square" rtlCol="0">
            <a:spAutoFit/>
          </a:bodyPr>
          <a:lstStyle/>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Tôn trọng sự khác biệt chủng tộc là một giá trị đạo đức quan trọng trong xã hội hiện đại. Mỗi chủng tộc đều có những nét văn hóa, lịch sử và truyền thống riêng biệt, góp phần tạo nên sự đa dạng và phong phú cho thế giới. Việc tôn trọng sự khác biệt chủng tộc thể hiện sự thấu hiểu, đồng cảm và cởi mở với những nền văn hóa khác nhau. Hãy nhớ rằng, mỗi con người đều bình đẳng và xứng đáng được tôn trọng, bất kể chủng tộc hay nguồn gốc của họ. Do vậy, tất cả chúng ta cần sống yêu thương, tôn trọng sự khác biệt của người khác cũng là tôn trọng chính bản thân mình.</a:t>
            </a:r>
            <a:endParaRPr lang="en-US" sz="3200" dirty="0">
              <a:solidFill>
                <a:srgbClr val="FF0000"/>
              </a:solidFill>
              <a:latin typeface="Cambria" panose="02040503050406030204" pitchFamily="18" charset="0"/>
              <a:ea typeface="Cambria" panose="02040503050406030204" pitchFamily="18" charset="0"/>
            </a:endParaRPr>
          </a:p>
        </p:txBody>
      </p:sp>
      <p:sp>
        <p:nvSpPr>
          <p:cNvPr id="4" name="Oval 3"/>
          <p:cNvSpPr/>
          <p:nvPr/>
        </p:nvSpPr>
        <p:spPr>
          <a:xfrm>
            <a:off x="-2133600" y="-258043"/>
            <a:ext cx="2133600" cy="2133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068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1">
            <a:extLst>
              <a:ext uri="{FF2B5EF4-FFF2-40B4-BE49-F238E27FC236}">
                <a16:creationId xmlns:a16="http://schemas.microsoft.com/office/drawing/2014/main" id="{70AAFDF6-2B02-F610-203D-989DFDC12923}"/>
              </a:ext>
            </a:extLst>
          </p:cNvPr>
          <p:cNvPicPr>
            <a:picLocks noChangeAspect="1"/>
          </p:cNvPicPr>
          <p:nvPr/>
        </p:nvPicPr>
        <p:blipFill rotWithShape="1">
          <a:blip r:embed="rId2"/>
          <a:srcRect t="-1" b="40569"/>
          <a:stretch/>
        </p:blipFill>
        <p:spPr>
          <a:xfrm flipH="1">
            <a:off x="966843" y="2970283"/>
            <a:ext cx="3569784" cy="3887717"/>
          </a:xfrm>
          <a:prstGeom prst="rect">
            <a:avLst/>
          </a:prstGeom>
        </p:spPr>
      </p:pic>
      <p:pic>
        <p:nvPicPr>
          <p:cNvPr id="2" name="Picture 1">
            <a:extLst>
              <a:ext uri="{FF2B5EF4-FFF2-40B4-BE49-F238E27FC236}">
                <a16:creationId xmlns:a16="http://schemas.microsoft.com/office/drawing/2014/main" id="{F7F79C1E-A2F9-029E-8099-FDECED0440C5}"/>
              </a:ext>
            </a:extLst>
          </p:cNvPr>
          <p:cNvPicPr>
            <a:picLocks noChangeAspect="1"/>
          </p:cNvPicPr>
          <p:nvPr/>
        </p:nvPicPr>
        <p:blipFill>
          <a:blip r:embed="rId3"/>
          <a:stretch>
            <a:fillRect/>
          </a:stretch>
        </p:blipFill>
        <p:spPr>
          <a:xfrm>
            <a:off x="3985265" y="479907"/>
            <a:ext cx="7340220" cy="3535986"/>
          </a:xfrm>
          <a:prstGeom prst="rect">
            <a:avLst/>
          </a:prstGeom>
        </p:spPr>
      </p:pic>
      <p:sp>
        <p:nvSpPr>
          <p:cNvPr id="4" name="Oval 3"/>
          <p:cNvSpPr/>
          <p:nvPr/>
        </p:nvSpPr>
        <p:spPr>
          <a:xfrm>
            <a:off x="-2133600" y="-258043"/>
            <a:ext cx="2133600" cy="2133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8076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73F43D8-873D-4CAF-AC9D-7B9C491BF401}"/>
              </a:ext>
            </a:extLst>
          </p:cNvPr>
          <p:cNvGrpSpPr/>
          <p:nvPr/>
        </p:nvGrpSpPr>
        <p:grpSpPr>
          <a:xfrm rot="5400000">
            <a:off x="5694232" y="2159379"/>
            <a:ext cx="3912766" cy="2900707"/>
            <a:chOff x="166967" y="4308490"/>
            <a:chExt cx="8808376" cy="1915824"/>
          </a:xfrm>
        </p:grpSpPr>
        <p:sp>
          <p:nvSpPr>
            <p:cNvPr id="4" name="Rectangle: Single Corner Snipped 3">
              <a:extLst>
                <a:ext uri="{FF2B5EF4-FFF2-40B4-BE49-F238E27FC236}">
                  <a16:creationId xmlns:a16="http://schemas.microsoft.com/office/drawing/2014/main" id="{EB9E2616-E837-4B88-B6B5-C8D955DD0F3F}"/>
                </a:ext>
              </a:extLst>
            </p:cNvPr>
            <p:cNvSpPr/>
            <p:nvPr/>
          </p:nvSpPr>
          <p:spPr>
            <a:xfrm>
              <a:off x="166967" y="4308490"/>
              <a:ext cx="8808376" cy="1915824"/>
            </a:xfrm>
            <a:prstGeom prst="snip1Rect">
              <a:avLst>
                <a:gd name="adj" fmla="val 0"/>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9F9CD11-EC25-43B0-85DF-348182A8CE6B}"/>
                </a:ext>
              </a:extLst>
            </p:cNvPr>
            <p:cNvSpPr txBox="1"/>
            <p:nvPr/>
          </p:nvSpPr>
          <p:spPr>
            <a:xfrm rot="16200000">
              <a:off x="291293" y="4474328"/>
              <a:ext cx="1813683" cy="1524010"/>
            </a:xfrm>
            <a:prstGeom prst="rect">
              <a:avLst/>
            </a:prstGeom>
            <a:noFill/>
          </p:spPr>
          <p:txBody>
            <a:bodyPr wrap="square" lIns="0" tIns="0" rIns="0" bIns="0" rtlCol="0">
              <a:spAutoFit/>
            </a:bodyPr>
            <a:lstStyle/>
            <a:p>
              <a:pPr algn="ctr" defTabSz="1218804"/>
              <a:r>
                <a:rPr lang="en-US" sz="4399"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Nê</a:t>
              </a:r>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4399"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grô</a:t>
              </a:r>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grpSp>
        <p:nvGrpSpPr>
          <p:cNvPr id="6" name="Group 5">
            <a:extLst>
              <a:ext uri="{FF2B5EF4-FFF2-40B4-BE49-F238E27FC236}">
                <a16:creationId xmlns:a16="http://schemas.microsoft.com/office/drawing/2014/main" id="{0C658C90-2A3A-4902-A7FC-5625D57CB46C}"/>
              </a:ext>
            </a:extLst>
          </p:cNvPr>
          <p:cNvGrpSpPr/>
          <p:nvPr/>
        </p:nvGrpSpPr>
        <p:grpSpPr>
          <a:xfrm rot="5400000">
            <a:off x="-245909" y="2131605"/>
            <a:ext cx="3857492" cy="2900981"/>
            <a:chOff x="168248" y="1430064"/>
            <a:chExt cx="8808376" cy="2004277"/>
          </a:xfrm>
        </p:grpSpPr>
        <p:sp>
          <p:nvSpPr>
            <p:cNvPr id="7" name="Rectangle: Single Corner Snipped 6">
              <a:extLst>
                <a:ext uri="{FF2B5EF4-FFF2-40B4-BE49-F238E27FC236}">
                  <a16:creationId xmlns:a16="http://schemas.microsoft.com/office/drawing/2014/main" id="{854F39E5-ABBD-4FA9-ADAC-30FB8B557AE7}"/>
                </a:ext>
              </a:extLst>
            </p:cNvPr>
            <p:cNvSpPr/>
            <p:nvPr/>
          </p:nvSpPr>
          <p:spPr>
            <a:xfrm>
              <a:off x="168248" y="1482624"/>
              <a:ext cx="8808376" cy="1915824"/>
            </a:xfrm>
            <a:prstGeom prst="snip1Rect">
              <a:avLst>
                <a:gd name="adj" fmla="val 0"/>
              </a:avLst>
            </a:prstGeom>
            <a:solidFill>
              <a:srgbClr val="EAA8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343AD65A-F627-4A10-A20F-BFDAB3244CBC}"/>
                </a:ext>
              </a:extLst>
            </p:cNvPr>
            <p:cNvSpPr txBox="1"/>
            <p:nvPr/>
          </p:nvSpPr>
          <p:spPr>
            <a:xfrm rot="16200000">
              <a:off x="157918" y="1729412"/>
              <a:ext cx="2004277" cy="1405582"/>
            </a:xfrm>
            <a:prstGeom prst="rect">
              <a:avLst/>
            </a:prstGeom>
            <a:noFill/>
          </p:spPr>
          <p:txBody>
            <a:bodyPr wrap="square" lIns="0" tIns="0" rIns="0" bIns="0" rtlCol="0">
              <a:spAutoFit/>
            </a:bodyPr>
            <a:lstStyle/>
            <a:p>
              <a:pPr algn="ctr" defTabSz="1218804"/>
              <a:r>
                <a:rPr lang="en-US" sz="4000" dirty="0">
                  <a:solidFill>
                    <a:prstClr val="white"/>
                  </a:solidFill>
                  <a:latin typeface="Cambria" panose="02040503050406030204" pitchFamily="18" charset="0"/>
                  <a:ea typeface="Cambria" panose="02040503050406030204" pitchFamily="18" charset="0"/>
                  <a:cs typeface="Times New Roman" panose="02020603050405020304" pitchFamily="18" charset="0"/>
                </a:rPr>
                <a:t>Môn-</a:t>
              </a:r>
              <a:r>
                <a:rPr lang="en-US" sz="400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gô</a:t>
              </a:r>
              <a:r>
                <a:rPr lang="en-US" sz="4000"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400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lô</a:t>
              </a:r>
              <a:r>
                <a:rPr lang="en-US" sz="4000"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grpSp>
        <p:nvGrpSpPr>
          <p:cNvPr id="9" name="Group 8">
            <a:extLst>
              <a:ext uri="{FF2B5EF4-FFF2-40B4-BE49-F238E27FC236}">
                <a16:creationId xmlns:a16="http://schemas.microsoft.com/office/drawing/2014/main" id="{19FD12B6-2EBA-4B9F-B72F-F90EC0E16757}"/>
              </a:ext>
            </a:extLst>
          </p:cNvPr>
          <p:cNvGrpSpPr/>
          <p:nvPr/>
        </p:nvGrpSpPr>
        <p:grpSpPr>
          <a:xfrm rot="5400000">
            <a:off x="2653975" y="2182592"/>
            <a:ext cx="3912764" cy="2854283"/>
            <a:chOff x="166967" y="4308490"/>
            <a:chExt cx="8808376" cy="1915824"/>
          </a:xfrm>
          <a:solidFill>
            <a:schemeClr val="accent3">
              <a:lumMod val="75000"/>
            </a:schemeClr>
          </a:solidFill>
        </p:grpSpPr>
        <p:sp>
          <p:nvSpPr>
            <p:cNvPr id="10" name="Rectangle: Single Corner Snipped 9">
              <a:extLst>
                <a:ext uri="{FF2B5EF4-FFF2-40B4-BE49-F238E27FC236}">
                  <a16:creationId xmlns:a16="http://schemas.microsoft.com/office/drawing/2014/main" id="{BFA4BD7D-F31A-4036-A8CD-C2E2207A06FB}"/>
                </a:ext>
              </a:extLst>
            </p:cNvPr>
            <p:cNvSpPr/>
            <p:nvPr/>
          </p:nvSpPr>
          <p:spPr>
            <a:xfrm>
              <a:off x="166967" y="4308490"/>
              <a:ext cx="8808376" cy="1915824"/>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DFC2FF7D-282D-468E-ADA5-406742C46623}"/>
                </a:ext>
              </a:extLst>
            </p:cNvPr>
            <p:cNvSpPr txBox="1"/>
            <p:nvPr/>
          </p:nvSpPr>
          <p:spPr>
            <a:xfrm rot="16200000">
              <a:off x="234137" y="4576629"/>
              <a:ext cx="1813683" cy="1385727"/>
            </a:xfrm>
            <a:prstGeom prst="rect">
              <a:avLst/>
            </a:prstGeom>
            <a:grpFill/>
          </p:spPr>
          <p:txBody>
            <a:bodyPr wrap="square" lIns="0" tIns="0" rIns="0" bIns="0" rtlCol="0">
              <a:spAutoFit/>
            </a:bodyPr>
            <a:lstStyle/>
            <a:p>
              <a:pPr algn="ctr" defTabSz="1218804"/>
              <a:r>
                <a:rPr lang="vi-VN" sz="4000" dirty="0">
                  <a:solidFill>
                    <a:prstClr val="white"/>
                  </a:solidFill>
                  <a:latin typeface="Cambria" panose="02040503050406030204" pitchFamily="18" charset="0"/>
                  <a:ea typeface="Cambria" panose="02040503050406030204" pitchFamily="18" charset="0"/>
                  <a:cs typeface="Times New Roman" panose="02020603050405020304" pitchFamily="18" charset="0"/>
                </a:rPr>
                <a:t>Ơ-rô-pê-ô-ít</a:t>
              </a:r>
              <a:endParaRPr lang="en-US" sz="4000"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pic>
        <p:nvPicPr>
          <p:cNvPr id="2" name="Picture 1">
            <a:extLst>
              <a:ext uri="{FF2B5EF4-FFF2-40B4-BE49-F238E27FC236}">
                <a16:creationId xmlns:a16="http://schemas.microsoft.com/office/drawing/2014/main" id="{FAB053AF-8427-49BD-841D-01552EB60ABE}"/>
              </a:ext>
            </a:extLst>
          </p:cNvPr>
          <p:cNvPicPr>
            <a:picLocks/>
          </p:cNvPicPr>
          <p:nvPr/>
        </p:nvPicPr>
        <p:blipFill>
          <a:blip r:embed="rId4"/>
          <a:stretch>
            <a:fillRect/>
          </a:stretch>
        </p:blipFill>
        <p:spPr>
          <a:xfrm>
            <a:off x="821254" y="2511521"/>
            <a:ext cx="1625098" cy="1625098"/>
          </a:xfrm>
          <a:prstGeom prst="rect">
            <a:avLst/>
          </a:prstGeom>
        </p:spPr>
      </p:pic>
      <p:pic>
        <p:nvPicPr>
          <p:cNvPr id="28" name="Picture 27">
            <a:extLst>
              <a:ext uri="{FF2B5EF4-FFF2-40B4-BE49-F238E27FC236}">
                <a16:creationId xmlns:a16="http://schemas.microsoft.com/office/drawing/2014/main" id="{5B705381-24B3-4CB2-A7F0-0F735F468F04}"/>
              </a:ext>
            </a:extLst>
          </p:cNvPr>
          <p:cNvPicPr>
            <a:picLocks/>
          </p:cNvPicPr>
          <p:nvPr/>
        </p:nvPicPr>
        <p:blipFill>
          <a:blip r:embed="rId4"/>
          <a:stretch>
            <a:fillRect/>
          </a:stretch>
        </p:blipFill>
        <p:spPr>
          <a:xfrm>
            <a:off x="3836354" y="2511521"/>
            <a:ext cx="1625098" cy="1625098"/>
          </a:xfrm>
          <a:prstGeom prst="rect">
            <a:avLst/>
          </a:prstGeom>
        </p:spPr>
      </p:pic>
      <p:grpSp>
        <p:nvGrpSpPr>
          <p:cNvPr id="12" name="Group 11">
            <a:extLst>
              <a:ext uri="{FF2B5EF4-FFF2-40B4-BE49-F238E27FC236}">
                <a16:creationId xmlns:a16="http://schemas.microsoft.com/office/drawing/2014/main" id="{0B215518-7AB3-4B9E-8218-3EE15A6EBB15}"/>
              </a:ext>
            </a:extLst>
          </p:cNvPr>
          <p:cNvGrpSpPr/>
          <p:nvPr/>
        </p:nvGrpSpPr>
        <p:grpSpPr>
          <a:xfrm rot="5400000">
            <a:off x="577403" y="4287368"/>
            <a:ext cx="2121180" cy="3080027"/>
            <a:chOff x="8915402" y="1117779"/>
            <a:chExt cx="3313993" cy="2616020"/>
          </a:xfrm>
          <a:solidFill>
            <a:schemeClr val="accent4">
              <a:lumMod val="20000"/>
              <a:lumOff val="80000"/>
            </a:schemeClr>
          </a:solidFill>
          <a:effectLst>
            <a:outerShdw blurRad="50800" dist="38100" dir="16200000" rotWithShape="0">
              <a:prstClr val="black">
                <a:alpha val="40000"/>
              </a:prstClr>
            </a:outerShdw>
          </a:effectLst>
        </p:grpSpPr>
        <p:sp>
          <p:nvSpPr>
            <p:cNvPr id="13" name="Rectangle: Top Corners Rounded 12">
              <a:extLst>
                <a:ext uri="{FF2B5EF4-FFF2-40B4-BE49-F238E27FC236}">
                  <a16:creationId xmlns:a16="http://schemas.microsoft.com/office/drawing/2014/main" id="{62DB8423-29B2-4F39-B2C9-CFB3C2C1963F}"/>
                </a:ext>
              </a:extLst>
            </p:cNvPr>
            <p:cNvSpPr/>
            <p:nvPr/>
          </p:nvSpPr>
          <p:spPr>
            <a:xfrm rot="16200000">
              <a:off x="9264389" y="768792"/>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86EBF8B-FB25-4ABE-B55F-43D66B462C9F}"/>
                </a:ext>
              </a:extLst>
            </p:cNvPr>
            <p:cNvSpPr txBox="1"/>
            <p:nvPr/>
          </p:nvSpPr>
          <p:spPr>
            <a:xfrm rot="16200000">
              <a:off x="9607154" y="1812097"/>
              <a:ext cx="1405832" cy="1297795"/>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A</a:t>
              </a:r>
            </a:p>
          </p:txBody>
        </p:sp>
      </p:grpSp>
      <p:grpSp>
        <p:nvGrpSpPr>
          <p:cNvPr id="15" name="Group 14">
            <a:extLst>
              <a:ext uri="{FF2B5EF4-FFF2-40B4-BE49-F238E27FC236}">
                <a16:creationId xmlns:a16="http://schemas.microsoft.com/office/drawing/2014/main" id="{F403816F-264D-4BA5-838A-04CF407ACB8B}"/>
              </a:ext>
            </a:extLst>
          </p:cNvPr>
          <p:cNvGrpSpPr/>
          <p:nvPr/>
        </p:nvGrpSpPr>
        <p:grpSpPr>
          <a:xfrm rot="5400000">
            <a:off x="3549767" y="4352182"/>
            <a:ext cx="2121180" cy="2980244"/>
            <a:chOff x="8822945" y="3937245"/>
            <a:chExt cx="3313993" cy="2616020"/>
          </a:xfrm>
          <a:solidFill>
            <a:schemeClr val="accent3">
              <a:lumMod val="60000"/>
              <a:lumOff val="40000"/>
            </a:schemeClr>
          </a:solidFill>
          <a:effectLst>
            <a:outerShdw blurRad="50800" dist="38100" dir="16200000" rotWithShape="0">
              <a:prstClr val="black">
                <a:alpha val="40000"/>
              </a:prstClr>
            </a:outerShdw>
          </a:effectLst>
        </p:grpSpPr>
        <p:sp>
          <p:nvSpPr>
            <p:cNvPr id="16" name="Rectangle: Top Corners Rounded 15">
              <a:extLst>
                <a:ext uri="{FF2B5EF4-FFF2-40B4-BE49-F238E27FC236}">
                  <a16:creationId xmlns:a16="http://schemas.microsoft.com/office/drawing/2014/main" id="{9142438C-DDE7-4E52-BD8B-C533CB07E020}"/>
                </a:ext>
              </a:extLst>
            </p:cNvPr>
            <p:cNvSpPr/>
            <p:nvPr/>
          </p:nvSpPr>
          <p:spPr>
            <a:xfrm rot="16200000">
              <a:off x="9171932" y="3588258"/>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C0E7F7BD-13CC-4F41-BD1C-A9E041F0DAF2}"/>
                </a:ext>
              </a:extLst>
            </p:cNvPr>
            <p:cNvSpPr txBox="1"/>
            <p:nvPr/>
          </p:nvSpPr>
          <p:spPr>
            <a:xfrm rot="16200000">
              <a:off x="9462914" y="4620310"/>
              <a:ext cx="1466226" cy="1297795"/>
            </a:xfrm>
            <a:prstGeom prst="rect">
              <a:avLst/>
            </a:prstGeom>
            <a:noFill/>
          </p:spPr>
          <p:txBody>
            <a:bodyPr wrap="square" lIns="0" tIns="0" rIns="0" bIns="0" rtlCol="0">
              <a:spAutoFit/>
            </a:bodyPr>
            <a:lstStyle/>
            <a:p>
              <a:pPr algn="ctr" defTabSz="1218804"/>
              <a:r>
                <a:rPr lang="en-US" sz="5398" b="1">
                  <a:solidFill>
                    <a:prstClr val="black"/>
                  </a:solidFill>
                  <a:latin typeface="Cambria" panose="02040503050406030204" pitchFamily="18" charset="0"/>
                  <a:ea typeface="Cambria" panose="02040503050406030204" pitchFamily="18" charset="0"/>
                </a:rPr>
                <a:t>B</a:t>
              </a:r>
            </a:p>
          </p:txBody>
        </p:sp>
      </p:grpSp>
      <p:grpSp>
        <p:nvGrpSpPr>
          <p:cNvPr id="18" name="Group 17">
            <a:extLst>
              <a:ext uri="{FF2B5EF4-FFF2-40B4-BE49-F238E27FC236}">
                <a16:creationId xmlns:a16="http://schemas.microsoft.com/office/drawing/2014/main" id="{3842CD82-499A-4E9E-A61F-7B5DF36176C8}"/>
              </a:ext>
            </a:extLst>
          </p:cNvPr>
          <p:cNvGrpSpPr/>
          <p:nvPr/>
        </p:nvGrpSpPr>
        <p:grpSpPr>
          <a:xfrm rot="5400000">
            <a:off x="6590025" y="4352182"/>
            <a:ext cx="2121180" cy="2980244"/>
            <a:chOff x="8822945" y="3937245"/>
            <a:chExt cx="3313993" cy="2616020"/>
          </a:xfrm>
          <a:solidFill>
            <a:schemeClr val="accent6">
              <a:lumMod val="40000"/>
              <a:lumOff val="60000"/>
            </a:schemeClr>
          </a:solidFill>
          <a:effectLst>
            <a:outerShdw blurRad="50800" dist="38100" dir="8100000" algn="tr" rotWithShape="0">
              <a:prstClr val="black">
                <a:alpha val="40000"/>
              </a:prstClr>
            </a:outerShdw>
          </a:effectLst>
        </p:grpSpPr>
        <p:sp>
          <p:nvSpPr>
            <p:cNvPr id="19" name="Rectangle: Top Corners Rounded 18">
              <a:extLst>
                <a:ext uri="{FF2B5EF4-FFF2-40B4-BE49-F238E27FC236}">
                  <a16:creationId xmlns:a16="http://schemas.microsoft.com/office/drawing/2014/main" id="{C31D89B1-5A7D-4C68-8BF5-3753EBC53653}"/>
                </a:ext>
              </a:extLst>
            </p:cNvPr>
            <p:cNvSpPr/>
            <p:nvPr/>
          </p:nvSpPr>
          <p:spPr>
            <a:xfrm rot="16200000">
              <a:off x="9171932" y="3588258"/>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EC5726B8-1916-47E4-A227-DBD6E986F354}"/>
                </a:ext>
              </a:extLst>
            </p:cNvPr>
            <p:cNvSpPr txBox="1"/>
            <p:nvPr/>
          </p:nvSpPr>
          <p:spPr>
            <a:xfrm rot="16200000">
              <a:off x="9461186" y="4596359"/>
              <a:ext cx="1466226" cy="1297795"/>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C</a:t>
              </a:r>
            </a:p>
          </p:txBody>
        </p:sp>
      </p:grpSp>
      <p:grpSp>
        <p:nvGrpSpPr>
          <p:cNvPr id="21" name="Group 20">
            <a:extLst>
              <a:ext uri="{FF2B5EF4-FFF2-40B4-BE49-F238E27FC236}">
                <a16:creationId xmlns:a16="http://schemas.microsoft.com/office/drawing/2014/main" id="{720AD516-4E32-4FC4-9D10-A904BF0DD206}"/>
              </a:ext>
            </a:extLst>
          </p:cNvPr>
          <p:cNvGrpSpPr/>
          <p:nvPr/>
        </p:nvGrpSpPr>
        <p:grpSpPr>
          <a:xfrm rot="5400000">
            <a:off x="8711278" y="2245573"/>
            <a:ext cx="3912764" cy="2728319"/>
            <a:chOff x="259424" y="1489024"/>
            <a:chExt cx="8808376" cy="1915824"/>
          </a:xfrm>
          <a:solidFill>
            <a:srgbClr val="00B050"/>
          </a:solidFill>
        </p:grpSpPr>
        <p:sp>
          <p:nvSpPr>
            <p:cNvPr id="22" name="Rectangle: Single Corner Snipped 21">
              <a:extLst>
                <a:ext uri="{FF2B5EF4-FFF2-40B4-BE49-F238E27FC236}">
                  <a16:creationId xmlns:a16="http://schemas.microsoft.com/office/drawing/2014/main" id="{D6A75F66-A0D4-4343-A7A8-F4531B892743}"/>
                </a:ext>
              </a:extLst>
            </p:cNvPr>
            <p:cNvSpPr/>
            <p:nvPr/>
          </p:nvSpPr>
          <p:spPr>
            <a:xfrm>
              <a:off x="259424" y="1489024"/>
              <a:ext cx="8808376" cy="1915824"/>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99296DC3-17A8-46EC-85BA-659B336BD2F5}"/>
                </a:ext>
              </a:extLst>
            </p:cNvPr>
            <p:cNvSpPr txBox="1"/>
            <p:nvPr/>
          </p:nvSpPr>
          <p:spPr>
            <a:xfrm rot="16200000">
              <a:off x="232798" y="1823358"/>
              <a:ext cx="1838732" cy="1247155"/>
            </a:xfrm>
            <a:prstGeom prst="rect">
              <a:avLst/>
            </a:prstGeom>
            <a:grpFill/>
          </p:spPr>
          <p:txBody>
            <a:bodyPr wrap="square" lIns="0" tIns="0" rIns="0" bIns="0" rtlCol="0">
              <a:spAutoFit/>
            </a:bodyPr>
            <a:lstStyle/>
            <a:p>
              <a:pPr algn="ctr" defTabSz="1218804"/>
              <a:r>
                <a:rPr lang="en-US" sz="3600" dirty="0">
                  <a:solidFill>
                    <a:prstClr val="white"/>
                  </a:solidFill>
                  <a:latin typeface="Cambria" panose="02040503050406030204" pitchFamily="18" charset="0"/>
                  <a:ea typeface="Cambria" panose="02040503050406030204" pitchFamily="18" charset="0"/>
                  <a:cs typeface="Times New Roman" panose="02020603050405020304" pitchFamily="18" charset="0"/>
                </a:rPr>
                <a:t>Ô-</a:t>
              </a:r>
              <a:r>
                <a:rPr lang="en-US" sz="360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xtra</a:t>
              </a:r>
              <a:r>
                <a:rPr lang="en-US" sz="3600"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360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lô</a:t>
              </a:r>
              <a:r>
                <a:rPr lang="en-US" sz="3600"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pic>
        <p:nvPicPr>
          <p:cNvPr id="32" name="Picture 31">
            <a:extLst>
              <a:ext uri="{FF2B5EF4-FFF2-40B4-BE49-F238E27FC236}">
                <a16:creationId xmlns:a16="http://schemas.microsoft.com/office/drawing/2014/main" id="{D0BE48D3-4DE0-4EC5-AA25-E19E78835CDB}"/>
              </a:ext>
            </a:extLst>
          </p:cNvPr>
          <p:cNvPicPr>
            <a:picLocks/>
          </p:cNvPicPr>
          <p:nvPr/>
        </p:nvPicPr>
        <p:blipFill>
          <a:blip r:embed="rId5"/>
          <a:stretch>
            <a:fillRect/>
          </a:stretch>
        </p:blipFill>
        <p:spPr>
          <a:xfrm>
            <a:off x="6889567" y="2511521"/>
            <a:ext cx="1625098" cy="1625098"/>
          </a:xfrm>
          <a:prstGeom prst="rect">
            <a:avLst/>
          </a:prstGeom>
        </p:spPr>
      </p:pic>
      <p:grpSp>
        <p:nvGrpSpPr>
          <p:cNvPr id="24" name="Group 23">
            <a:extLst>
              <a:ext uri="{FF2B5EF4-FFF2-40B4-BE49-F238E27FC236}">
                <a16:creationId xmlns:a16="http://schemas.microsoft.com/office/drawing/2014/main" id="{18B642B4-9D5E-4845-9D7B-88FDE08AB7B8}"/>
              </a:ext>
            </a:extLst>
          </p:cNvPr>
          <p:cNvGrpSpPr/>
          <p:nvPr/>
        </p:nvGrpSpPr>
        <p:grpSpPr>
          <a:xfrm rot="5400000">
            <a:off x="9607070" y="4302295"/>
            <a:ext cx="2121180" cy="3080027"/>
            <a:chOff x="8915402" y="1117779"/>
            <a:chExt cx="3313993" cy="2616020"/>
          </a:xfrm>
          <a:solidFill>
            <a:schemeClr val="accent1">
              <a:lumMod val="20000"/>
              <a:lumOff val="80000"/>
            </a:schemeClr>
          </a:solidFill>
          <a:effectLst>
            <a:outerShdw blurRad="50800" dist="38100" dir="16200000" rotWithShape="0">
              <a:prstClr val="black">
                <a:alpha val="40000"/>
              </a:prstClr>
            </a:outerShdw>
          </a:effectLst>
        </p:grpSpPr>
        <p:sp>
          <p:nvSpPr>
            <p:cNvPr id="25" name="Rectangle: Top Corners Rounded 24">
              <a:extLst>
                <a:ext uri="{FF2B5EF4-FFF2-40B4-BE49-F238E27FC236}">
                  <a16:creationId xmlns:a16="http://schemas.microsoft.com/office/drawing/2014/main" id="{3B4AD011-E998-4FD7-B609-0958412A762F}"/>
                </a:ext>
              </a:extLst>
            </p:cNvPr>
            <p:cNvSpPr/>
            <p:nvPr/>
          </p:nvSpPr>
          <p:spPr>
            <a:xfrm rot="16200000">
              <a:off x="9264389" y="768792"/>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E6E82940-D812-4BDC-87CF-BDDCA84F4D55}"/>
                </a:ext>
              </a:extLst>
            </p:cNvPr>
            <p:cNvSpPr txBox="1"/>
            <p:nvPr/>
          </p:nvSpPr>
          <p:spPr>
            <a:xfrm rot="16200000">
              <a:off x="9583833" y="1800032"/>
              <a:ext cx="1405832" cy="1297795"/>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D</a:t>
              </a:r>
            </a:p>
          </p:txBody>
        </p:sp>
      </p:grpSp>
      <p:sp>
        <p:nvSpPr>
          <p:cNvPr id="27" name="TextBox 26">
            <a:extLst>
              <a:ext uri="{FF2B5EF4-FFF2-40B4-BE49-F238E27FC236}">
                <a16:creationId xmlns:a16="http://schemas.microsoft.com/office/drawing/2014/main" id="{E93F89A7-2273-4306-BFC4-2FCA510E1900}"/>
              </a:ext>
            </a:extLst>
          </p:cNvPr>
          <p:cNvSpPr txBox="1"/>
          <p:nvPr/>
        </p:nvSpPr>
        <p:spPr>
          <a:xfrm>
            <a:off x="433119" y="176135"/>
            <a:ext cx="10917998" cy="830997"/>
          </a:xfrm>
          <a:prstGeom prst="rect">
            <a:avLst/>
          </a:prstGeom>
          <a:noFill/>
        </p:spPr>
        <p:txBody>
          <a:bodyPr wrap="square" lIns="0" tIns="0" rIns="0" bIns="0" rtlCol="0">
            <a:spAutoFit/>
          </a:bodyPr>
          <a:lstStyle>
            <a:defPPr>
              <a:defRPr lang="en-US"/>
            </a:defPPr>
            <a:lvl1pPr algn="just">
              <a:defRPr sz="4400">
                <a:solidFill>
                  <a:srgbClr val="588E80"/>
                </a:solidFill>
                <a:latin typeface="UVN Thanh Pho Nang" panose="02060406040706070204" pitchFamily="18" charset="0"/>
                <a:cs typeface="Times New Roman" panose="02020603050405020304" pitchFamily="18" charset="0"/>
              </a:defRPr>
            </a:lvl1pPr>
          </a:lstStyle>
          <a:p>
            <a:pPr algn="ctr" defTabSz="1218804"/>
            <a:r>
              <a:rPr lang="en-US" sz="5400" dirty="0" err="1">
                <a:solidFill>
                  <a:srgbClr val="0070C0"/>
                </a:solidFill>
                <a:latin typeface="Cambria" panose="02040503050406030204" pitchFamily="18" charset="0"/>
                <a:ea typeface="Cambria" panose="02040503050406030204" pitchFamily="18" charset="0"/>
              </a:rPr>
              <a:t>Chủng</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tộc</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nào</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có</a:t>
            </a:r>
            <a:r>
              <a:rPr lang="en-US" sz="5400" dirty="0">
                <a:solidFill>
                  <a:srgbClr val="0070C0"/>
                </a:solidFill>
                <a:latin typeface="Cambria" panose="02040503050406030204" pitchFamily="18" charset="0"/>
                <a:ea typeface="Cambria" panose="02040503050406030204" pitchFamily="18" charset="0"/>
              </a:rPr>
              <a:t> da </a:t>
            </a:r>
            <a:r>
              <a:rPr lang="en-US" sz="5400" dirty="0" err="1">
                <a:solidFill>
                  <a:srgbClr val="0070C0"/>
                </a:solidFill>
                <a:latin typeface="Cambria" panose="02040503050406030204" pitchFamily="18" charset="0"/>
                <a:ea typeface="Cambria" panose="02040503050406030204" pitchFamily="18" charset="0"/>
              </a:rPr>
              <a:t>đen</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hoặc</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nâu</a:t>
            </a:r>
            <a:r>
              <a:rPr lang="en-US" sz="5400" dirty="0">
                <a:solidFill>
                  <a:srgbClr val="0070C0"/>
                </a:solidFill>
                <a:latin typeface="Cambria" panose="02040503050406030204" pitchFamily="18" charset="0"/>
                <a:ea typeface="Cambria" panose="02040503050406030204" pitchFamily="18" charset="0"/>
              </a:rPr>
              <a:t>?</a:t>
            </a:r>
          </a:p>
        </p:txBody>
      </p:sp>
      <p:pic>
        <p:nvPicPr>
          <p:cNvPr id="31" name="Picture 30">
            <a:extLst>
              <a:ext uri="{FF2B5EF4-FFF2-40B4-BE49-F238E27FC236}">
                <a16:creationId xmlns:a16="http://schemas.microsoft.com/office/drawing/2014/main" id="{169BD3A6-19C5-4E08-B57E-BD22BEE7AB1C}"/>
              </a:ext>
            </a:extLst>
          </p:cNvPr>
          <p:cNvPicPr>
            <a:picLocks/>
          </p:cNvPicPr>
          <p:nvPr/>
        </p:nvPicPr>
        <p:blipFill>
          <a:blip r:embed="rId4"/>
          <a:stretch>
            <a:fillRect/>
          </a:stretch>
        </p:blipFill>
        <p:spPr>
          <a:xfrm>
            <a:off x="9855111" y="2399071"/>
            <a:ext cx="1625098" cy="1625098"/>
          </a:xfrm>
          <a:prstGeom prst="rect">
            <a:avLst/>
          </a:prstGeom>
        </p:spPr>
      </p:pic>
    </p:spTree>
    <p:extLst>
      <p:ext uri="{BB962C8B-B14F-4D97-AF65-F5344CB8AC3E}">
        <p14:creationId xmlns:p14="http://schemas.microsoft.com/office/powerpoint/2010/main" val="85605744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40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40000">
                                          <p:cBhvr additive="base">
                                            <p:cTn id="12"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14:presetBounceEnd="40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40000">
                                          <p:cBhvr additive="base">
                                            <p:cTn id="17" dur="1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8" dur="1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14:presetBounceEnd="40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40000">
                                          <p:cBhvr additive="base">
                                            <p:cTn id="23"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14:presetBounceEnd="40000">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14:bounceEnd="40000">
                                          <p:cBhvr additive="base">
                                            <p:cTn id="28" dur="175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29" dur="1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14:presetBounceEnd="40000">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14:bounceEnd="40000">
                                          <p:cBhvr additive="base">
                                            <p:cTn id="34"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14:presetBounceEnd="40000">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14:bounceEnd="40000">
                                          <p:cBhvr additive="base">
                                            <p:cTn id="39" dur="1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40" dur="1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14:presetBounceEnd="40000">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14:bounceEnd="40000">
                                          <p:cBhvr additive="base">
                                            <p:cTn id="45"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14:presetBounceEnd="40000">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14:bounceEnd="40000">
                                          <p:cBhvr additive="base">
                                            <p:cTn id="50" dur="175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51" dur="1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500" fill="hold"/>
                                            <p:tgtEl>
                                              <p:spTgt spid="31"/>
                                            </p:tgtEl>
                                            <p:attrNameLst>
                                              <p:attrName>ppt_x</p:attrName>
                                            </p:attrNameLst>
                                          </p:cBhvr>
                                          <p:tavLst>
                                            <p:tav tm="0">
                                              <p:val>
                                                <p:strVal val="#ppt_x"/>
                                              </p:val>
                                            </p:tav>
                                            <p:tav tm="100000">
                                              <p:val>
                                                <p:strVal val="#ppt_x"/>
                                              </p:val>
                                            </p:tav>
                                          </p:tavLst>
                                        </p:anim>
                                        <p:anim calcmode="lin" valueType="num">
                                          <p:cBhvr additive="base">
                                            <p:cTn id="79" dur="50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24"/>
                      </p:tgtEl>
                    </p:cond>
                  </p:nextCondLst>
                </p:seq>
              </p:childTnLst>
            </p:cTn>
          </p:par>
        </p:tnLst>
        <p:bldLst>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750" fill="hold"/>
                                            <p:tgtEl>
                                              <p:spTgt spid="6"/>
                                            </p:tgtEl>
                                            <p:attrNameLst>
                                              <p:attrName>ppt_x</p:attrName>
                                            </p:attrNameLst>
                                          </p:cBhvr>
                                          <p:tavLst>
                                            <p:tav tm="0">
                                              <p:val>
                                                <p:strVal val="#ppt_x"/>
                                              </p:val>
                                            </p:tav>
                                            <p:tav tm="100000">
                                              <p:val>
                                                <p:strVal val="#ppt_x"/>
                                              </p:val>
                                            </p:tav>
                                          </p:tavLst>
                                        </p:anim>
                                        <p:anim calcmode="lin" valueType="num">
                                          <p:cBhvr additive="base">
                                            <p:cTn id="18" dur="1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750" fill="hold"/>
                                            <p:tgtEl>
                                              <p:spTgt spid="9"/>
                                            </p:tgtEl>
                                            <p:attrNameLst>
                                              <p:attrName>ppt_x</p:attrName>
                                            </p:attrNameLst>
                                          </p:cBhvr>
                                          <p:tavLst>
                                            <p:tav tm="0">
                                              <p:val>
                                                <p:strVal val="#ppt_x"/>
                                              </p:val>
                                            </p:tav>
                                            <p:tav tm="100000">
                                              <p:val>
                                                <p:strVal val="#ppt_x"/>
                                              </p:val>
                                            </p:tav>
                                          </p:tavLst>
                                        </p:anim>
                                        <p:anim calcmode="lin" valueType="num">
                                          <p:cBhvr additive="base">
                                            <p:cTn id="29" dur="1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750" fill="hold"/>
                                            <p:tgtEl>
                                              <p:spTgt spid="3"/>
                                            </p:tgtEl>
                                            <p:attrNameLst>
                                              <p:attrName>ppt_x</p:attrName>
                                            </p:attrNameLst>
                                          </p:cBhvr>
                                          <p:tavLst>
                                            <p:tav tm="0">
                                              <p:val>
                                                <p:strVal val="#ppt_x"/>
                                              </p:val>
                                            </p:tav>
                                            <p:tav tm="100000">
                                              <p:val>
                                                <p:strVal val="#ppt_x"/>
                                              </p:val>
                                            </p:tav>
                                          </p:tavLst>
                                        </p:anim>
                                        <p:anim calcmode="lin" valueType="num">
                                          <p:cBhvr additive="base">
                                            <p:cTn id="40" dur="1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1750" fill="hold"/>
                                            <p:tgtEl>
                                              <p:spTgt spid="21"/>
                                            </p:tgtEl>
                                            <p:attrNameLst>
                                              <p:attrName>ppt_x</p:attrName>
                                            </p:attrNameLst>
                                          </p:cBhvr>
                                          <p:tavLst>
                                            <p:tav tm="0">
                                              <p:val>
                                                <p:strVal val="#ppt_x"/>
                                              </p:val>
                                            </p:tav>
                                            <p:tav tm="100000">
                                              <p:val>
                                                <p:strVal val="#ppt_x"/>
                                              </p:val>
                                            </p:tav>
                                          </p:tavLst>
                                        </p:anim>
                                        <p:anim calcmode="lin" valueType="num">
                                          <p:cBhvr additive="base">
                                            <p:cTn id="51" dur="1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incorrect-sound-effect.wav"/>
                                            </p:tgtEl>
                                          </p:cMediaNode>
                                        </p:audio>
                                      </p:sub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6" name="incorrect-sound-effect.wav"/>
                                            </p:tgtEl>
                                          </p:cMediaNode>
                                        </p:audio>
                                      </p:sub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18"/>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500" fill="hold"/>
                                            <p:tgtEl>
                                              <p:spTgt spid="31"/>
                                            </p:tgtEl>
                                            <p:attrNameLst>
                                              <p:attrName>ppt_x</p:attrName>
                                            </p:attrNameLst>
                                          </p:cBhvr>
                                          <p:tavLst>
                                            <p:tav tm="0">
                                              <p:val>
                                                <p:strVal val="#ppt_x"/>
                                              </p:val>
                                            </p:tav>
                                            <p:tav tm="100000">
                                              <p:val>
                                                <p:strVal val="#ppt_x"/>
                                              </p:val>
                                            </p:tav>
                                          </p:tavLst>
                                        </p:anim>
                                        <p:anim calcmode="lin" valueType="num">
                                          <p:cBhvr additive="base">
                                            <p:cTn id="79" dur="50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6" name="incorrect-sound-effect.wav"/>
                                            </p:tgtEl>
                                          </p:cMediaNode>
                                        </p:audio>
                                      </p:subTnLst>
                                    </p:cTn>
                                  </p:par>
                                </p:childTnLst>
                              </p:cTn>
                            </p:par>
                          </p:childTnLst>
                        </p:cTn>
                      </p:par>
                    </p:childTnLst>
                  </p:cTn>
                  <p:nextCondLst>
                    <p:cond evt="onClick" delay="0">
                      <p:tgtEl>
                        <p:spTgt spid="24"/>
                      </p:tgtEl>
                    </p:cond>
                  </p:nextCondLst>
                </p:seq>
              </p:childTnLst>
            </p:cTn>
          </p:par>
        </p:tnLst>
        <p:bldLst>
          <p:bldP spid="2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73F43D8-873D-4CAF-AC9D-7B9C491BF401}"/>
              </a:ext>
            </a:extLst>
          </p:cNvPr>
          <p:cNvGrpSpPr/>
          <p:nvPr/>
        </p:nvGrpSpPr>
        <p:grpSpPr>
          <a:xfrm rot="5400000">
            <a:off x="5655379" y="1960648"/>
            <a:ext cx="3683271" cy="2900707"/>
            <a:chOff x="166967" y="4308490"/>
            <a:chExt cx="8808376" cy="1915824"/>
          </a:xfrm>
        </p:grpSpPr>
        <p:sp>
          <p:nvSpPr>
            <p:cNvPr id="4" name="Rectangle: Single Corner Snipped 3">
              <a:extLst>
                <a:ext uri="{FF2B5EF4-FFF2-40B4-BE49-F238E27FC236}">
                  <a16:creationId xmlns:a16="http://schemas.microsoft.com/office/drawing/2014/main" id="{EB9E2616-E837-4B88-B6B5-C8D955DD0F3F}"/>
                </a:ext>
              </a:extLst>
            </p:cNvPr>
            <p:cNvSpPr/>
            <p:nvPr/>
          </p:nvSpPr>
          <p:spPr>
            <a:xfrm>
              <a:off x="166967" y="4308490"/>
              <a:ext cx="8808376" cy="1915824"/>
            </a:xfrm>
            <a:prstGeom prst="snip1Rect">
              <a:avLst>
                <a:gd name="adj" fmla="val 0"/>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C9F9CD11-EC25-43B0-85DF-348182A8CE6B}"/>
                </a:ext>
              </a:extLst>
            </p:cNvPr>
            <p:cNvSpPr txBox="1"/>
            <p:nvPr/>
          </p:nvSpPr>
          <p:spPr>
            <a:xfrm rot="16200000">
              <a:off x="545482" y="4456920"/>
              <a:ext cx="1813683" cy="1618967"/>
            </a:xfrm>
            <a:prstGeom prst="rect">
              <a:avLst/>
            </a:prstGeom>
            <a:noFill/>
          </p:spPr>
          <p:txBody>
            <a:bodyPr wrap="square" lIns="0" tIns="0" rIns="0" bIns="0" rtlCol="0">
              <a:spAutoFit/>
            </a:bodyPr>
            <a:lstStyle/>
            <a:p>
              <a:pPr algn="ctr" defTabSz="1218804"/>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Ô-</a:t>
              </a:r>
              <a:r>
                <a:rPr lang="en-US" sz="4399"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xtra</a:t>
              </a:r>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4399"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lô</a:t>
              </a:r>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pic>
        <p:nvPicPr>
          <p:cNvPr id="31" name="Picture 30">
            <a:extLst>
              <a:ext uri="{FF2B5EF4-FFF2-40B4-BE49-F238E27FC236}">
                <a16:creationId xmlns:a16="http://schemas.microsoft.com/office/drawing/2014/main" id="{169BD3A6-19C5-4E08-B57E-BD22BEE7AB1C}"/>
              </a:ext>
            </a:extLst>
          </p:cNvPr>
          <p:cNvPicPr>
            <a:picLocks/>
          </p:cNvPicPr>
          <p:nvPr/>
        </p:nvPicPr>
        <p:blipFill>
          <a:blip r:embed="rId4"/>
          <a:stretch>
            <a:fillRect/>
          </a:stretch>
        </p:blipFill>
        <p:spPr>
          <a:xfrm>
            <a:off x="6882296" y="2790133"/>
            <a:ext cx="1625098" cy="1625098"/>
          </a:xfrm>
          <a:prstGeom prst="rect">
            <a:avLst/>
          </a:prstGeom>
        </p:spPr>
      </p:pic>
      <p:grpSp>
        <p:nvGrpSpPr>
          <p:cNvPr id="6" name="Group 5">
            <a:extLst>
              <a:ext uri="{FF2B5EF4-FFF2-40B4-BE49-F238E27FC236}">
                <a16:creationId xmlns:a16="http://schemas.microsoft.com/office/drawing/2014/main" id="{0C658C90-2A3A-4902-A7FC-5625D57CB46C}"/>
              </a:ext>
            </a:extLst>
          </p:cNvPr>
          <p:cNvGrpSpPr/>
          <p:nvPr/>
        </p:nvGrpSpPr>
        <p:grpSpPr>
          <a:xfrm rot="5400000">
            <a:off x="-225866" y="2073544"/>
            <a:ext cx="3651942" cy="2728319"/>
            <a:chOff x="259424" y="1489024"/>
            <a:chExt cx="8808376" cy="1915824"/>
          </a:xfrm>
        </p:grpSpPr>
        <p:sp>
          <p:nvSpPr>
            <p:cNvPr id="7" name="Rectangle: Single Corner Snipped 6">
              <a:extLst>
                <a:ext uri="{FF2B5EF4-FFF2-40B4-BE49-F238E27FC236}">
                  <a16:creationId xmlns:a16="http://schemas.microsoft.com/office/drawing/2014/main" id="{854F39E5-ABBD-4FA9-ADAC-30FB8B557AE7}"/>
                </a:ext>
              </a:extLst>
            </p:cNvPr>
            <p:cNvSpPr/>
            <p:nvPr/>
          </p:nvSpPr>
          <p:spPr>
            <a:xfrm>
              <a:off x="259424" y="1489024"/>
              <a:ext cx="8808376" cy="1915824"/>
            </a:xfrm>
            <a:prstGeom prst="snip1Rect">
              <a:avLst>
                <a:gd name="adj" fmla="val 0"/>
              </a:avLst>
            </a:prstGeom>
            <a:solidFill>
              <a:srgbClr val="EAA8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spc="-80">
                <a:solidFill>
                  <a:prstClr val="white"/>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343AD65A-F627-4A10-A20F-BFDAB3244CBC}"/>
                </a:ext>
              </a:extLst>
            </p:cNvPr>
            <p:cNvSpPr txBox="1"/>
            <p:nvPr/>
          </p:nvSpPr>
          <p:spPr>
            <a:xfrm rot="16200000">
              <a:off x="619760" y="1687402"/>
              <a:ext cx="1838732" cy="1484696"/>
            </a:xfrm>
            <a:prstGeom prst="rect">
              <a:avLst/>
            </a:prstGeom>
            <a:noFill/>
          </p:spPr>
          <p:txBody>
            <a:bodyPr wrap="square" lIns="0" tIns="0" rIns="0" bIns="0" rtlCol="0">
              <a:spAutoFit/>
            </a:bodyPr>
            <a:lstStyle/>
            <a:p>
              <a:pPr algn="ctr" defTabSz="1218804"/>
              <a:r>
                <a:rPr lang="en-US" sz="4000" spc="-80" dirty="0">
                  <a:solidFill>
                    <a:prstClr val="white"/>
                  </a:solidFill>
                  <a:latin typeface="Cambria" panose="02040503050406030204" pitchFamily="18" charset="0"/>
                  <a:ea typeface="Cambria" panose="02040503050406030204" pitchFamily="18" charset="0"/>
                  <a:cs typeface="Times New Roman" panose="02020603050405020304" pitchFamily="18" charset="0"/>
                </a:rPr>
                <a:t>Môn-</a:t>
              </a:r>
              <a:r>
                <a:rPr lang="en-US" sz="4000" spc="-8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gô</a:t>
              </a:r>
              <a:r>
                <a:rPr lang="en-US" sz="4000" spc="-80"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4000" spc="-80"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lô</a:t>
              </a:r>
              <a:r>
                <a:rPr lang="en-US" sz="4000" spc="-80"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grpSp>
        <p:nvGrpSpPr>
          <p:cNvPr id="9" name="Group 8">
            <a:extLst>
              <a:ext uri="{FF2B5EF4-FFF2-40B4-BE49-F238E27FC236}">
                <a16:creationId xmlns:a16="http://schemas.microsoft.com/office/drawing/2014/main" id="{19FD12B6-2EBA-4B9F-B72F-F90EC0E16757}"/>
              </a:ext>
            </a:extLst>
          </p:cNvPr>
          <p:cNvGrpSpPr/>
          <p:nvPr/>
        </p:nvGrpSpPr>
        <p:grpSpPr>
          <a:xfrm rot="5400000">
            <a:off x="2685799" y="1983044"/>
            <a:ext cx="3663140" cy="2854283"/>
            <a:chOff x="166967" y="4308490"/>
            <a:chExt cx="8808376" cy="1915824"/>
          </a:xfrm>
          <a:solidFill>
            <a:schemeClr val="accent3">
              <a:lumMod val="75000"/>
            </a:schemeClr>
          </a:solidFill>
        </p:grpSpPr>
        <p:sp>
          <p:nvSpPr>
            <p:cNvPr id="10" name="Rectangle: Single Corner Snipped 9">
              <a:extLst>
                <a:ext uri="{FF2B5EF4-FFF2-40B4-BE49-F238E27FC236}">
                  <a16:creationId xmlns:a16="http://schemas.microsoft.com/office/drawing/2014/main" id="{BFA4BD7D-F31A-4036-A8CD-C2E2207A06FB}"/>
                </a:ext>
              </a:extLst>
            </p:cNvPr>
            <p:cNvSpPr/>
            <p:nvPr/>
          </p:nvSpPr>
          <p:spPr>
            <a:xfrm>
              <a:off x="166967" y="4308490"/>
              <a:ext cx="8808376" cy="1915824"/>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spc="-27">
                <a:solidFill>
                  <a:prstClr val="white"/>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DFC2FF7D-282D-468E-ADA5-406742C46623}"/>
                </a:ext>
              </a:extLst>
            </p:cNvPr>
            <p:cNvSpPr txBox="1"/>
            <p:nvPr/>
          </p:nvSpPr>
          <p:spPr>
            <a:xfrm rot="16200000">
              <a:off x="502826" y="4465906"/>
              <a:ext cx="1865297" cy="1578219"/>
            </a:xfrm>
            <a:prstGeom prst="rect">
              <a:avLst/>
            </a:prstGeom>
            <a:grpFill/>
          </p:spPr>
          <p:txBody>
            <a:bodyPr wrap="square" lIns="0" tIns="0" rIns="0" bIns="0" rtlCol="0">
              <a:spAutoFit/>
            </a:bodyPr>
            <a:lstStyle/>
            <a:p>
              <a:pPr algn="ctr" defTabSz="1218804"/>
              <a:r>
                <a:rPr lang="en-US" sz="4265" spc="-27"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Nê</a:t>
              </a:r>
              <a:r>
                <a:rPr lang="en-US" sz="4265" spc="-27"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r>
                <a:rPr lang="en-US" sz="4265" spc="-27"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grô</a:t>
              </a:r>
              <a:r>
                <a:rPr lang="en-US" sz="4265" spc="-27" dirty="0">
                  <a:solidFill>
                    <a:prstClr val="white"/>
                  </a:solidFill>
                  <a:latin typeface="Cambria" panose="02040503050406030204" pitchFamily="18" charset="0"/>
                  <a:ea typeface="Cambria" panose="02040503050406030204" pitchFamily="18" charset="0"/>
                  <a:cs typeface="Times New Roman" panose="02020603050405020304" pitchFamily="18" charset="0"/>
                </a:rPr>
                <a:t>-it</a:t>
              </a:r>
            </a:p>
          </p:txBody>
        </p:sp>
      </p:grpSp>
      <p:pic>
        <p:nvPicPr>
          <p:cNvPr id="2" name="Picture 1">
            <a:extLst>
              <a:ext uri="{FF2B5EF4-FFF2-40B4-BE49-F238E27FC236}">
                <a16:creationId xmlns:a16="http://schemas.microsoft.com/office/drawing/2014/main" id="{FAB053AF-8427-49BD-841D-01552EB60ABE}"/>
              </a:ext>
            </a:extLst>
          </p:cNvPr>
          <p:cNvPicPr>
            <a:picLocks/>
          </p:cNvPicPr>
          <p:nvPr/>
        </p:nvPicPr>
        <p:blipFill>
          <a:blip r:embed="rId4"/>
          <a:stretch>
            <a:fillRect/>
          </a:stretch>
        </p:blipFill>
        <p:spPr>
          <a:xfrm>
            <a:off x="771254" y="2835873"/>
            <a:ext cx="1625098" cy="1625098"/>
          </a:xfrm>
          <a:prstGeom prst="rect">
            <a:avLst/>
          </a:prstGeom>
        </p:spPr>
      </p:pic>
      <p:pic>
        <p:nvPicPr>
          <p:cNvPr id="28" name="Picture 27">
            <a:extLst>
              <a:ext uri="{FF2B5EF4-FFF2-40B4-BE49-F238E27FC236}">
                <a16:creationId xmlns:a16="http://schemas.microsoft.com/office/drawing/2014/main" id="{5B705381-24B3-4CB2-A7F0-0F735F468F04}"/>
              </a:ext>
            </a:extLst>
          </p:cNvPr>
          <p:cNvPicPr>
            <a:picLocks/>
          </p:cNvPicPr>
          <p:nvPr/>
        </p:nvPicPr>
        <p:blipFill>
          <a:blip r:embed="rId4"/>
          <a:stretch>
            <a:fillRect/>
          </a:stretch>
        </p:blipFill>
        <p:spPr>
          <a:xfrm>
            <a:off x="3815114" y="2885100"/>
            <a:ext cx="1625098" cy="1625098"/>
          </a:xfrm>
          <a:prstGeom prst="rect">
            <a:avLst/>
          </a:prstGeom>
        </p:spPr>
      </p:pic>
      <p:grpSp>
        <p:nvGrpSpPr>
          <p:cNvPr id="12" name="Group 11">
            <a:extLst>
              <a:ext uri="{FF2B5EF4-FFF2-40B4-BE49-F238E27FC236}">
                <a16:creationId xmlns:a16="http://schemas.microsoft.com/office/drawing/2014/main" id="{0B215518-7AB3-4B9E-8218-3EE15A6EBB15}"/>
              </a:ext>
            </a:extLst>
          </p:cNvPr>
          <p:cNvGrpSpPr/>
          <p:nvPr/>
        </p:nvGrpSpPr>
        <p:grpSpPr>
          <a:xfrm rot="5400000">
            <a:off x="683688" y="4394601"/>
            <a:ext cx="1813314" cy="3080027"/>
            <a:chOff x="8915402" y="1117779"/>
            <a:chExt cx="3313993" cy="2616020"/>
          </a:xfrm>
          <a:solidFill>
            <a:schemeClr val="accent4">
              <a:lumMod val="20000"/>
              <a:lumOff val="80000"/>
            </a:schemeClr>
          </a:solidFill>
          <a:effectLst>
            <a:outerShdw blurRad="50800" dir="16200000" rotWithShape="0">
              <a:prstClr val="black">
                <a:alpha val="40000"/>
              </a:prstClr>
            </a:outerShdw>
          </a:effectLst>
        </p:grpSpPr>
        <p:sp>
          <p:nvSpPr>
            <p:cNvPr id="13" name="Rectangle: Top Corners Rounded 12">
              <a:extLst>
                <a:ext uri="{FF2B5EF4-FFF2-40B4-BE49-F238E27FC236}">
                  <a16:creationId xmlns:a16="http://schemas.microsoft.com/office/drawing/2014/main" id="{62DB8423-29B2-4F39-B2C9-CFB3C2C1963F}"/>
                </a:ext>
              </a:extLst>
            </p:cNvPr>
            <p:cNvSpPr/>
            <p:nvPr/>
          </p:nvSpPr>
          <p:spPr>
            <a:xfrm rot="16200000">
              <a:off x="9264389" y="768792"/>
              <a:ext cx="2616020" cy="3313993"/>
            </a:xfrm>
            <a:prstGeom prst="round2SameRect">
              <a:avLst>
                <a:gd name="adj1" fmla="val 16667"/>
                <a:gd name="adj2" fmla="val 0"/>
              </a:avLst>
            </a:prstGeom>
            <a:grpFill/>
            <a:ln>
              <a:noFill/>
            </a:ln>
            <a:effectLst>
              <a:outerShdw blurRad="50800" dist="4445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86EBF8B-FB25-4ABE-B55F-43D66B462C9F}"/>
                </a:ext>
              </a:extLst>
            </p:cNvPr>
            <p:cNvSpPr txBox="1"/>
            <p:nvPr/>
          </p:nvSpPr>
          <p:spPr>
            <a:xfrm rot="16200000">
              <a:off x="9717325" y="1701927"/>
              <a:ext cx="1405832" cy="1518136"/>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A</a:t>
              </a:r>
            </a:p>
          </p:txBody>
        </p:sp>
      </p:grpSp>
      <p:grpSp>
        <p:nvGrpSpPr>
          <p:cNvPr id="15" name="Group 14">
            <a:extLst>
              <a:ext uri="{FF2B5EF4-FFF2-40B4-BE49-F238E27FC236}">
                <a16:creationId xmlns:a16="http://schemas.microsoft.com/office/drawing/2014/main" id="{F403816F-264D-4BA5-838A-04CF407ACB8B}"/>
              </a:ext>
            </a:extLst>
          </p:cNvPr>
          <p:cNvGrpSpPr/>
          <p:nvPr/>
        </p:nvGrpSpPr>
        <p:grpSpPr>
          <a:xfrm rot="5400000">
            <a:off x="3703701" y="4460165"/>
            <a:ext cx="1813312" cy="2980244"/>
            <a:chOff x="8822945" y="3937245"/>
            <a:chExt cx="3313993" cy="2616020"/>
          </a:xfrm>
          <a:solidFill>
            <a:schemeClr val="accent3">
              <a:lumMod val="60000"/>
              <a:lumOff val="40000"/>
            </a:schemeClr>
          </a:solidFill>
          <a:effectLst>
            <a:outerShdw blurRad="50800" dist="38100" dir="16200000" rotWithShape="0">
              <a:prstClr val="black">
                <a:alpha val="40000"/>
              </a:prstClr>
            </a:outerShdw>
          </a:effectLst>
        </p:grpSpPr>
        <p:sp>
          <p:nvSpPr>
            <p:cNvPr id="16" name="Rectangle: Top Corners Rounded 15">
              <a:extLst>
                <a:ext uri="{FF2B5EF4-FFF2-40B4-BE49-F238E27FC236}">
                  <a16:creationId xmlns:a16="http://schemas.microsoft.com/office/drawing/2014/main" id="{9142438C-DDE7-4E52-BD8B-C533CB07E020}"/>
                </a:ext>
              </a:extLst>
            </p:cNvPr>
            <p:cNvSpPr/>
            <p:nvPr/>
          </p:nvSpPr>
          <p:spPr>
            <a:xfrm rot="16200000">
              <a:off x="9171932" y="3588258"/>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C0E7F7BD-13CC-4F41-BD1C-A9E041F0DAF2}"/>
                </a:ext>
              </a:extLst>
            </p:cNvPr>
            <p:cNvSpPr txBox="1"/>
            <p:nvPr/>
          </p:nvSpPr>
          <p:spPr>
            <a:xfrm rot="16200000">
              <a:off x="9573084" y="4510140"/>
              <a:ext cx="1466226" cy="1518138"/>
            </a:xfrm>
            <a:prstGeom prst="rect">
              <a:avLst/>
            </a:prstGeom>
            <a:noFill/>
          </p:spPr>
          <p:txBody>
            <a:bodyPr wrap="square" lIns="0" tIns="0" rIns="0" bIns="0" rtlCol="0">
              <a:spAutoFit/>
            </a:bodyPr>
            <a:lstStyle/>
            <a:p>
              <a:pPr algn="ctr" defTabSz="1218804"/>
              <a:r>
                <a:rPr lang="en-US" sz="5398" b="1">
                  <a:solidFill>
                    <a:prstClr val="black"/>
                  </a:solidFill>
                  <a:latin typeface="Cambria" panose="02040503050406030204" pitchFamily="18" charset="0"/>
                  <a:ea typeface="Cambria" panose="02040503050406030204" pitchFamily="18" charset="0"/>
                </a:rPr>
                <a:t>B</a:t>
              </a:r>
            </a:p>
          </p:txBody>
        </p:sp>
      </p:grpSp>
      <p:grpSp>
        <p:nvGrpSpPr>
          <p:cNvPr id="18" name="Group 17">
            <a:extLst>
              <a:ext uri="{FF2B5EF4-FFF2-40B4-BE49-F238E27FC236}">
                <a16:creationId xmlns:a16="http://schemas.microsoft.com/office/drawing/2014/main" id="{3842CD82-499A-4E9E-A61F-7B5DF36176C8}"/>
              </a:ext>
            </a:extLst>
          </p:cNvPr>
          <p:cNvGrpSpPr/>
          <p:nvPr/>
        </p:nvGrpSpPr>
        <p:grpSpPr>
          <a:xfrm rot="5400000">
            <a:off x="6743957" y="4460166"/>
            <a:ext cx="1813315" cy="2980244"/>
            <a:chOff x="8822945" y="3937245"/>
            <a:chExt cx="3313993" cy="2616020"/>
          </a:xfrm>
          <a:solidFill>
            <a:schemeClr val="accent6">
              <a:lumMod val="40000"/>
              <a:lumOff val="60000"/>
            </a:schemeClr>
          </a:solidFill>
          <a:effectLst>
            <a:outerShdw blurRad="50800" dist="38100" dir="8100000" algn="tr" rotWithShape="0">
              <a:prstClr val="black">
                <a:alpha val="40000"/>
              </a:prstClr>
            </a:outerShdw>
          </a:effectLst>
        </p:grpSpPr>
        <p:sp>
          <p:nvSpPr>
            <p:cNvPr id="19" name="Rectangle: Top Corners Rounded 18">
              <a:extLst>
                <a:ext uri="{FF2B5EF4-FFF2-40B4-BE49-F238E27FC236}">
                  <a16:creationId xmlns:a16="http://schemas.microsoft.com/office/drawing/2014/main" id="{C31D89B1-5A7D-4C68-8BF5-3753EBC53653}"/>
                </a:ext>
              </a:extLst>
            </p:cNvPr>
            <p:cNvSpPr/>
            <p:nvPr/>
          </p:nvSpPr>
          <p:spPr>
            <a:xfrm rot="16200000">
              <a:off x="9171932" y="3588258"/>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EC5726B8-1916-47E4-A227-DBD6E986F354}"/>
                </a:ext>
              </a:extLst>
            </p:cNvPr>
            <p:cNvSpPr txBox="1"/>
            <p:nvPr/>
          </p:nvSpPr>
          <p:spPr>
            <a:xfrm rot="16200000">
              <a:off x="9571355" y="4486189"/>
              <a:ext cx="1466226" cy="1518135"/>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C</a:t>
              </a:r>
            </a:p>
          </p:txBody>
        </p:sp>
      </p:grpSp>
      <p:grpSp>
        <p:nvGrpSpPr>
          <p:cNvPr id="21" name="Group 20">
            <a:extLst>
              <a:ext uri="{FF2B5EF4-FFF2-40B4-BE49-F238E27FC236}">
                <a16:creationId xmlns:a16="http://schemas.microsoft.com/office/drawing/2014/main" id="{720AD516-4E32-4FC4-9D10-A904BF0DD206}"/>
              </a:ext>
            </a:extLst>
          </p:cNvPr>
          <p:cNvGrpSpPr/>
          <p:nvPr/>
        </p:nvGrpSpPr>
        <p:grpSpPr>
          <a:xfrm rot="5400000">
            <a:off x="8673311" y="1945574"/>
            <a:ext cx="3683271" cy="2930856"/>
            <a:chOff x="259420" y="1489023"/>
            <a:chExt cx="8808376" cy="2058046"/>
          </a:xfrm>
          <a:solidFill>
            <a:srgbClr val="00B050"/>
          </a:solidFill>
        </p:grpSpPr>
        <p:sp>
          <p:nvSpPr>
            <p:cNvPr id="22" name="Rectangle: Single Corner Snipped 21">
              <a:extLst>
                <a:ext uri="{FF2B5EF4-FFF2-40B4-BE49-F238E27FC236}">
                  <a16:creationId xmlns:a16="http://schemas.microsoft.com/office/drawing/2014/main" id="{D6A75F66-A0D4-4343-A7A8-F4531B892743}"/>
                </a:ext>
              </a:extLst>
            </p:cNvPr>
            <p:cNvSpPr/>
            <p:nvPr/>
          </p:nvSpPr>
          <p:spPr>
            <a:xfrm>
              <a:off x="259420" y="1489023"/>
              <a:ext cx="8808376" cy="2030117"/>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99296DC3-17A8-46EC-85BA-659B336BD2F5}"/>
                </a:ext>
              </a:extLst>
            </p:cNvPr>
            <p:cNvSpPr txBox="1"/>
            <p:nvPr/>
          </p:nvSpPr>
          <p:spPr>
            <a:xfrm rot="16200000">
              <a:off x="572844" y="1710943"/>
              <a:ext cx="2053285" cy="1618967"/>
            </a:xfrm>
            <a:prstGeom prst="rect">
              <a:avLst/>
            </a:prstGeom>
            <a:noFill/>
          </p:spPr>
          <p:txBody>
            <a:bodyPr wrap="square" lIns="0" tIns="0" rIns="0" bIns="0" rtlCol="0">
              <a:spAutoFit/>
            </a:bodyPr>
            <a:lstStyle/>
            <a:p>
              <a:pPr algn="ctr" defTabSz="1218804"/>
              <a:r>
                <a:rPr lang="vi-VN"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Ơ-rô-pê-ô-ít</a:t>
              </a:r>
            </a:p>
          </p:txBody>
        </p:sp>
      </p:grpSp>
      <p:pic>
        <p:nvPicPr>
          <p:cNvPr id="32" name="Picture 31">
            <a:extLst>
              <a:ext uri="{FF2B5EF4-FFF2-40B4-BE49-F238E27FC236}">
                <a16:creationId xmlns:a16="http://schemas.microsoft.com/office/drawing/2014/main" id="{D0BE48D3-4DE0-4EC5-AA25-E19E78835CDB}"/>
              </a:ext>
            </a:extLst>
          </p:cNvPr>
          <p:cNvPicPr>
            <a:picLocks/>
          </p:cNvPicPr>
          <p:nvPr/>
        </p:nvPicPr>
        <p:blipFill>
          <a:blip r:embed="rId5"/>
          <a:stretch>
            <a:fillRect/>
          </a:stretch>
        </p:blipFill>
        <p:spPr>
          <a:xfrm>
            <a:off x="9852879" y="2790133"/>
            <a:ext cx="1625098" cy="1625098"/>
          </a:xfrm>
          <a:prstGeom prst="rect">
            <a:avLst/>
          </a:prstGeom>
        </p:spPr>
      </p:pic>
      <p:grpSp>
        <p:nvGrpSpPr>
          <p:cNvPr id="24" name="Group 23">
            <a:extLst>
              <a:ext uri="{FF2B5EF4-FFF2-40B4-BE49-F238E27FC236}">
                <a16:creationId xmlns:a16="http://schemas.microsoft.com/office/drawing/2014/main" id="{18B642B4-9D5E-4845-9D7B-88FDE08AB7B8}"/>
              </a:ext>
            </a:extLst>
          </p:cNvPr>
          <p:cNvGrpSpPr/>
          <p:nvPr/>
        </p:nvGrpSpPr>
        <p:grpSpPr>
          <a:xfrm rot="5400000">
            <a:off x="9758771" y="4425601"/>
            <a:ext cx="1813315" cy="3049383"/>
            <a:chOff x="8915402" y="1117779"/>
            <a:chExt cx="3313993" cy="2616020"/>
          </a:xfrm>
          <a:solidFill>
            <a:schemeClr val="accent1">
              <a:lumMod val="20000"/>
              <a:lumOff val="80000"/>
            </a:schemeClr>
          </a:solidFill>
          <a:effectLst>
            <a:outerShdw blurRad="50800" dist="38100" dir="16200000" rotWithShape="0">
              <a:prstClr val="black">
                <a:alpha val="40000"/>
              </a:prstClr>
            </a:outerShdw>
          </a:effectLst>
        </p:grpSpPr>
        <p:sp>
          <p:nvSpPr>
            <p:cNvPr id="25" name="Rectangle: Top Corners Rounded 24">
              <a:extLst>
                <a:ext uri="{FF2B5EF4-FFF2-40B4-BE49-F238E27FC236}">
                  <a16:creationId xmlns:a16="http://schemas.microsoft.com/office/drawing/2014/main" id="{3B4AD011-E998-4FD7-B609-0958412A762F}"/>
                </a:ext>
              </a:extLst>
            </p:cNvPr>
            <p:cNvSpPr/>
            <p:nvPr/>
          </p:nvSpPr>
          <p:spPr>
            <a:xfrm rot="16200000">
              <a:off x="9264389" y="768792"/>
              <a:ext cx="2616020" cy="3313993"/>
            </a:xfrm>
            <a:prstGeom prst="round2SameRect">
              <a:avLst>
                <a:gd name="adj1" fmla="val 16667"/>
                <a:gd name="adj2" fmla="val 0"/>
              </a:avLst>
            </a:prstGeom>
            <a:grpFill/>
            <a:ln>
              <a:noFill/>
            </a:ln>
            <a:effectLst>
              <a:outerShdw blurRad="50800" dist="5080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1799">
                <a:solidFill>
                  <a:prstClr val="white"/>
                </a:solidFill>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E6E82940-D812-4BDC-87CF-BDDCA84F4D55}"/>
                </a:ext>
              </a:extLst>
            </p:cNvPr>
            <p:cNvSpPr txBox="1"/>
            <p:nvPr/>
          </p:nvSpPr>
          <p:spPr>
            <a:xfrm rot="16200000">
              <a:off x="9694005" y="1689862"/>
              <a:ext cx="1405832" cy="1518135"/>
            </a:xfrm>
            <a:prstGeom prst="rect">
              <a:avLst/>
            </a:prstGeom>
            <a:noFill/>
          </p:spPr>
          <p:txBody>
            <a:bodyPr wrap="square" lIns="0" tIns="0" rIns="0" bIns="0" rtlCol="0">
              <a:spAutoFit/>
            </a:bodyPr>
            <a:lstStyle/>
            <a:p>
              <a:pPr algn="ctr" defTabSz="1218804"/>
              <a:r>
                <a:rPr lang="en-US" sz="5398">
                  <a:solidFill>
                    <a:prstClr val="black"/>
                  </a:solidFill>
                  <a:latin typeface="Cambria" panose="02040503050406030204" pitchFamily="18" charset="0"/>
                  <a:ea typeface="Cambria" panose="02040503050406030204" pitchFamily="18" charset="0"/>
                </a:rPr>
                <a:t>D</a:t>
              </a:r>
            </a:p>
          </p:txBody>
        </p:sp>
      </p:grpSp>
      <p:sp>
        <p:nvSpPr>
          <p:cNvPr id="27" name="TextBox 26">
            <a:extLst>
              <a:ext uri="{FF2B5EF4-FFF2-40B4-BE49-F238E27FC236}">
                <a16:creationId xmlns:a16="http://schemas.microsoft.com/office/drawing/2014/main" id="{E93F89A7-2273-4306-BFC4-2FCA510E1900}"/>
              </a:ext>
            </a:extLst>
          </p:cNvPr>
          <p:cNvSpPr txBox="1"/>
          <p:nvPr/>
        </p:nvSpPr>
        <p:spPr>
          <a:xfrm>
            <a:off x="353198" y="235480"/>
            <a:ext cx="11485604" cy="830997"/>
          </a:xfrm>
          <a:prstGeom prst="rect">
            <a:avLst/>
          </a:prstGeom>
          <a:noFill/>
        </p:spPr>
        <p:txBody>
          <a:bodyPr wrap="square" lIns="0" tIns="0" rIns="0" bIns="0" rtlCol="0">
            <a:spAutoFit/>
          </a:bodyPr>
          <a:lstStyle>
            <a:defPPr>
              <a:defRPr lang="en-US"/>
            </a:defPPr>
            <a:lvl1pPr algn="just">
              <a:defRPr sz="4400">
                <a:solidFill>
                  <a:srgbClr val="588E80"/>
                </a:solidFill>
                <a:latin typeface="UVN Thanh Pho Nang" panose="02060406040706070204" pitchFamily="18" charset="0"/>
                <a:cs typeface="Times New Roman" panose="02020603050405020304" pitchFamily="18" charset="0"/>
              </a:defRPr>
            </a:lvl1pPr>
          </a:lstStyle>
          <a:p>
            <a:pPr algn="ctr" defTabSz="1218804"/>
            <a:r>
              <a:rPr lang="en-US" sz="5400" dirty="0" err="1">
                <a:solidFill>
                  <a:srgbClr val="0070C0"/>
                </a:solidFill>
                <a:latin typeface="Cambria" panose="02040503050406030204" pitchFamily="18" charset="0"/>
                <a:ea typeface="Cambria" panose="02040503050406030204" pitchFamily="18" charset="0"/>
              </a:rPr>
              <a:t>Chủng</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tộc</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nào</a:t>
            </a:r>
            <a:r>
              <a:rPr lang="en-US" sz="5400" dirty="0">
                <a:solidFill>
                  <a:srgbClr val="0070C0"/>
                </a:solidFill>
                <a:latin typeface="Cambria" panose="02040503050406030204" pitchFamily="18" charset="0"/>
                <a:ea typeface="Cambria" panose="02040503050406030204" pitchFamily="18" charset="0"/>
              </a:rPr>
              <a:t> </a:t>
            </a:r>
            <a:r>
              <a:rPr lang="en-US" sz="5400" dirty="0" err="1">
                <a:solidFill>
                  <a:srgbClr val="0070C0"/>
                </a:solidFill>
                <a:latin typeface="Cambria" panose="02040503050406030204" pitchFamily="18" charset="0"/>
                <a:ea typeface="Cambria" panose="02040503050406030204" pitchFamily="18" charset="0"/>
              </a:rPr>
              <a:t>có</a:t>
            </a:r>
            <a:r>
              <a:rPr lang="en-US" sz="5400" dirty="0">
                <a:solidFill>
                  <a:srgbClr val="0070C0"/>
                </a:solidFill>
                <a:latin typeface="Cambria" panose="02040503050406030204" pitchFamily="18" charset="0"/>
                <a:ea typeface="Cambria" panose="02040503050406030204" pitchFamily="18" charset="0"/>
              </a:rPr>
              <a:t> da </a:t>
            </a:r>
            <a:r>
              <a:rPr lang="en-US" sz="5400" dirty="0" err="1">
                <a:solidFill>
                  <a:srgbClr val="0070C0"/>
                </a:solidFill>
                <a:latin typeface="Cambria" panose="02040503050406030204" pitchFamily="18" charset="0"/>
                <a:ea typeface="Cambria" panose="02040503050406030204" pitchFamily="18" charset="0"/>
              </a:rPr>
              <a:t>trắng</a:t>
            </a:r>
            <a:r>
              <a:rPr lang="en-US" sz="5400" dirty="0">
                <a:solidFill>
                  <a:srgbClr val="0070C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6349916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40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40000">
                                          <p:cBhvr additive="base">
                                            <p:cTn id="12"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14:presetBounceEnd="40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40000">
                                          <p:cBhvr additive="base">
                                            <p:cTn id="17" dur="1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8" dur="1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14:presetBounceEnd="40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40000">
                                          <p:cBhvr additive="base">
                                            <p:cTn id="23"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14:presetBounceEnd="40000">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14:bounceEnd="40000">
                                          <p:cBhvr additive="base">
                                            <p:cTn id="28" dur="175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29" dur="1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14:presetBounceEnd="40000">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14:bounceEnd="40000">
                                          <p:cBhvr additive="base">
                                            <p:cTn id="34"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14:presetBounceEnd="40000">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14:bounceEnd="40000">
                                          <p:cBhvr additive="base">
                                            <p:cTn id="39" dur="1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40" dur="1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14:presetBounceEnd="40000">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14:bounceEnd="40000">
                                          <p:cBhvr additive="base">
                                            <p:cTn id="45"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14:presetBounceEnd="40000">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14:bounceEnd="40000">
                                          <p:cBhvr additive="base">
                                            <p:cTn id="50" dur="175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51" dur="1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ppt_x"/>
                                              </p:val>
                                            </p:tav>
                                            <p:tav tm="100000">
                                              <p:val>
                                                <p:strVal val="#ppt_x"/>
                                              </p:val>
                                            </p:tav>
                                          </p:tavLst>
                                        </p:anim>
                                        <p:anim calcmode="lin" valueType="num">
                                          <p:cBhvr additive="base">
                                            <p:cTn id="72" dur="50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2" name="incorrect-sound-effect.wav"/>
                                            </p:tgtEl>
                                          </p:cMediaNode>
                                        </p:audio>
                                      </p:subTnLst>
                                    </p:cTn>
                                  </p:par>
                                </p:childTnLst>
                              </p:cTn>
                            </p:par>
                          </p:childTnLst>
                        </p:cTn>
                      </p:par>
                    </p:childTnLst>
                  </p:cTn>
                  <p:nextCondLst>
                    <p:cond evt="onClick" delay="0">
                      <p:tgtEl>
                        <p:spTgt spid="18"/>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ppt_x"/>
                                              </p:val>
                                            </p:tav>
                                            <p:tav tm="100000">
                                              <p:val>
                                                <p:strVal val="#ppt_x"/>
                                              </p:val>
                                            </p:tav>
                                          </p:tavLst>
                                        </p:anim>
                                        <p:anim calcmode="lin" valueType="num">
                                          <p:cBhvr additive="base">
                                            <p:cTn id="79"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
                      </p:tgtEl>
                    </p:cond>
                  </p:nextCondLst>
                </p:seq>
              </p:childTnLst>
            </p:cTn>
          </p:par>
        </p:tnLst>
        <p:bldLst>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750" fill="hold"/>
                                            <p:tgtEl>
                                              <p:spTgt spid="6"/>
                                            </p:tgtEl>
                                            <p:attrNameLst>
                                              <p:attrName>ppt_x</p:attrName>
                                            </p:attrNameLst>
                                          </p:cBhvr>
                                          <p:tavLst>
                                            <p:tav tm="0">
                                              <p:val>
                                                <p:strVal val="#ppt_x"/>
                                              </p:val>
                                            </p:tav>
                                            <p:tav tm="100000">
                                              <p:val>
                                                <p:strVal val="#ppt_x"/>
                                              </p:val>
                                            </p:tav>
                                          </p:tavLst>
                                        </p:anim>
                                        <p:anim calcmode="lin" valueType="num">
                                          <p:cBhvr additive="base">
                                            <p:cTn id="18" dur="1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750" fill="hold"/>
                                            <p:tgtEl>
                                              <p:spTgt spid="9"/>
                                            </p:tgtEl>
                                            <p:attrNameLst>
                                              <p:attrName>ppt_x</p:attrName>
                                            </p:attrNameLst>
                                          </p:cBhvr>
                                          <p:tavLst>
                                            <p:tav tm="0">
                                              <p:val>
                                                <p:strVal val="#ppt_x"/>
                                              </p:val>
                                            </p:tav>
                                            <p:tav tm="100000">
                                              <p:val>
                                                <p:strVal val="#ppt_x"/>
                                              </p:val>
                                            </p:tav>
                                          </p:tavLst>
                                        </p:anim>
                                        <p:anim calcmode="lin" valueType="num">
                                          <p:cBhvr additive="base">
                                            <p:cTn id="29" dur="1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1750" fill="hold"/>
                                            <p:tgtEl>
                                              <p:spTgt spid="3"/>
                                            </p:tgtEl>
                                            <p:attrNameLst>
                                              <p:attrName>ppt_x</p:attrName>
                                            </p:attrNameLst>
                                          </p:cBhvr>
                                          <p:tavLst>
                                            <p:tav tm="0">
                                              <p:val>
                                                <p:strVal val="#ppt_x"/>
                                              </p:val>
                                            </p:tav>
                                            <p:tav tm="100000">
                                              <p:val>
                                                <p:strVal val="#ppt_x"/>
                                              </p:val>
                                            </p:tav>
                                          </p:tavLst>
                                        </p:anim>
                                        <p:anim calcmode="lin" valueType="num">
                                          <p:cBhvr additive="base">
                                            <p:cTn id="40" dur="1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1750" fill="hold"/>
                                            <p:tgtEl>
                                              <p:spTgt spid="21"/>
                                            </p:tgtEl>
                                            <p:attrNameLst>
                                              <p:attrName>ppt_x</p:attrName>
                                            </p:attrNameLst>
                                          </p:cBhvr>
                                          <p:tavLst>
                                            <p:tav tm="0">
                                              <p:val>
                                                <p:strVal val="#ppt_x"/>
                                              </p:val>
                                            </p:tav>
                                            <p:tav tm="100000">
                                              <p:val>
                                                <p:strVal val="#ppt_x"/>
                                              </p:val>
                                            </p:tav>
                                          </p:tavLst>
                                        </p:anim>
                                        <p:anim calcmode="lin" valueType="num">
                                          <p:cBhvr additive="base">
                                            <p:cTn id="51" dur="1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incorrect-sound-effect.wav"/>
                                            </p:tgtEl>
                                          </p:cMediaNode>
                                        </p:audio>
                                      </p:sub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5"/>
                        </p:tgtEl>
                      </p:cond>
                    </p:stCondLst>
                    <p:endSync evt="end" delay="0">
                      <p:rtn val="all"/>
                    </p:endSync>
                    <p:childTnLst>
                      <p:par>
                        <p:cTn id="60" fill="hold">
                          <p:stCondLst>
                            <p:cond delay="0"/>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6" name="incorrect-sound-effect.wav"/>
                                            </p:tgtEl>
                                          </p:cMediaNode>
                                        </p:audio>
                                      </p:sub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ppt_x"/>
                                              </p:val>
                                            </p:tav>
                                            <p:tav tm="100000">
                                              <p:val>
                                                <p:strVal val="#ppt_x"/>
                                              </p:val>
                                            </p:tav>
                                          </p:tavLst>
                                        </p:anim>
                                        <p:anim calcmode="lin" valueType="num">
                                          <p:cBhvr additive="base">
                                            <p:cTn id="72" dur="50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6" name="incorrect-sound-effect.wav"/>
                                            </p:tgtEl>
                                          </p:cMediaNode>
                                        </p:audio>
                                      </p:subTnLst>
                                    </p:cTn>
                                  </p:par>
                                </p:childTnLst>
                              </p:cTn>
                            </p:par>
                          </p:childTnLst>
                        </p:cTn>
                      </p:par>
                    </p:childTnLst>
                  </p:cTn>
                  <p:nextCondLst>
                    <p:cond evt="onClick" delay="0">
                      <p:tgtEl>
                        <p:spTgt spid="18"/>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ppt_x"/>
                                              </p:val>
                                            </p:tav>
                                            <p:tav tm="100000">
                                              <p:val>
                                                <p:strVal val="#ppt_x"/>
                                              </p:val>
                                            </p:tav>
                                          </p:tavLst>
                                        </p:anim>
                                        <p:anim calcmode="lin" valueType="num">
                                          <p:cBhvr additive="base">
                                            <p:cTn id="79"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24"/>
                      </p:tgtEl>
                    </p:cond>
                  </p:nextCondLst>
                </p:seq>
              </p:childTnLst>
            </p:cTn>
          </p:par>
        </p:tnLst>
        <p:bldLst>
          <p:bldP spid="2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ctor illustration of Circle Of Happy Children Different Races.multicultural  kids and world. 31369783 Vector Art at Vecteezy">
            <a:extLst>
              <a:ext uri="{FF2B5EF4-FFF2-40B4-BE49-F238E27FC236}">
                <a16:creationId xmlns:a16="http://schemas.microsoft.com/office/drawing/2014/main" id="{93B2785A-ABDC-B78E-9490-B89BEEC9E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23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6">
            <a:extLst>
              <a:ext uri="{FF2B5EF4-FFF2-40B4-BE49-F238E27FC236}">
                <a16:creationId xmlns:a16="http://schemas.microsoft.com/office/drawing/2014/main" id="{869298AD-4EFD-073C-13C9-364A0A6FC73B}"/>
              </a:ext>
            </a:extLst>
          </p:cNvPr>
          <p:cNvSpPr/>
          <p:nvPr/>
        </p:nvSpPr>
        <p:spPr>
          <a:xfrm>
            <a:off x="1244009" y="691115"/>
            <a:ext cx="9175898" cy="3857134"/>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0B71F57-F424-1973-4879-BED0685FFB7A}"/>
              </a:ext>
            </a:extLst>
          </p:cNvPr>
          <p:cNvPicPr>
            <a:picLocks noChangeAspect="1"/>
          </p:cNvPicPr>
          <p:nvPr/>
        </p:nvPicPr>
        <p:blipFill>
          <a:blip r:embed="rId4"/>
          <a:stretch>
            <a:fillRect/>
          </a:stretch>
        </p:blipFill>
        <p:spPr>
          <a:xfrm>
            <a:off x="3761830" y="238829"/>
            <a:ext cx="4200508" cy="1127858"/>
          </a:xfrm>
          <a:prstGeom prst="rect">
            <a:avLst/>
          </a:prstGeom>
        </p:spPr>
      </p:pic>
      <p:pic>
        <p:nvPicPr>
          <p:cNvPr id="4" name="Picture 3">
            <a:extLst>
              <a:ext uri="{FF2B5EF4-FFF2-40B4-BE49-F238E27FC236}">
                <a16:creationId xmlns:a16="http://schemas.microsoft.com/office/drawing/2014/main" id="{66FB6312-A43E-9444-3ADB-74C314172F08}"/>
              </a:ext>
            </a:extLst>
          </p:cNvPr>
          <p:cNvPicPr>
            <a:picLocks noChangeAspect="1"/>
          </p:cNvPicPr>
          <p:nvPr/>
        </p:nvPicPr>
        <p:blipFill>
          <a:blip r:embed="rId5"/>
          <a:stretch>
            <a:fillRect/>
          </a:stretch>
        </p:blipFill>
        <p:spPr>
          <a:xfrm>
            <a:off x="1245596" y="1709058"/>
            <a:ext cx="9169179" cy="2078916"/>
          </a:xfrm>
          <a:prstGeom prst="rect">
            <a:avLst/>
          </a:prstGeom>
        </p:spPr>
      </p:pic>
      <p:pic>
        <p:nvPicPr>
          <p:cNvPr id="5" name="Picture 4" descr="A round pink circle with white text and a black background&#10;&#10;Description automatically generated">
            <a:extLst>
              <a:ext uri="{FF2B5EF4-FFF2-40B4-BE49-F238E27FC236}">
                <a16:creationId xmlns:a16="http://schemas.microsoft.com/office/drawing/2014/main" id="{FDE2B244-0A6D-75F6-FF56-29F5596D6C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pic>
        <p:nvPicPr>
          <p:cNvPr id="7" name="Picture 6">
            <a:extLst>
              <a:ext uri="{FF2B5EF4-FFF2-40B4-BE49-F238E27FC236}">
                <a16:creationId xmlns:a16="http://schemas.microsoft.com/office/drawing/2014/main" id="{92AA2325-A3B7-5767-8AD3-6813C90B2732}"/>
              </a:ext>
            </a:extLst>
          </p:cNvPr>
          <p:cNvPicPr>
            <a:picLocks noChangeAspect="1"/>
          </p:cNvPicPr>
          <p:nvPr/>
        </p:nvPicPr>
        <p:blipFill>
          <a:blip r:embed="rId7"/>
          <a:stretch>
            <a:fillRect/>
          </a:stretch>
        </p:blipFill>
        <p:spPr>
          <a:xfrm>
            <a:off x="4565900" y="3407652"/>
            <a:ext cx="2822693" cy="1182727"/>
          </a:xfrm>
          <a:prstGeom prst="rect">
            <a:avLst/>
          </a:prstGeom>
        </p:spPr>
      </p:pic>
      <p:sp>
        <p:nvSpPr>
          <p:cNvPr id="8" name="Oval 7"/>
          <p:cNvSpPr/>
          <p:nvPr/>
        </p:nvSpPr>
        <p:spPr>
          <a:xfrm>
            <a:off x="-2133600" y="-228546"/>
            <a:ext cx="2133600" cy="2133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13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3" name="Picture 2" descr="A green and red letters&#10;&#10;Description automatically generated">
            <a:extLst>
              <a:ext uri="{FF2B5EF4-FFF2-40B4-BE49-F238E27FC236}">
                <a16:creationId xmlns:a16="http://schemas.microsoft.com/office/drawing/2014/main" id="{2A9312B7-0FA6-DC5F-4CD3-9EB4DAB96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151" y="344384"/>
            <a:ext cx="10475705" cy="2796639"/>
          </a:xfrm>
          <a:prstGeom prst="rect">
            <a:avLst/>
          </a:prstGeom>
        </p:spPr>
      </p:pic>
      <p:pic>
        <p:nvPicPr>
          <p:cNvPr id="5" name="Picture 4" descr="A round pink circle with white text and a black background&#10;&#10;Description automatically generated">
            <a:extLst>
              <a:ext uri="{FF2B5EF4-FFF2-40B4-BE49-F238E27FC236}">
                <a16:creationId xmlns:a16="http://schemas.microsoft.com/office/drawing/2014/main" id="{D8C6C19C-4F3C-9799-0060-5760DA7AC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
        <p:nvSpPr>
          <p:cNvPr id="6" name="Oval 5"/>
          <p:cNvSpPr/>
          <p:nvPr/>
        </p:nvSpPr>
        <p:spPr>
          <a:xfrm>
            <a:off x="-2133600" y="-258043"/>
            <a:ext cx="2133600" cy="2133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784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Six happy cartoon children of different races wearing traditional clothing  from around the world and holding their flags | Premium AI-generated vector">
            <a:extLst>
              <a:ext uri="{FF2B5EF4-FFF2-40B4-BE49-F238E27FC236}">
                <a16:creationId xmlns:a16="http://schemas.microsoft.com/office/drawing/2014/main" id="{F2939BC4-C58A-0C8F-0CC1-806DB16C1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1" y="1251856"/>
            <a:ext cx="4857009" cy="48570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Giấy Ghi Chú Minh Họa PNG , Ghi Chú, Giấy, Ghi Nhớ PNG trong suốt  và Vector để tải xuống miễn phí">
            <a:extLst>
              <a:ext uri="{FF2B5EF4-FFF2-40B4-BE49-F238E27FC236}">
                <a16:creationId xmlns:a16="http://schemas.microsoft.com/office/drawing/2014/main" id="{2D7CB270-3E7C-B21E-4A61-71AAE067E9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1" t="19285" r="8056" b="18216"/>
          <a:stretch/>
        </p:blipFill>
        <p:spPr bwMode="auto">
          <a:xfrm>
            <a:off x="5262828" y="1140031"/>
            <a:ext cx="6384886" cy="4649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1B9416-85CB-8749-3CAF-FDED6DB87EE6}"/>
              </a:ext>
            </a:extLst>
          </p:cNvPr>
          <p:cNvSpPr txBox="1"/>
          <p:nvPr/>
        </p:nvSpPr>
        <p:spPr>
          <a:xfrm>
            <a:off x="6377049" y="2220686"/>
            <a:ext cx="4476998" cy="2308324"/>
          </a:xfrm>
          <a:prstGeom prst="rect">
            <a:avLst/>
          </a:prstGeom>
          <a:noFill/>
        </p:spPr>
        <p:txBody>
          <a:bodyPr wrap="square" rtlCol="0">
            <a:spAutoFit/>
          </a:bodyPr>
          <a:lstStyle/>
          <a:p>
            <a:pPr algn="ctr"/>
            <a:r>
              <a:rPr lang="en-US" sz="4800" b="1" dirty="0">
                <a:latin typeface="Cambria" panose="02040503050406030204" pitchFamily="18" charset="0"/>
                <a:ea typeface="Cambria" panose="02040503050406030204" pitchFamily="18" charset="0"/>
              </a:rPr>
              <a:t>b. </a:t>
            </a:r>
            <a:r>
              <a:rPr lang="en-US" sz="4800" b="1" dirty="0" err="1">
                <a:latin typeface="Cambria" panose="02040503050406030204" pitchFamily="18" charset="0"/>
                <a:ea typeface="Cambria" panose="02040503050406030204" pitchFamily="18" charset="0"/>
              </a:rPr>
              <a:t>Tìm</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hiểu</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về</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sự</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phân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bố</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của</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các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chủng</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tộc</a:t>
            </a:r>
            <a:endParaRPr lang="en-US" sz="4800" dirty="0">
              <a:latin typeface="Cambria" panose="02040503050406030204" pitchFamily="18" charset="0"/>
              <a:ea typeface="Cambria" panose="02040503050406030204" pitchFamily="18" charset="0"/>
            </a:endParaRPr>
          </a:p>
        </p:txBody>
      </p:sp>
      <p:sp>
        <p:nvSpPr>
          <p:cNvPr id="6" name="Oval 5"/>
          <p:cNvSpPr/>
          <p:nvPr/>
        </p:nvSpPr>
        <p:spPr>
          <a:xfrm>
            <a:off x="-2133600" y="-258043"/>
            <a:ext cx="2133600" cy="2133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786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4" name="Nhóm 13">
            <a:extLst>
              <a:ext uri="{FF2B5EF4-FFF2-40B4-BE49-F238E27FC236}">
                <a16:creationId xmlns:a16="http://schemas.microsoft.com/office/drawing/2014/main" id="{0EE63A23-6E28-195E-EF87-CC3928A7F312}"/>
              </a:ext>
            </a:extLst>
          </p:cNvPr>
          <p:cNvGrpSpPr/>
          <p:nvPr/>
        </p:nvGrpSpPr>
        <p:grpSpPr>
          <a:xfrm>
            <a:off x="403882" y="242061"/>
            <a:ext cx="11479237" cy="1206729"/>
            <a:chOff x="1891864" y="468645"/>
            <a:chExt cx="9257830" cy="2757932"/>
          </a:xfrm>
        </p:grpSpPr>
        <p:sp>
          <p:nvSpPr>
            <p:cNvPr id="4" name="a">
              <a:extLst>
                <a:ext uri="{FF2B5EF4-FFF2-40B4-BE49-F238E27FC236}">
                  <a16:creationId xmlns:a16="http://schemas.microsoft.com/office/drawing/2014/main" id="{40F34B58-58B6-1224-9EF1-01D33A71DA4F}"/>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7" name="Hộp Văn bản 6">
              <a:extLst>
                <a:ext uri="{FF2B5EF4-FFF2-40B4-BE49-F238E27FC236}">
                  <a16:creationId xmlns:a16="http://schemas.microsoft.com/office/drawing/2014/main" id="{05FAA1CE-39A2-243A-3E79-7EDB4596217E}"/>
                </a:ext>
              </a:extLst>
            </p:cNvPr>
            <p:cNvSpPr txBox="1"/>
            <p:nvPr/>
          </p:nvSpPr>
          <p:spPr>
            <a:xfrm>
              <a:off x="1987273" y="468645"/>
              <a:ext cx="9117826" cy="2236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thông tin và quan sát hình 2, em hãy trình bày sự phân bố của các chủng tộc chính trên thế giới.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6" name="Picture 5">
            <a:extLst>
              <a:ext uri="{FF2B5EF4-FFF2-40B4-BE49-F238E27FC236}">
                <a16:creationId xmlns:a16="http://schemas.microsoft.com/office/drawing/2014/main" id="{97E68E11-C786-ABCA-EF6D-F2216DC90BF1}"/>
              </a:ext>
            </a:extLst>
          </p:cNvPr>
          <p:cNvPicPr>
            <a:picLocks noChangeAspect="1"/>
          </p:cNvPicPr>
          <p:nvPr/>
        </p:nvPicPr>
        <p:blipFill>
          <a:blip r:embed="rId2"/>
          <a:stretch>
            <a:fillRect/>
          </a:stretch>
        </p:blipFill>
        <p:spPr>
          <a:xfrm>
            <a:off x="2517568" y="1617871"/>
            <a:ext cx="7373587" cy="4670980"/>
          </a:xfrm>
          <a:prstGeom prst="rect">
            <a:avLst/>
          </a:prstGeom>
        </p:spPr>
      </p:pic>
      <p:sp>
        <p:nvSpPr>
          <p:cNvPr id="8" name="Oval 7"/>
          <p:cNvSpPr/>
          <p:nvPr/>
        </p:nvSpPr>
        <p:spPr>
          <a:xfrm>
            <a:off x="-2133600" y="-258043"/>
            <a:ext cx="2133600" cy="2133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438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B5111BF-4942-9C8E-E05E-D39538B11EBB}"/>
              </a:ext>
            </a:extLst>
          </p:cNvPr>
          <p:cNvGrpSpPr/>
          <p:nvPr/>
        </p:nvGrpSpPr>
        <p:grpSpPr>
          <a:xfrm>
            <a:off x="-257242" y="-352895"/>
            <a:ext cx="13165720" cy="7600207"/>
            <a:chOff x="-88264" y="3067592"/>
            <a:chExt cx="6443548" cy="3684988"/>
          </a:xfrm>
        </p:grpSpPr>
        <p:pic>
          <p:nvPicPr>
            <p:cNvPr id="4" name="Picture 5" descr="Shape, rectangle&#10;&#10;Description automatically generated">
              <a:extLst>
                <a:ext uri="{FF2B5EF4-FFF2-40B4-BE49-F238E27FC236}">
                  <a16:creationId xmlns:a16="http://schemas.microsoft.com/office/drawing/2014/main" id="{AB691E48-7F6F-1E95-FE65-3F1C7DAF7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4" y="3067592"/>
              <a:ext cx="6443548" cy="3684988"/>
            </a:xfrm>
            <a:prstGeom prst="rect">
              <a:avLst/>
            </a:prstGeom>
          </p:spPr>
        </p:pic>
        <p:sp>
          <p:nvSpPr>
            <p:cNvPr id="5" name="TextBox 4">
              <a:extLst>
                <a:ext uri="{FF2B5EF4-FFF2-40B4-BE49-F238E27FC236}">
                  <a16:creationId xmlns:a16="http://schemas.microsoft.com/office/drawing/2014/main" id="{E32958DE-D713-61A6-2C8D-A6F610D7953F}"/>
                </a:ext>
              </a:extLst>
            </p:cNvPr>
            <p:cNvSpPr txBox="1"/>
            <p:nvPr/>
          </p:nvSpPr>
          <p:spPr>
            <a:xfrm>
              <a:off x="642133" y="3697184"/>
              <a:ext cx="4753017" cy="2480847"/>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Chủng tộc Môn-gô-lô-it</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phân bố chủ yếu ở châu Á và châu Mỹ.</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Chủng tộc Nê-grô-ít</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phân bố chủ yếu ở châu Phi.</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Chủng tộc Ơ-rô-pê-ô-ít</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phân bổ chủ yếu ở châu Âu, châu Mỹ và châu Đại Dương</a:t>
              </a:r>
              <a:r>
                <a:rPr kumimoji="0" lang="en-US"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Chủng tộc Ô-xtra-lô-it</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phân bố chủ yếu ở châu Đại Dương.</a:t>
              </a:r>
            </a:p>
          </p:txBody>
        </p:sp>
      </p:grpSp>
      <p:sp>
        <p:nvSpPr>
          <p:cNvPr id="6" name="Oval 5"/>
          <p:cNvSpPr/>
          <p:nvPr/>
        </p:nvSpPr>
        <p:spPr>
          <a:xfrm>
            <a:off x="-2133600" y="-258043"/>
            <a:ext cx="2133600" cy="2133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026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BD5A044F-14FB-E9A4-E037-C907C039979E}"/>
              </a:ext>
            </a:extLst>
          </p:cNvPr>
          <p:cNvPicPr>
            <a:picLocks noChangeAspect="1"/>
          </p:cNvPicPr>
          <p:nvPr/>
        </p:nvPicPr>
        <p:blipFill>
          <a:blip r:embed="rId2"/>
          <a:stretch>
            <a:fillRect/>
          </a:stretch>
        </p:blipFill>
        <p:spPr>
          <a:xfrm>
            <a:off x="269420" y="1539771"/>
            <a:ext cx="5951249" cy="3851626"/>
          </a:xfrm>
          <a:prstGeom prst="rect">
            <a:avLst/>
          </a:prstGeom>
        </p:spPr>
      </p:pic>
      <p:pic>
        <p:nvPicPr>
          <p:cNvPr id="1026" name="Picture 2" descr="Eo biển Bering – Wikipedia tiếng Việt">
            <a:extLst>
              <a:ext uri="{FF2B5EF4-FFF2-40B4-BE49-F238E27FC236}">
                <a16:creationId xmlns:a16="http://schemas.microsoft.com/office/drawing/2014/main" id="{080DE333-E10B-8112-65B9-807B9C666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049" y="1341912"/>
            <a:ext cx="5498275" cy="412370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2133600" y="-258043"/>
            <a:ext cx="2133600" cy="2133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767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自定义 42">
      <a:dk1>
        <a:sysClr val="windowText" lastClr="000000"/>
      </a:dk1>
      <a:lt1>
        <a:sysClr val="window" lastClr="FFFFFF"/>
      </a:lt1>
      <a:dk2>
        <a:srgbClr val="1F497D"/>
      </a:dk2>
      <a:lt2>
        <a:srgbClr val="EEECE1"/>
      </a:lt2>
      <a:accent1>
        <a:srgbClr val="EDCB21"/>
      </a:accent1>
      <a:accent2>
        <a:srgbClr val="FFD600"/>
      </a:accent2>
      <a:accent3>
        <a:srgbClr val="4FD3FF"/>
      </a:accent3>
      <a:accent4>
        <a:srgbClr val="FFDD6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自定义 42">
      <a:dk1>
        <a:sysClr val="windowText" lastClr="000000"/>
      </a:dk1>
      <a:lt1>
        <a:sysClr val="window" lastClr="FFFFFF"/>
      </a:lt1>
      <a:dk2>
        <a:srgbClr val="1F497D"/>
      </a:dk2>
      <a:lt2>
        <a:srgbClr val="EEECE1"/>
      </a:lt2>
      <a:accent1>
        <a:srgbClr val="EDCB21"/>
      </a:accent1>
      <a:accent2>
        <a:srgbClr val="FFD600"/>
      </a:accent2>
      <a:accent3>
        <a:srgbClr val="4FD3FF"/>
      </a:accent3>
      <a:accent4>
        <a:srgbClr val="FFDD6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10DFC6B-48E9-4C13-B83D-704701FC0527}">
  <we:reference id="4b785c87-866c-4bad-85d8-5d1ae467ac9a" version="3.12.0.0" store="EXCatalog" storeType="EXCatalog"/>
  <we:alternateReferences>
    <we:reference id="WA104381909" version="3.12.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9Slide.vn</Template>
  <TotalTime>529</TotalTime>
  <Words>434</Words>
  <Application>Microsoft Office PowerPoint</Application>
  <PresentationFormat>Widescreen</PresentationFormat>
  <Paragraphs>36</Paragraphs>
  <Slides>19</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宋体</vt:lpstr>
      <vt:lpstr>Aptos</vt:lpstr>
      <vt:lpstr>Aptos Display</vt:lpstr>
      <vt:lpstr>Arial</vt:lpstr>
      <vt:lpstr>Calibri</vt:lpstr>
      <vt:lpstr>Cambria</vt:lpstr>
      <vt:lpstr>Times New Roman</vt:lpstr>
      <vt:lpstr>方正硬笔楷书繁体</vt:lpstr>
      <vt:lpstr>Custom Design</vt:lpstr>
      <vt:lpstr>1_Custom Design</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 Thao - 0972115126</dc:creator>
  <dc:description>9Slide.vn</dc:description>
  <cp:lastModifiedBy>WINDOWS</cp:lastModifiedBy>
  <cp:revision>58</cp:revision>
  <dcterms:created xsi:type="dcterms:W3CDTF">2023-10-12T12:18:02Z</dcterms:created>
  <dcterms:modified xsi:type="dcterms:W3CDTF">2025-04-23T03:37:52Z</dcterms:modified>
  <cp:category>9Slide.vn</cp:category>
</cp:coreProperties>
</file>