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65" r:id="rId3"/>
    <p:sldId id="267" r:id="rId4"/>
    <p:sldId id="279" r:id="rId5"/>
    <p:sldId id="266" r:id="rId6"/>
    <p:sldId id="269" r:id="rId7"/>
    <p:sldId id="270" r:id="rId8"/>
    <p:sldId id="280" r:id="rId9"/>
  </p:sldIdLst>
  <p:sldSz cx="18288000" cy="10287000"/>
  <p:notesSz cx="6858000" cy="9144000"/>
  <p:embeddedFontLst>
    <p:embeddedFont>
      <p:font typeface="Times New Roman Bold" panose="02020803070505020304" pitchFamily="18" charset="0"/>
      <p:bold r:id="rId11"/>
    </p:embeddedFont>
    <p:embeddedFont>
      <p:font typeface="UTM Avo" panose="02040603050506020204" pitchFamily="18" charset="0"/>
      <p:regular r:id="rId12"/>
      <p:bold r:id="rId13"/>
      <p:italic r:id="rId14"/>
      <p:boldItalic r:id="rId15"/>
    </p:embeddedFont>
    <p:embeddedFont>
      <p:font typeface="Open Sans" panose="020B0604020202020204" charset="0"/>
      <p:regular r:id="rId16"/>
      <p:bold r:id="rId17"/>
      <p:italic r:id="rId18"/>
      <p:boldItalic r:id="rId19"/>
    </p:embeddedFont>
    <p:embeddedFont>
      <p:font typeface="Tahoma" panose="020B0604030504040204" pitchFamily="34" charset="0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437" autoAdjust="0"/>
  </p:normalViewPr>
  <p:slideViewPr>
    <p:cSldViewPr showGuides="1">
      <p:cViewPr>
        <p:scale>
          <a:sx n="25" d="100"/>
          <a:sy n="25" d="100"/>
        </p:scale>
        <p:origin x="1188" y="6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75901-BAB7-4864-89BB-E118D8ACE227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CF401-EA3B-4FB4-9A72-820BF359B0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CF401-EA3B-4FB4-9A72-820BF359B038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2"/>
          <p:cNvSpPr txBox="1"/>
          <p:nvPr userDrawn="1"/>
        </p:nvSpPr>
        <p:spPr>
          <a:xfrm>
            <a:off x="4863905" y="13202313"/>
            <a:ext cx="10035540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2C9430"/>
                </a:solidFill>
                <a:latin typeface="Arimo Bold"/>
                <a:ea typeface="Arimo Bold"/>
                <a:cs typeface="Arimo Bold"/>
                <a:sym typeface="Arimo Bold"/>
              </a:rPr>
              <a:t>MĂNG NON – TÀI LIỆU TIỂU HỌC</a:t>
            </a: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00000"/>
                </a:solidFill>
                <a:latin typeface="Times New Roman Bold" panose="02020803070505020304"/>
                <a:ea typeface="Times New Roman Bold" panose="02020803070505020304"/>
                <a:cs typeface="Times New Roman Bold" panose="02020803070505020304"/>
                <a:sym typeface="Times New Roman Bold" panose="02020803070505020304"/>
              </a:rPr>
              <a:t>Mời truy cập: </a:t>
            </a:r>
            <a:r>
              <a:rPr lang="en-US" sz="3000" u="sng">
                <a:solidFill>
                  <a:srgbClr val="FF0066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  <a:hlinkClick r:id="rId13" tooltip="https://www.facebook.com/groups/629898828017053"/>
              </a:rPr>
              <a:t>MĂNG NON- TÀI LIỆU TIỂU HỌC | Facebook</a:t>
            </a:r>
            <a:endParaRPr lang="en-US" sz="3000" u="sng">
              <a:solidFill>
                <a:srgbClr val="FF0066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SĐT ZALO :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0382348780 (Cảm) </a:t>
            </a:r>
            <a:r>
              <a:rPr lang="en-US" sz="3000" b="1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 – </a:t>
            </a:r>
            <a:r>
              <a:rPr lang="en-US" sz="3000" b="1" u="sng">
                <a:solidFill>
                  <a:srgbClr val="0D4370"/>
                </a:solidFill>
                <a:latin typeface="Arimo Bold"/>
                <a:ea typeface="Arimo Bold"/>
                <a:cs typeface="Arimo Bold"/>
                <a:sym typeface="Arimo Bold"/>
              </a:rPr>
              <a:t>0905919065  (Linh)</a:t>
            </a:r>
          </a:p>
        </p:txBody>
      </p:sp>
      <p:sp>
        <p:nvSpPr>
          <p:cNvPr id="8" name="Freeform 4"/>
          <p:cNvSpPr/>
          <p:nvPr userDrawn="1"/>
        </p:nvSpPr>
        <p:spPr>
          <a:xfrm>
            <a:off x="-3640014" y="-2667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5"/>
          <p:cNvSpPr/>
          <p:nvPr userDrawn="1"/>
        </p:nvSpPr>
        <p:spPr>
          <a:xfrm>
            <a:off x="2284803" y="12306300"/>
            <a:ext cx="2487663" cy="2552700"/>
          </a:xfrm>
          <a:custGeom>
            <a:avLst/>
            <a:gdLst/>
            <a:ahLst/>
            <a:cxnLst/>
            <a:rect l="l" t="t" r="r" b="b"/>
            <a:pathLst>
              <a:path w="2487663" h="2552700">
                <a:moveTo>
                  <a:pt x="0" y="0"/>
                </a:moveTo>
                <a:lnTo>
                  <a:pt x="2487663" y="0"/>
                </a:lnTo>
                <a:lnTo>
                  <a:pt x="2487663" y="2552700"/>
                </a:lnTo>
                <a:lnTo>
                  <a:pt x="0" y="25527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0" name="TextBox 6"/>
          <p:cNvSpPr txBox="1"/>
          <p:nvPr userDrawn="1"/>
        </p:nvSpPr>
        <p:spPr>
          <a:xfrm>
            <a:off x="-7413954" y="2312671"/>
            <a:ext cx="1003554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>
                <a:solidFill>
                  <a:srgbClr val="595959"/>
                </a:solidFill>
                <a:latin typeface="Arimo Bold"/>
                <a:ea typeface="Arimo Bold"/>
                <a:cs typeface="Arimo Bold"/>
                <a:sym typeface="Arimo Bold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11"/>
            <a:ext cx="18288000" cy="10190978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4495800" y="-571500"/>
            <a:ext cx="4114800" cy="411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86000" y="12382500"/>
            <a:ext cx="14020800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/>
          <p:cNvSpPr/>
          <p:nvPr/>
        </p:nvSpPr>
        <p:spPr>
          <a:xfrm>
            <a:off x="749991" y="4200622"/>
            <a:ext cx="10451409" cy="4949458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146760" y="4561854"/>
            <a:ext cx="96578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sát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̉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vị trí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</a:t>
            </a:r>
          </a:p>
          <a:p>
            <a:pPr marL="285750" indent="-285750" algn="just">
              <a:buFontTx/>
              <a:buChar char="-"/>
            </a:pP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sánh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4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Freeform 3"/>
          <p:cNvSpPr/>
          <p:nvPr/>
        </p:nvSpPr>
        <p:spPr>
          <a:xfrm>
            <a:off x="12055783" y="4737648"/>
            <a:ext cx="5130422" cy="5589874"/>
          </a:xfrm>
          <a:custGeom>
            <a:avLst/>
            <a:gdLst/>
            <a:ahLst/>
            <a:cxnLst/>
            <a:rect l="l" t="t" r="r" b="b"/>
            <a:pathLst>
              <a:path w="4798516" h="5429721">
                <a:moveTo>
                  <a:pt x="0" y="0"/>
                </a:moveTo>
                <a:lnTo>
                  <a:pt x="4798516" y="0"/>
                </a:lnTo>
                <a:lnTo>
                  <a:pt x="4798516" y="5429721"/>
                </a:lnTo>
                <a:lnTo>
                  <a:pt x="0" y="5429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7" y="65822"/>
            <a:ext cx="15765622" cy="229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91" y="2191823"/>
            <a:ext cx="9248434" cy="2213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7805" y="2397385"/>
            <a:ext cx="4706520" cy="255444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-4495800" y="-571500"/>
            <a:ext cx="4114800" cy="411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0" y="12382500"/>
            <a:ext cx="14020800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371708"/>
            <a:ext cx="17498705" cy="9543586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509518" y="0"/>
            <a:ext cx="17778482" cy="9915293"/>
          </a:xfrm>
          <a:custGeom>
            <a:avLst/>
            <a:gdLst/>
            <a:ahLst/>
            <a:cxnLst/>
            <a:rect l="l" t="t" r="r" b="b"/>
            <a:pathLst>
              <a:path w="12383423" h="8234976">
                <a:moveTo>
                  <a:pt x="0" y="0"/>
                </a:moveTo>
                <a:lnTo>
                  <a:pt x="12383422" y="0"/>
                </a:lnTo>
                <a:lnTo>
                  <a:pt x="12383422" y="8234976"/>
                </a:lnTo>
                <a:lnTo>
                  <a:pt x="0" y="82349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Oval 3"/>
          <p:cNvSpPr/>
          <p:nvPr/>
        </p:nvSpPr>
        <p:spPr>
          <a:xfrm>
            <a:off x="-4495800" y="-571500"/>
            <a:ext cx="4114800" cy="411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0" y="12382500"/>
            <a:ext cx="14020800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79777" y="790387"/>
            <a:ext cx="17498705" cy="9124907"/>
          </a:xfrm>
          <a:prstGeom prst="roundRect">
            <a:avLst>
              <a:gd name="adj" fmla="val 4591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608" y="127537"/>
            <a:ext cx="2260303" cy="2146588"/>
          </a:xfrm>
          <a:custGeom>
            <a:avLst/>
            <a:gdLst/>
            <a:ahLst/>
            <a:cxnLst/>
            <a:rect l="l" t="t" r="r" b="b"/>
            <a:pathLst>
              <a:path w="4225116" h="4114800">
                <a:moveTo>
                  <a:pt x="0" y="0"/>
                </a:moveTo>
                <a:lnTo>
                  <a:pt x="4225116" y="0"/>
                </a:lnTo>
                <a:lnTo>
                  <a:pt x="42251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69" y="653635"/>
            <a:ext cx="16600246" cy="2129608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37129" y="2281745"/>
          <a:ext cx="15584000" cy="734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6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Tên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lục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Tiếp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giáp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với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châu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lục</a:t>
                      </a:r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Tiếp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giáp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với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</a:rPr>
                        <a:t>đại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</a:rPr>
                        <a:t> dung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val 7"/>
          <p:cNvSpPr/>
          <p:nvPr/>
        </p:nvSpPr>
        <p:spPr>
          <a:xfrm>
            <a:off x="-4495800" y="-571500"/>
            <a:ext cx="4114800" cy="411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0" y="12382500"/>
            <a:ext cx="14020800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749991" y="952499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760" y="2552536"/>
            <a:ext cx="9111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sáu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endParaRPr lang="en-US" sz="5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2883082" y="3713519"/>
            <a:ext cx="5894089" cy="1439700"/>
            <a:chOff x="0" y="0"/>
            <a:chExt cx="1349669" cy="266570"/>
          </a:xfrm>
        </p:grpSpPr>
        <p:sp>
          <p:nvSpPr>
            <p:cNvPr id="8" name="Freeform 16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7CB666"/>
            </a:solidFill>
          </p:spPr>
        </p:sp>
        <p:sp>
          <p:nvSpPr>
            <p:cNvPr id="9" name="TextBox 17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18"/>
          <p:cNvGrpSpPr/>
          <p:nvPr/>
        </p:nvGrpSpPr>
        <p:grpSpPr>
          <a:xfrm>
            <a:off x="2871359" y="5484549"/>
            <a:ext cx="5894089" cy="1439700"/>
            <a:chOff x="0" y="0"/>
            <a:chExt cx="1349669" cy="266570"/>
          </a:xfrm>
        </p:grpSpPr>
        <p:sp>
          <p:nvSpPr>
            <p:cNvPr id="11" name="Freeform 19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</p:sp>
        <p:sp>
          <p:nvSpPr>
            <p:cNvPr id="12" name="TextBox 20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" name="Group 21"/>
          <p:cNvGrpSpPr/>
          <p:nvPr/>
        </p:nvGrpSpPr>
        <p:grpSpPr>
          <a:xfrm>
            <a:off x="2819929" y="7246444"/>
            <a:ext cx="5894089" cy="1439700"/>
            <a:chOff x="0" y="0"/>
            <a:chExt cx="1349669" cy="266570"/>
          </a:xfrm>
        </p:grpSpPr>
        <p:sp>
          <p:nvSpPr>
            <p:cNvPr id="14" name="Freeform 22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15" name="TextBox 23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27"/>
          <p:cNvGrpSpPr/>
          <p:nvPr/>
        </p:nvGrpSpPr>
        <p:grpSpPr>
          <a:xfrm>
            <a:off x="9753600" y="3498028"/>
            <a:ext cx="6178350" cy="1645472"/>
            <a:chOff x="0" y="-38100"/>
            <a:chExt cx="1414761" cy="304670"/>
          </a:xfrm>
        </p:grpSpPr>
        <p:sp>
          <p:nvSpPr>
            <p:cNvPr id="20" name="Freeform 28"/>
            <p:cNvSpPr/>
            <p:nvPr/>
          </p:nvSpPr>
          <p:spPr>
            <a:xfrm>
              <a:off x="0" y="0"/>
              <a:ext cx="1414761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</p:sp>
        <p:sp>
          <p:nvSpPr>
            <p:cNvPr id="21" name="TextBox 29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2" name="Group 30"/>
          <p:cNvGrpSpPr/>
          <p:nvPr/>
        </p:nvGrpSpPr>
        <p:grpSpPr>
          <a:xfrm>
            <a:off x="9741877" y="5474831"/>
            <a:ext cx="6190071" cy="1439700"/>
            <a:chOff x="0" y="0"/>
            <a:chExt cx="1349669" cy="266570"/>
          </a:xfrm>
        </p:grpSpPr>
        <p:sp>
          <p:nvSpPr>
            <p:cNvPr id="23" name="Freeform 31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24" name="TextBox 32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5" name="Group 33"/>
          <p:cNvGrpSpPr/>
          <p:nvPr/>
        </p:nvGrpSpPr>
        <p:grpSpPr>
          <a:xfrm>
            <a:off x="9690447" y="7236726"/>
            <a:ext cx="6241501" cy="1439700"/>
            <a:chOff x="0" y="0"/>
            <a:chExt cx="1349669" cy="266570"/>
          </a:xfrm>
        </p:grpSpPr>
        <p:sp>
          <p:nvSpPr>
            <p:cNvPr id="26" name="Freeform 34"/>
            <p:cNvSpPr/>
            <p:nvPr/>
          </p:nvSpPr>
          <p:spPr>
            <a:xfrm>
              <a:off x="0" y="0"/>
              <a:ext cx="1349669" cy="266570"/>
            </a:xfrm>
            <a:custGeom>
              <a:avLst/>
              <a:gdLst/>
              <a:ahLst/>
              <a:cxnLst/>
              <a:rect l="l" t="t" r="r" b="b"/>
              <a:pathLst>
                <a:path w="1349669" h="266570">
                  <a:moveTo>
                    <a:pt x="43812" y="0"/>
                  </a:moveTo>
                  <a:lnTo>
                    <a:pt x="1305857" y="0"/>
                  </a:lnTo>
                  <a:cubicBezTo>
                    <a:pt x="1317477" y="0"/>
                    <a:pt x="1328621" y="4616"/>
                    <a:pt x="1336837" y="12832"/>
                  </a:cubicBezTo>
                  <a:cubicBezTo>
                    <a:pt x="1345053" y="21049"/>
                    <a:pt x="1349669" y="32192"/>
                    <a:pt x="1349669" y="43812"/>
                  </a:cubicBezTo>
                  <a:lnTo>
                    <a:pt x="1349669" y="222758"/>
                  </a:lnTo>
                  <a:cubicBezTo>
                    <a:pt x="1349669" y="234377"/>
                    <a:pt x="1345053" y="245521"/>
                    <a:pt x="1336837" y="253737"/>
                  </a:cubicBezTo>
                  <a:cubicBezTo>
                    <a:pt x="1328621" y="261954"/>
                    <a:pt x="1317477" y="266570"/>
                    <a:pt x="1305857" y="266570"/>
                  </a:cubicBezTo>
                  <a:lnTo>
                    <a:pt x="43812" y="266570"/>
                  </a:lnTo>
                  <a:cubicBezTo>
                    <a:pt x="19615" y="266570"/>
                    <a:pt x="0" y="246954"/>
                    <a:pt x="0" y="222758"/>
                  </a:cubicBezTo>
                  <a:lnTo>
                    <a:pt x="0" y="43812"/>
                  </a:lnTo>
                  <a:cubicBezTo>
                    <a:pt x="0" y="32192"/>
                    <a:pt x="4616" y="21049"/>
                    <a:pt x="12832" y="12832"/>
                  </a:cubicBezTo>
                  <a:cubicBezTo>
                    <a:pt x="21049" y="4616"/>
                    <a:pt x="32192" y="0"/>
                    <a:pt x="43812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</p:sp>
        <p:sp>
          <p:nvSpPr>
            <p:cNvPr id="27" name="TextBox 35"/>
            <p:cNvSpPr txBox="1"/>
            <p:nvPr/>
          </p:nvSpPr>
          <p:spPr>
            <a:xfrm>
              <a:off x="0" y="-38100"/>
              <a:ext cx="1349669" cy="3046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TextBox 36"/>
          <p:cNvSpPr txBox="1"/>
          <p:nvPr/>
        </p:nvSpPr>
        <p:spPr>
          <a:xfrm>
            <a:off x="2819929" y="4283250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Á</a:t>
            </a:r>
          </a:p>
        </p:txBody>
      </p:sp>
      <p:sp>
        <p:nvSpPr>
          <p:cNvPr id="29" name="TextBox 37"/>
          <p:cNvSpPr txBox="1"/>
          <p:nvPr/>
        </p:nvSpPr>
        <p:spPr>
          <a:xfrm>
            <a:off x="2808206" y="6054281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ÂU</a:t>
            </a:r>
          </a:p>
        </p:txBody>
      </p:sp>
      <p:sp>
        <p:nvSpPr>
          <p:cNvPr id="30" name="TextBox 38"/>
          <p:cNvSpPr txBox="1"/>
          <p:nvPr/>
        </p:nvSpPr>
        <p:spPr>
          <a:xfrm>
            <a:off x="2756776" y="7816176"/>
            <a:ext cx="5894089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PHI</a:t>
            </a:r>
          </a:p>
        </p:txBody>
      </p:sp>
      <p:sp>
        <p:nvSpPr>
          <p:cNvPr id="32" name="TextBox 40"/>
          <p:cNvSpPr txBox="1"/>
          <p:nvPr/>
        </p:nvSpPr>
        <p:spPr>
          <a:xfrm>
            <a:off x="9690447" y="427353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MỸ</a:t>
            </a:r>
          </a:p>
        </p:txBody>
      </p:sp>
      <p:sp>
        <p:nvSpPr>
          <p:cNvPr id="33" name="TextBox 41"/>
          <p:cNvSpPr txBox="1"/>
          <p:nvPr/>
        </p:nvSpPr>
        <p:spPr>
          <a:xfrm>
            <a:off x="9761072" y="6043233"/>
            <a:ext cx="6170876" cy="6027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ĐẠI DƯƠNG</a:t>
            </a:r>
          </a:p>
        </p:txBody>
      </p:sp>
      <p:sp>
        <p:nvSpPr>
          <p:cNvPr id="34" name="TextBox 42"/>
          <p:cNvSpPr txBox="1"/>
          <p:nvPr/>
        </p:nvSpPr>
        <p:spPr>
          <a:xfrm>
            <a:off x="9791552" y="7725162"/>
            <a:ext cx="5894089" cy="609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75"/>
              </a:lnSpc>
            </a:pPr>
            <a:r>
              <a:rPr lang="en-US" sz="4800" b="1" spc="126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League Spartan"/>
              </a:rPr>
              <a:t>CHÂU NAM CỰC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774" y="170404"/>
            <a:ext cx="12028451" cy="2450804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-4495800" y="-571500"/>
            <a:ext cx="4114800" cy="411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2286000" y="12382500"/>
            <a:ext cx="14020800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8" grpId="0"/>
      <p:bldP spid="29" grpId="0"/>
      <p:bldP spid="30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5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</a:t>
            </a:r>
            <a:r>
              <a:rPr lang="en-US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khác</a:t>
            </a:r>
            <a:r>
              <a:rPr lang="en-US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biệt</a:t>
            </a:r>
            <a:r>
              <a:rPr lang="en-US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vị trí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địa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lí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đặc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điểm</a:t>
            </a:r>
            <a:r>
              <a:rPr lang="en-US" sz="5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̣ </a:t>
            </a:r>
            <a:r>
              <a:rPr lang="en-US" sz="5400" u="sng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nhiên</a:t>
            </a:r>
            <a:endParaRPr lang="en-US" sz="5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90303" y="4282838"/>
          <a:ext cx="16020000" cy="353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58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281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lục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Á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Âu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Phi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 Mỹ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</a:p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Đại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Dương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Châu</a:t>
                      </a: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Nam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Cực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6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Diện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tích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(</a:t>
                      </a:r>
                      <a:r>
                        <a:rPr lang="en-US" sz="4400" dirty="0" err="1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triệu</a:t>
                      </a:r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 km</a:t>
                      </a:r>
                      <a:r>
                        <a:rPr lang="en-US" sz="4400" baseline="300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US" sz="4400" baseline="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)</a:t>
                      </a:r>
                      <a:endParaRPr lang="en-US" sz="4400" dirty="0">
                        <a:latin typeface="UTM Avo" panose="0204060305050602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44,4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30,3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latin typeface="UTM Avo" panose="0204060305050602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28800" y="8545560"/>
            <a:ext cx="15912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1. DIỆN TÍCH CỦA CÁC CHÂU LỤC TRÊN THẾ GIỚI</a:t>
            </a:r>
            <a:endParaRPr lang="en-US" sz="40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16" y="131978"/>
            <a:ext cx="12028451" cy="245080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-4495800" y="-571500"/>
            <a:ext cx="4114800" cy="411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86000" y="12382500"/>
            <a:ext cx="14020800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EC6">
            <a:alpha val="4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: Rounded Corners 51"/>
          <p:cNvSpPr/>
          <p:nvPr/>
        </p:nvSpPr>
        <p:spPr>
          <a:xfrm>
            <a:off x="679938" y="952500"/>
            <a:ext cx="16852209" cy="8906059"/>
          </a:xfrm>
          <a:prstGeom prst="roundRect">
            <a:avLst>
              <a:gd name="adj" fmla="val 5610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1397822" y="2280559"/>
            <a:ext cx="159124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Dựa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vào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5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liệu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hãy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xếp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́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lớn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đến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bẹ́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diện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tích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châu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lục</a:t>
            </a:r>
            <a:r>
              <a:rPr lang="en-US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0538" y="4235760"/>
            <a:ext cx="11784779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; Châu Mỹ ; Châu Phi ; </a:t>
            </a:r>
          </a:p>
          <a:p>
            <a:pPr algn="ctr"/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Nam </a:t>
            </a:r>
            <a:r>
              <a:rPr lang="en-US" sz="5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Cực</a:t>
            </a:r>
            <a:r>
              <a:rPr lang="en-US" sz="5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; Châu </a:t>
            </a:r>
            <a:r>
              <a:rPr lang="en-US" sz="5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endParaRPr lang="en-US" sz="5400" b="1" u="sng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42327" y="6253796"/>
            <a:ext cx="1028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Á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lớn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Châu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Âu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diện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tích</a:t>
            </a:r>
            <a:r>
              <a:rPr lang="en-US" sz="5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bé </a:t>
            </a:r>
            <a:r>
              <a:rPr lang="en-US" sz="5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nhất</a:t>
            </a:r>
            <a:endParaRPr lang="en-US" sz="5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76991" y="4282838"/>
            <a:ext cx="4809409" cy="5759150"/>
          </a:xfrm>
          <a:custGeom>
            <a:avLst/>
            <a:gdLst/>
            <a:ahLst/>
            <a:cxnLst/>
            <a:rect l="l" t="t" r="r" b="b"/>
            <a:pathLst>
              <a:path w="7242048" h="8229600">
                <a:moveTo>
                  <a:pt x="0" y="0"/>
                </a:moveTo>
                <a:lnTo>
                  <a:pt x="7242048" y="0"/>
                </a:lnTo>
                <a:lnTo>
                  <a:pt x="72420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9836" y="119787"/>
            <a:ext cx="12028451" cy="245080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4495800" y="-571500"/>
            <a:ext cx="4114800" cy="411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0" y="12382500"/>
            <a:ext cx="14020800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B6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8102" y="3306183"/>
            <a:ext cx="11904234" cy="1190423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CDBE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371039" y="4229481"/>
            <a:ext cx="10073894" cy="10073854"/>
            <a:chOff x="0" y="0"/>
            <a:chExt cx="6350000" cy="6349975"/>
          </a:xfrm>
          <a:blipFill>
            <a:blip r:embed="rId2"/>
            <a:stretch>
              <a:fillRect/>
            </a:stretch>
          </a:blip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8795792" y="1298988"/>
            <a:ext cx="11904234" cy="1190423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F49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9702855" y="2206071"/>
            <a:ext cx="10090109" cy="10090069"/>
            <a:chOff x="0" y="0"/>
            <a:chExt cx="6350000" cy="6349975"/>
          </a:xfrm>
          <a:blipFill>
            <a:blip r:embed="rId3"/>
            <a:stretch>
              <a:fillRect/>
            </a:stretch>
          </a:blip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2244"/>
            <a:ext cx="11796782" cy="201795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-4495800" y="-571500"/>
            <a:ext cx="4114800" cy="411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286000" y="12382500"/>
            <a:ext cx="14020800" cy="29718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189</Words>
  <Application>Microsoft Office PowerPoint</Application>
  <PresentationFormat>Custom</PresentationFormat>
  <Paragraphs>38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Times New Roman Bold</vt:lpstr>
      <vt:lpstr>UTM Avo</vt:lpstr>
      <vt:lpstr>Open Sans</vt:lpstr>
      <vt:lpstr>Times New Roman</vt:lpstr>
      <vt:lpstr>Wingdings</vt:lpstr>
      <vt:lpstr>Tahoma</vt:lpstr>
      <vt:lpstr>Calibri</vt:lpstr>
      <vt:lpstr>League Spartan</vt:lpstr>
      <vt:lpstr>Arial</vt:lpstr>
      <vt:lpstr>Cambria</vt:lpstr>
      <vt:lpstr>Arimo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 Science Continents Presentation in Blue Green Illustrative Style</dc:title>
  <dc:creator/>
  <cp:lastModifiedBy>WINDOWS</cp:lastModifiedBy>
  <cp:revision>16</cp:revision>
  <dcterms:created xsi:type="dcterms:W3CDTF">2006-08-16T00:00:00Z</dcterms:created>
  <dcterms:modified xsi:type="dcterms:W3CDTF">2025-04-02T09:01:29Z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D5E40F5281024524B92A4653F55F278F_12</vt:lpwstr>
  </property>
  <property fmtid="{D5CDD505-2E9C-101B-9397-08002B2CF9AE}" pid="3" name="KSOProductBuildVer">
    <vt:lpwstr>1033-12.2.0.20326</vt:lpwstr>
  </property>
</Properties>
</file>