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Lst>
  <p:notesMasterIdLst>
    <p:notesMasterId r:id="rId24"/>
  </p:notesMasterIdLst>
  <p:sldIdLst>
    <p:sldId id="301" r:id="rId7"/>
    <p:sldId id="308" r:id="rId8"/>
    <p:sldId id="282" r:id="rId9"/>
    <p:sldId id="486" r:id="rId10"/>
    <p:sldId id="356" r:id="rId11"/>
    <p:sldId id="505" r:id="rId12"/>
    <p:sldId id="506" r:id="rId13"/>
    <p:sldId id="507" r:id="rId14"/>
    <p:sldId id="508" r:id="rId15"/>
    <p:sldId id="509" r:id="rId16"/>
    <p:sldId id="510" r:id="rId17"/>
    <p:sldId id="511" r:id="rId18"/>
    <p:sldId id="512" r:id="rId19"/>
    <p:sldId id="320" r:id="rId20"/>
    <p:sldId id="513" r:id="rId21"/>
    <p:sldId id="502" r:id="rId22"/>
    <p:sldId id="514"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5EA"/>
    <a:srgbClr val="EE046E"/>
    <a:srgbClr val="EEB104"/>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p:scale>
          <a:sx n="50" d="100"/>
          <a:sy n="50" d="100"/>
        </p:scale>
        <p:origin x="108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4/10/2025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7"/>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68" r:id="rId3"/>
    <p:sldLayoutId id="2147483679"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microsoft.com/office/2007/relationships/hdphoto" Target="../media/hdphoto3.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5"/>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6">
            <a:biLevel thresh="25000"/>
          </a:blip>
          <a:stretch>
            <a:fillRect/>
          </a:stretch>
        </p:blipFill>
        <p:spPr>
          <a:xfrm>
            <a:off x="639845" y="1854679"/>
            <a:ext cx="6239182" cy="1334459"/>
          </a:xfrm>
          <a:prstGeom prst="rect">
            <a:avLst/>
          </a:prstGeom>
        </p:spPr>
      </p:pic>
      <p:sp>
        <p:nvSpPr>
          <p:cNvPr id="10" name="Oval 9"/>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
        <p:nvSpPr>
          <p:cNvPr id="21" name="Oval 20"/>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7" name="Oval 6"/>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
        <p:nvSpPr>
          <p:cNvPr id="21" name="Oval 20"/>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
        <p:nvSpPr>
          <p:cNvPr id="4" name="Oval 3"/>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 name="Oval 5"/>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791013" y="-159613"/>
            <a:ext cx="1698172" cy="1698172"/>
          </a:xfrm>
          <a:prstGeom prst="ellipse">
            <a:avLst/>
          </a:prstGeom>
          <a:solidFill>
            <a:srgbClr val="E6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812</TotalTime>
  <Words>462</Words>
  <Application>Microsoft Office PowerPoint</Application>
  <PresentationFormat>On-screen Show (16:9)</PresentationFormat>
  <Paragraphs>26</Paragraphs>
  <Slides>17</Slides>
  <Notes>15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17</vt:i4>
      </vt:variant>
    </vt:vector>
  </HeadingPairs>
  <TitlesOfParts>
    <vt:vector size="34" baseType="lpstr">
      <vt:lpstr>Amatic SC</vt:lpstr>
      <vt:lpstr>Arial</vt:lpstr>
      <vt:lpstr>Bebas Neue</vt:lpstr>
      <vt:lpstr>Calibri</vt:lpstr>
      <vt:lpstr>Calibri Light</vt:lpstr>
      <vt:lpstr>Cambria</vt:lpstr>
      <vt:lpstr>Darker Grotesque SemiBold</vt:lpstr>
      <vt:lpstr>等线</vt:lpstr>
      <vt:lpstr>Montserrat Medium</vt:lpstr>
      <vt:lpstr>Nunito</vt:lpstr>
      <vt:lpstr>Times New Roman</vt:lpstr>
      <vt:lpstr>World War II D-Day Invasion by Slidesgo</vt:lpstr>
      <vt:lpstr>Children's Day by Slidesgo</vt:lpstr>
      <vt:lpstr>Office Theme</vt:lpstr>
      <vt:lpstr>2_Office Theme</vt:lpstr>
      <vt:lpstr>3_Office Theme</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WINDOWS</cp:lastModifiedBy>
  <cp:revision>110</cp:revision>
  <dcterms:modified xsi:type="dcterms:W3CDTF">2025-04-10T01:13:40Z</dcterms:modified>
  <cp:category>9Slide.vn</cp:category>
</cp:coreProperties>
</file>