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361" r:id="rId4"/>
    <p:sldId id="271" r:id="rId5"/>
    <p:sldId id="363" r:id="rId6"/>
    <p:sldId id="369" r:id="rId7"/>
    <p:sldId id="275" r:id="rId8"/>
    <p:sldId id="373" r:id="rId9"/>
    <p:sldId id="374" r:id="rId10"/>
    <p:sldId id="280" r:id="rId11"/>
    <p:sldId id="375" r:id="rId12"/>
    <p:sldId id="277" r:id="rId13"/>
    <p:sldId id="370" r:id="rId14"/>
    <p:sldId id="376" r:id="rId15"/>
    <p:sldId id="377" r:id="rId16"/>
    <p:sldId id="276" r:id="rId17"/>
    <p:sldId id="380" r:id="rId18"/>
    <p:sldId id="3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DB5"/>
    <a:srgbClr val="A1CD67"/>
    <a:srgbClr val="942728"/>
    <a:srgbClr val="FCE9E0"/>
    <a:srgbClr val="ED7133"/>
    <a:srgbClr val="F296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p:scale>
          <a:sx n="33" d="100"/>
          <a:sy n="33" d="100"/>
        </p:scale>
        <p:origin x="1296" y="8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BC7A0-A794-43A8-8044-E0C84A72ED50}"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DABF6-02A6-4CE7-B033-6ED87619B60A}" type="slidenum">
              <a:rPr lang="en-US" smtClean="0"/>
              <a:t>‹#›</a:t>
            </a:fld>
            <a:endParaRPr lang="en-US"/>
          </a:p>
        </p:txBody>
      </p:sp>
    </p:spTree>
    <p:extLst>
      <p:ext uri="{BB962C8B-B14F-4D97-AF65-F5344CB8AC3E}">
        <p14:creationId xmlns:p14="http://schemas.microsoft.com/office/powerpoint/2010/main" val="32985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ABF6-02A6-4CE7-B033-6ED87619B60A}" type="slidenum">
              <a:rPr lang="en-US" smtClean="0"/>
              <a:t>5</a:t>
            </a:fld>
            <a:endParaRPr lang="en-US"/>
          </a:p>
        </p:txBody>
      </p:sp>
    </p:spTree>
    <p:extLst>
      <p:ext uri="{BB962C8B-B14F-4D97-AF65-F5344CB8AC3E}">
        <p14:creationId xmlns:p14="http://schemas.microsoft.com/office/powerpoint/2010/main" val="79524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B6DA-0E48-DDD0-15BF-FDA08ADEB0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5A21D8-D54C-5991-028F-F7F3CB7363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5FCBA7-EDD8-5DE6-68E6-C3F497BF9B2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5" name="Footer Placeholder 4">
            <a:extLst>
              <a:ext uri="{FF2B5EF4-FFF2-40B4-BE49-F238E27FC236}">
                <a16:creationId xmlns:a16="http://schemas.microsoft.com/office/drawing/2014/main" id="{C98267A2-59E6-1455-EE22-1A5B834166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24F242-A0EF-F11D-8262-5A4B1C3BB4F0}"/>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2012218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7738-0748-D2F7-BB02-A0636CA86A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54F01-3F16-7CE8-9FA1-FE75669A9FF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A1C2B-95A3-5350-F7EB-192F16E966CA}"/>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5" name="Footer Placeholder 4">
            <a:extLst>
              <a:ext uri="{FF2B5EF4-FFF2-40B4-BE49-F238E27FC236}">
                <a16:creationId xmlns:a16="http://schemas.microsoft.com/office/drawing/2014/main" id="{3076EE14-84F0-519A-2A76-5EA6F8EB62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AC9AB4-EC36-1FEB-A4F4-CCE115FA5305}"/>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55375274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13BDD-F0C3-3138-FF9E-008FDC7192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37029-E052-9BC3-976B-8D58BDE4B8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17ABC-C659-E14F-C927-CF61202F4F17}"/>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5" name="Footer Placeholder 4">
            <a:extLst>
              <a:ext uri="{FF2B5EF4-FFF2-40B4-BE49-F238E27FC236}">
                <a16:creationId xmlns:a16="http://schemas.microsoft.com/office/drawing/2014/main" id="{5380F853-8BA9-34E9-7B92-51B105E17B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566DD3-D366-D7E1-176B-B2E76997477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8318683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37568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095136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595072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574975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67320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950981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99355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868820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8BBB-6D7D-8D29-A42A-7C22CC9E02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23898F-90C5-2EDA-73C0-1A49B56C587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F7CBA-FE55-8536-AD37-6EB518A495C6}"/>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5" name="Footer Placeholder 4">
            <a:extLst>
              <a:ext uri="{FF2B5EF4-FFF2-40B4-BE49-F238E27FC236}">
                <a16:creationId xmlns:a16="http://schemas.microsoft.com/office/drawing/2014/main" id="{0B843482-7E26-408C-F588-BCFBEA5B4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32974C-560E-0700-1430-895B39CC313B}"/>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212160024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64577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53295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652165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4702-F01E-F9C1-A55F-ED8136DEDE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20437-FFD0-0D24-7A51-80BD9C2101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56258-CC95-0598-0E02-269A7830AA8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5" name="Footer Placeholder 4">
            <a:extLst>
              <a:ext uri="{FF2B5EF4-FFF2-40B4-BE49-F238E27FC236}">
                <a16:creationId xmlns:a16="http://schemas.microsoft.com/office/drawing/2014/main" id="{4E1BF474-E8B1-F5C2-A02D-43A26BB774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7FCB39-B1D0-0BA5-3692-C44DEC28B3C9}"/>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93085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16D2-FF5E-2E97-4495-AF27664BD7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85436C-C5E3-61F3-3160-8EDB709A732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94228-B198-8A08-04E2-ADDA23CC5A73}"/>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5" name="Footer Placeholder 4">
            <a:extLst>
              <a:ext uri="{FF2B5EF4-FFF2-40B4-BE49-F238E27FC236}">
                <a16:creationId xmlns:a16="http://schemas.microsoft.com/office/drawing/2014/main" id="{E11E8071-A96D-7471-4332-7498F305B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D32BBD-28B1-AEE4-1D31-A17A409FCE36}"/>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407889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59F5-5762-5640-869C-1849BDD595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94DBAF-F5B3-BDC2-9C90-D2F48AA66BC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C31598-7A10-F84D-0EB1-A38A1C37D29A}"/>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5" name="Footer Placeholder 4">
            <a:extLst>
              <a:ext uri="{FF2B5EF4-FFF2-40B4-BE49-F238E27FC236}">
                <a16:creationId xmlns:a16="http://schemas.microsoft.com/office/drawing/2014/main" id="{42E2CF75-071E-7304-FB79-A18B879DB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83E84E-C7E2-E105-E682-47E3C9E2995A}"/>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26003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D54A-59A0-ADA0-9FF8-5C29FA8812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4B9610-A8FD-F0A7-B3EB-2992A26FA5F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A6CF1D-4D73-FCE1-1B2D-132D9ADAA40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A396E-ED1F-6632-60E5-937DA276065D}"/>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6" name="Footer Placeholder 5">
            <a:extLst>
              <a:ext uri="{FF2B5EF4-FFF2-40B4-BE49-F238E27FC236}">
                <a16:creationId xmlns:a16="http://schemas.microsoft.com/office/drawing/2014/main" id="{A190D62A-B27E-6112-438C-6643E36210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EC1203-B0AF-BC0E-F76C-3E57BB3C2C82}"/>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344049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D2C8-2E5B-0DA1-AB27-12D814FF723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32178D2-B82D-16B9-BC76-6889610453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2D358-0792-6804-6C2A-17D5B033D02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DFF4BC-95EB-54E9-B90F-3EB521CED3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6E1034-752C-D384-07E9-473C0500719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0C117-406A-9A12-BBEE-A88422B7089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8" name="Footer Placeholder 7">
            <a:extLst>
              <a:ext uri="{FF2B5EF4-FFF2-40B4-BE49-F238E27FC236}">
                <a16:creationId xmlns:a16="http://schemas.microsoft.com/office/drawing/2014/main" id="{265749F2-A238-F444-D658-698041A96E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A0DE90D-DE3B-795B-732B-84D4E67084FA}"/>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1746271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469C-2889-8F5B-0BB9-F96A3FBB07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5E03D02-5C95-9F78-B127-1D4E756B5631}"/>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4" name="Footer Placeholder 3">
            <a:extLst>
              <a:ext uri="{FF2B5EF4-FFF2-40B4-BE49-F238E27FC236}">
                <a16:creationId xmlns:a16="http://schemas.microsoft.com/office/drawing/2014/main" id="{DF070C9D-4955-40AD-83AE-3E775E4060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9FE81C7-B38C-F753-2194-0D08A80A5AC0}"/>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2195541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3AC27-EBB9-8545-3055-BFE13D3BD9B8}"/>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3" name="Footer Placeholder 2">
            <a:extLst>
              <a:ext uri="{FF2B5EF4-FFF2-40B4-BE49-F238E27FC236}">
                <a16:creationId xmlns:a16="http://schemas.microsoft.com/office/drawing/2014/main" id="{5EA9990F-F9D5-A950-F19E-9170B2BE83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6EB75AE-4992-C412-F05B-88DE8938CEAA}"/>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424990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1333-325C-FDAB-047B-03FEBA4DEB4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102252-6F5F-9DF4-5179-48DE55392F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5817D8-1193-2337-7A18-F60E32088F3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5" name="Footer Placeholder 4">
            <a:extLst>
              <a:ext uri="{FF2B5EF4-FFF2-40B4-BE49-F238E27FC236}">
                <a16:creationId xmlns:a16="http://schemas.microsoft.com/office/drawing/2014/main" id="{B766B4D0-21ED-BB05-B441-60C1FA4A9D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D76352-6947-4AEC-ED1C-719C955D2FD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93237853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6F9-9A77-9514-2560-F455DC1594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512D34-985E-094C-1590-9D7C3B4F7D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77D736-2BEC-45A3-8DA6-0E5E077055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14CCA-A741-127D-8BDC-9FE9431CDBDA}"/>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6" name="Footer Placeholder 5">
            <a:extLst>
              <a:ext uri="{FF2B5EF4-FFF2-40B4-BE49-F238E27FC236}">
                <a16:creationId xmlns:a16="http://schemas.microsoft.com/office/drawing/2014/main" id="{EEF524FB-1942-D839-B272-18B43D4B97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46F430-28BF-AFBD-40E4-5F836C3CFFD7}"/>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3214755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1748-705D-3A2C-D994-8AA10890DD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43F1B-728E-BB7C-5F35-E7D28CB6E6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9AF2D2-5F20-278C-1268-CFE08D606C6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43E7C-11BE-7C9D-CD02-CFE2561042CA}"/>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6" name="Footer Placeholder 5">
            <a:extLst>
              <a:ext uri="{FF2B5EF4-FFF2-40B4-BE49-F238E27FC236}">
                <a16:creationId xmlns:a16="http://schemas.microsoft.com/office/drawing/2014/main" id="{36332E4B-6571-6DB4-1252-BE0E67311F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6FCE7D-A28A-3FC5-6F31-0B108A41A390}"/>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2303028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5459-DDA6-4892-A06F-BA6FDBFD50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F533F7-8689-1C16-3BD0-F28F5BA29FE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209A0-FD7B-7F8D-ABCC-189DF64422B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5" name="Footer Placeholder 4">
            <a:extLst>
              <a:ext uri="{FF2B5EF4-FFF2-40B4-BE49-F238E27FC236}">
                <a16:creationId xmlns:a16="http://schemas.microsoft.com/office/drawing/2014/main" id="{B49AC7B2-2C91-E5B0-6614-28B7E271E3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979213-4E72-96D5-CF31-4EACF5E9B314}"/>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191963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43DB3-41CF-5E9A-75E7-EE4D1FE1B7F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A3D71-7D7B-1B91-15B3-CAFD70F6594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550CE-F9B3-D98E-7053-45D386DF5C2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3/11/2025</a:t>
            </a:fld>
            <a:endParaRPr lang="en-US"/>
          </a:p>
        </p:txBody>
      </p:sp>
      <p:sp>
        <p:nvSpPr>
          <p:cNvPr id="5" name="Footer Placeholder 4">
            <a:extLst>
              <a:ext uri="{FF2B5EF4-FFF2-40B4-BE49-F238E27FC236}">
                <a16:creationId xmlns:a16="http://schemas.microsoft.com/office/drawing/2014/main" id="{5D2792F7-7E56-63D6-10DD-BBC16EBBA8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E66124-7947-90A4-77DE-CD28F3ACB7CD}"/>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305284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86F8-5335-A5A9-71D7-597EC5F5E3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40FDB5-B912-3F13-0746-C5D6E9F0BC3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1A1E27-419B-E989-B634-077FEC5458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C59EF2-EDC5-E640-CF35-122B8F00E18F}"/>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6" name="Footer Placeholder 5">
            <a:extLst>
              <a:ext uri="{FF2B5EF4-FFF2-40B4-BE49-F238E27FC236}">
                <a16:creationId xmlns:a16="http://schemas.microsoft.com/office/drawing/2014/main" id="{E65A9321-A1FD-1B5A-F83A-F73A3C7D21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236BE7-4550-9FF1-2F66-AA99DB583F2A}"/>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67865105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181F-2539-C192-F16F-66FB2A4A106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83F4AA7-6792-45B7-1E07-83867FE301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E4B682-C5A0-76C1-45D0-670D494E412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3E2289-1263-7577-EE62-10DA97EF69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AC9B02-B31B-EEC0-AF53-0C74642239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F648C6-0C8B-51CC-5478-93A0B9F02C04}"/>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8" name="Footer Placeholder 7">
            <a:extLst>
              <a:ext uri="{FF2B5EF4-FFF2-40B4-BE49-F238E27FC236}">
                <a16:creationId xmlns:a16="http://schemas.microsoft.com/office/drawing/2014/main" id="{73580843-7C54-E2A7-CCA5-DC34C35AC0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15DB28-89E0-5A2E-0991-D669288B94C0}"/>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9280433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A000-6211-AEAA-4950-963EA9951F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14C7AB5-1138-23F7-1A84-E411A7A14EB1}"/>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4" name="Footer Placeholder 3">
            <a:extLst>
              <a:ext uri="{FF2B5EF4-FFF2-40B4-BE49-F238E27FC236}">
                <a16:creationId xmlns:a16="http://schemas.microsoft.com/office/drawing/2014/main" id="{3F6E2A2A-B7A5-266D-13AC-B642F07A85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47B928-B906-282A-99AC-BBE6971EA6BC}"/>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2169302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EF896-7B3C-0C43-BA26-D0C1D00CC9E9}"/>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3" name="Footer Placeholder 2">
            <a:extLst>
              <a:ext uri="{FF2B5EF4-FFF2-40B4-BE49-F238E27FC236}">
                <a16:creationId xmlns:a16="http://schemas.microsoft.com/office/drawing/2014/main" id="{9E90CCCE-CE1E-4ACD-D64F-D6E0028B80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C142FE8-AF9C-5FFB-5DCE-D1374E8283D6}"/>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80491105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7775-E526-2BF0-1041-BE977DFFCF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93292F-A610-F86E-D887-41812E18FB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0D4B-A8B4-F659-4100-4BD9AF2D31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FDC29-D75F-5515-997F-7B773DB0DDA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6" name="Footer Placeholder 5">
            <a:extLst>
              <a:ext uri="{FF2B5EF4-FFF2-40B4-BE49-F238E27FC236}">
                <a16:creationId xmlns:a16="http://schemas.microsoft.com/office/drawing/2014/main" id="{F60C1653-FA5A-0979-59EC-DA6D6618F8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89C386-BD7A-6403-5E5A-7FFF71FA3C7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38454395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6AA7-506F-7A8C-8D52-756C45C01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B65B38-8EA8-31B9-E8CF-18E16A8DBE6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EF019-41AD-5A71-8486-9B8B7E8BDB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73CE3-7375-6FCD-7EDB-B4E1F773032B}"/>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3/11/2025</a:t>
            </a:fld>
            <a:endParaRPr lang="en-US"/>
          </a:p>
        </p:txBody>
      </p:sp>
      <p:sp>
        <p:nvSpPr>
          <p:cNvPr id="6" name="Footer Placeholder 5">
            <a:extLst>
              <a:ext uri="{FF2B5EF4-FFF2-40B4-BE49-F238E27FC236}">
                <a16:creationId xmlns:a16="http://schemas.microsoft.com/office/drawing/2014/main" id="{37368E73-06B2-C34D-DBAF-FDEE152D07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A7EB60-BD30-9F70-B080-9239C5157389}"/>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7243098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4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35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638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country&#10;&#10;Description automatically generated">
            <a:extLst>
              <a:ext uri="{FF2B5EF4-FFF2-40B4-BE49-F238E27FC236}">
                <a16:creationId xmlns:a16="http://schemas.microsoft.com/office/drawing/2014/main" id="{F06DB5AF-2746-ED72-32E0-27C4BACCB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12192000" cy="8077200"/>
          </a:xfrm>
          <a:prstGeom prst="rect">
            <a:avLst/>
          </a:prstGeom>
        </p:spPr>
      </p:pic>
      <p:sp>
        <p:nvSpPr>
          <p:cNvPr id="10" name="Rectangle: Rounded Corners 9">
            <a:extLst>
              <a:ext uri="{FF2B5EF4-FFF2-40B4-BE49-F238E27FC236}">
                <a16:creationId xmlns:a16="http://schemas.microsoft.com/office/drawing/2014/main" id="{4CBCA120-8522-F661-0931-BEEEE8790210}"/>
              </a:ext>
            </a:extLst>
          </p:cNvPr>
          <p:cNvSpPr/>
          <p:nvPr/>
        </p:nvSpPr>
        <p:spPr>
          <a:xfrm>
            <a:off x="402772" y="2438399"/>
            <a:ext cx="9220200" cy="3407230"/>
          </a:xfrm>
          <a:prstGeom prst="roundRect">
            <a:avLst/>
          </a:prstGeom>
          <a:solidFill>
            <a:schemeClr val="lt1">
              <a:alpha val="53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5AC70A05-DA3A-77C7-AA9A-C01397538243}"/>
              </a:ext>
            </a:extLst>
          </p:cNvPr>
          <p:cNvPicPr>
            <a:picLocks noChangeAspect="1"/>
          </p:cNvPicPr>
          <p:nvPr/>
        </p:nvPicPr>
        <p:blipFill>
          <a:blip r:embed="rId4"/>
          <a:stretch>
            <a:fillRect/>
          </a:stretch>
        </p:blipFill>
        <p:spPr>
          <a:xfrm>
            <a:off x="330429" y="2841171"/>
            <a:ext cx="9391824" cy="2267382"/>
          </a:xfrm>
          <a:prstGeom prst="rect">
            <a:avLst/>
          </a:prstGeom>
        </p:spPr>
      </p:pic>
      <p:pic>
        <p:nvPicPr>
          <p:cNvPr id="18" name="Picture 17">
            <a:extLst>
              <a:ext uri="{FF2B5EF4-FFF2-40B4-BE49-F238E27FC236}">
                <a16:creationId xmlns:a16="http://schemas.microsoft.com/office/drawing/2014/main" id="{A5298537-CC42-D951-4B35-4FE41B716294}"/>
              </a:ext>
            </a:extLst>
          </p:cNvPr>
          <p:cNvPicPr>
            <a:picLocks noChangeAspect="1"/>
          </p:cNvPicPr>
          <p:nvPr/>
        </p:nvPicPr>
        <p:blipFill>
          <a:blip r:embed="rId5"/>
          <a:stretch>
            <a:fillRect/>
          </a:stretch>
        </p:blipFill>
        <p:spPr>
          <a:xfrm>
            <a:off x="3361306" y="429285"/>
            <a:ext cx="4663844" cy="1079086"/>
          </a:xfrm>
          <a:prstGeom prst="rect">
            <a:avLst/>
          </a:prstGeom>
        </p:spPr>
      </p:pic>
      <p:pic>
        <p:nvPicPr>
          <p:cNvPr id="3" name="Picture 2">
            <a:extLst>
              <a:ext uri="{FF2B5EF4-FFF2-40B4-BE49-F238E27FC236}">
                <a16:creationId xmlns:a16="http://schemas.microsoft.com/office/drawing/2014/main" id="{E64F4D39-3A50-A0ED-2BBF-37C168EAA631}"/>
              </a:ext>
            </a:extLst>
          </p:cNvPr>
          <p:cNvPicPr>
            <a:picLocks noChangeAspect="1"/>
          </p:cNvPicPr>
          <p:nvPr/>
        </p:nvPicPr>
        <p:blipFill>
          <a:blip r:embed="rId6"/>
          <a:stretch>
            <a:fillRect/>
          </a:stretch>
        </p:blipFill>
        <p:spPr>
          <a:xfrm>
            <a:off x="3846888" y="4616351"/>
            <a:ext cx="2865368" cy="1457070"/>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BF95D0C1-7C68-27AF-263C-FE7F7E826E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9383" y="5367131"/>
            <a:ext cx="1490869" cy="1490869"/>
          </a:xfrm>
          <a:prstGeom prst="rect">
            <a:avLst/>
          </a:prstGeom>
        </p:spPr>
      </p:pic>
    </p:spTree>
    <p:custDataLst>
      <p:tags r:id="rId1"/>
    </p:custDataLst>
    <p:extLst>
      <p:ext uri="{BB962C8B-B14F-4D97-AF65-F5344CB8AC3E}">
        <p14:creationId xmlns:p14="http://schemas.microsoft.com/office/powerpoint/2010/main" val="2333517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85" objId="1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EAD2DC9D-64CE-3902-D48E-AF052BA71B97}"/>
              </a:ext>
            </a:extLst>
          </p:cNvPr>
          <p:cNvPicPr>
            <a:picLocks noChangeAspect="1"/>
          </p:cNvPicPr>
          <p:nvPr/>
        </p:nvPicPr>
        <p:blipFill>
          <a:blip r:embed="rId5"/>
          <a:stretch>
            <a:fillRect/>
          </a:stretch>
        </p:blipFill>
        <p:spPr>
          <a:xfrm>
            <a:off x="1389480" y="1889626"/>
            <a:ext cx="9413040" cy="3078747"/>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957B1B11-82BE-C2D3-C185-BA6D9ED590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5840" y="5278151"/>
            <a:ext cx="1490869" cy="1490869"/>
          </a:xfrm>
          <a:prstGeom prst="rect">
            <a:avLst/>
          </a:prstGeom>
        </p:spPr>
      </p:pic>
    </p:spTree>
    <p:custDataLst>
      <p:tags r:id="rId1"/>
    </p:custDataLst>
    <p:extLst>
      <p:ext uri="{BB962C8B-B14F-4D97-AF65-F5344CB8AC3E}">
        <p14:creationId xmlns:p14="http://schemas.microsoft.com/office/powerpoint/2010/main" val="4249224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C5401A-4E87-BAEA-60B2-015A431192BB}"/>
              </a:ext>
            </a:extLst>
          </p:cNvPr>
          <p:cNvGrpSpPr/>
          <p:nvPr/>
        </p:nvGrpSpPr>
        <p:grpSpPr>
          <a:xfrm>
            <a:off x="526730" y="97974"/>
            <a:ext cx="11044785" cy="1208314"/>
            <a:chOff x="442452" y="1258528"/>
            <a:chExt cx="2989006" cy="1538582"/>
          </a:xfrm>
          <a:solidFill>
            <a:srgbClr val="FFFF00"/>
          </a:solidFill>
        </p:grpSpPr>
        <p:sp>
          <p:nvSpPr>
            <p:cNvPr id="10" name="Speech Bubble: Rectangle with Corners Rounded 9">
              <a:extLst>
                <a:ext uri="{FF2B5EF4-FFF2-40B4-BE49-F238E27FC236}">
                  <a16:creationId xmlns:a16="http://schemas.microsoft.com/office/drawing/2014/main" id="{E6DD87A5-FDBF-C5F8-641D-60460D9E1F9B}"/>
                </a:ext>
              </a:extLst>
            </p:cNvPr>
            <p:cNvSpPr/>
            <p:nvPr/>
          </p:nvSpPr>
          <p:spPr>
            <a:xfrm>
              <a:off x="442452" y="1258528"/>
              <a:ext cx="2989006" cy="1538582"/>
            </a:xfrm>
            <a:prstGeom prst="wedgeRoundRectCallout">
              <a:avLst>
                <a:gd name="adj1" fmla="val -2412"/>
                <a:gd name="adj2" fmla="val 49999"/>
                <a:gd name="adj3" fmla="val 16667"/>
              </a:avLst>
            </a:prstGeom>
            <a:grp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1A3D3E8-E849-974B-6BD5-DD4B45511D2C}"/>
                </a:ext>
              </a:extLst>
            </p:cNvPr>
            <p:cNvSpPr txBox="1"/>
            <p:nvPr/>
          </p:nvSpPr>
          <p:spPr>
            <a:xfrm>
              <a:off x="458987" y="1258528"/>
              <a:ext cx="2955114" cy="708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Hoàn thành bảng (theo gợi ý dưới dưới đây vào vở) về một số công trình tiêu biểu số vào với về một đây của Lào.</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5" name="Table 4">
            <a:extLst>
              <a:ext uri="{FF2B5EF4-FFF2-40B4-BE49-F238E27FC236}">
                <a16:creationId xmlns:a16="http://schemas.microsoft.com/office/drawing/2014/main" id="{DDF0CA59-20B5-81CD-CD4D-052FC38CABA3}"/>
              </a:ext>
            </a:extLst>
          </p:cNvPr>
          <p:cNvGraphicFramePr>
            <a:graphicFrameLocks noGrp="1"/>
          </p:cNvGraphicFramePr>
          <p:nvPr>
            <p:extLst>
              <p:ext uri="{D42A27DB-BD31-4B8C-83A1-F6EECF244321}">
                <p14:modId xmlns:p14="http://schemas.microsoft.com/office/powerpoint/2010/main" val="3843607318"/>
              </p:ext>
            </p:extLst>
          </p:nvPr>
        </p:nvGraphicFramePr>
        <p:xfrm>
          <a:off x="783771" y="1649980"/>
          <a:ext cx="10515600" cy="3844578"/>
        </p:xfrm>
        <a:graphic>
          <a:graphicData uri="http://schemas.openxmlformats.org/drawingml/2006/table">
            <a:tbl>
              <a:tblPr/>
              <a:tblGrid>
                <a:gridCol w="4060372">
                  <a:extLst>
                    <a:ext uri="{9D8B030D-6E8A-4147-A177-3AD203B41FA5}">
                      <a16:colId xmlns:a16="http://schemas.microsoft.com/office/drawing/2014/main" val="869187983"/>
                    </a:ext>
                  </a:extLst>
                </a:gridCol>
                <a:gridCol w="6455228">
                  <a:extLst>
                    <a:ext uri="{9D8B030D-6E8A-4147-A177-3AD203B41FA5}">
                      <a16:colId xmlns:a16="http://schemas.microsoft.com/office/drawing/2014/main" val="1955825196"/>
                    </a:ext>
                  </a:extLst>
                </a:gridCol>
              </a:tblGrid>
              <a:tr h="749945">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Tên</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công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trình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Nét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sắc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02601830"/>
                  </a:ext>
                </a:extLst>
              </a:tr>
              <a:tr h="1344761">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Cánh</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đồng</a:t>
                      </a:r>
                      <a:r>
                        <a:rPr lang="en-US" sz="3200" dirty="0">
                          <a:solidFill>
                            <a:srgbClr val="000000"/>
                          </a:solidFill>
                          <a:effectLst/>
                          <a:latin typeface="Cambria" panose="02040503050406030204" pitchFamily="18" charset="0"/>
                          <a:ea typeface="Cambria" panose="02040503050406030204" pitchFamily="18" charset="0"/>
                        </a:rPr>
                        <a:t>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Là di tích khảo cổ học, lưu giữ khoảng 2 000 chiếc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173982"/>
                  </a:ext>
                </a:extLst>
              </a:tr>
              <a:tr h="749945">
                <a:tc>
                  <a:txBody>
                    <a:bodyPr/>
                    <a:lstStyle/>
                    <a:p>
                      <a:pPr algn="just"/>
                      <a:r>
                        <a:rPr lang="en-US" sz="3200">
                          <a:solidFill>
                            <a:srgbClr val="000000"/>
                          </a:solidFill>
                          <a:effectLst/>
                          <a:latin typeface="Cambria" panose="02040503050406030204" pitchFamily="18" charset="0"/>
                          <a:ea typeface="Cambria" panose="02040503050406030204" pitchFamily="18" charset="0"/>
                        </a:rPr>
                        <a:t>Cố đô Luông Pha-băng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655418"/>
                  </a:ext>
                </a:extLst>
              </a:tr>
              <a:tr h="999927">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Thạt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Luổng</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828787"/>
                  </a:ext>
                </a:extLst>
              </a:tr>
            </a:tbl>
          </a:graphicData>
        </a:graphic>
      </p:graphicFrame>
      <p:sp>
        <p:nvSpPr>
          <p:cNvPr id="6" name="Rectangle 1">
            <a:extLst>
              <a:ext uri="{FF2B5EF4-FFF2-40B4-BE49-F238E27FC236}">
                <a16:creationId xmlns:a16="http://schemas.microsoft.com/office/drawing/2014/main" id="{6ADF4772-8370-EB5E-0B93-10DD23974BEA}"/>
              </a:ext>
            </a:extLst>
          </p:cNvPr>
          <p:cNvSpPr>
            <a:spLocks noChangeArrowheads="1"/>
          </p:cNvSpPr>
          <p:nvPr/>
        </p:nvSpPr>
        <p:spPr bwMode="auto">
          <a:xfrm>
            <a:off x="838200" y="3087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5053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CE9EA1-667D-9798-2C88-B3C1D160B1A5}"/>
              </a:ext>
            </a:extLst>
          </p:cNvPr>
          <p:cNvGraphicFramePr>
            <a:graphicFrameLocks noGrp="1"/>
          </p:cNvGraphicFramePr>
          <p:nvPr>
            <p:extLst>
              <p:ext uri="{D42A27DB-BD31-4B8C-83A1-F6EECF244321}">
                <p14:modId xmlns:p14="http://schemas.microsoft.com/office/powerpoint/2010/main" val="2575801703"/>
              </p:ext>
            </p:extLst>
          </p:nvPr>
        </p:nvGraphicFramePr>
        <p:xfrm>
          <a:off x="772886" y="583180"/>
          <a:ext cx="10515600" cy="5374889"/>
        </p:xfrm>
        <a:graphic>
          <a:graphicData uri="http://schemas.openxmlformats.org/drawingml/2006/table">
            <a:tbl>
              <a:tblPr/>
              <a:tblGrid>
                <a:gridCol w="4060372">
                  <a:extLst>
                    <a:ext uri="{9D8B030D-6E8A-4147-A177-3AD203B41FA5}">
                      <a16:colId xmlns:a16="http://schemas.microsoft.com/office/drawing/2014/main" val="869187983"/>
                    </a:ext>
                  </a:extLst>
                </a:gridCol>
                <a:gridCol w="6455228">
                  <a:extLst>
                    <a:ext uri="{9D8B030D-6E8A-4147-A177-3AD203B41FA5}">
                      <a16:colId xmlns:a16="http://schemas.microsoft.com/office/drawing/2014/main" val="1955825196"/>
                    </a:ext>
                  </a:extLst>
                </a:gridCol>
              </a:tblGrid>
              <a:tr h="1107213">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Tên</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công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trình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Nét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sắc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02601830"/>
                  </a:ext>
                </a:extLst>
              </a:tr>
              <a:tr h="1684178">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Cánh</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đồng</a:t>
                      </a:r>
                      <a:r>
                        <a:rPr lang="en-US" sz="3200" dirty="0">
                          <a:solidFill>
                            <a:srgbClr val="000000"/>
                          </a:solidFill>
                          <a:effectLst/>
                          <a:latin typeface="Cambria" panose="02040503050406030204" pitchFamily="18" charset="0"/>
                          <a:ea typeface="Cambria" panose="02040503050406030204" pitchFamily="18" charset="0"/>
                        </a:rPr>
                        <a:t>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Là di tích khảo cổ học, lưu giữ khoảng 2 000 chiếc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173982"/>
                  </a:ext>
                </a:extLst>
              </a:tr>
              <a:tr h="1107213">
                <a:tc>
                  <a:txBody>
                    <a:bodyPr/>
                    <a:lstStyle/>
                    <a:p>
                      <a:pPr algn="just"/>
                      <a:r>
                        <a:rPr lang="en-US" sz="3200">
                          <a:solidFill>
                            <a:srgbClr val="000000"/>
                          </a:solidFill>
                          <a:effectLst/>
                          <a:latin typeface="Cambria" panose="02040503050406030204" pitchFamily="18" charset="0"/>
                          <a:ea typeface="Cambria" panose="02040503050406030204" pitchFamily="18" charset="0"/>
                        </a:rPr>
                        <a:t>Cố đô Luông Pha-băng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655418"/>
                  </a:ext>
                </a:extLst>
              </a:tr>
              <a:tr h="1476285">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Thạt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Luổng</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828787"/>
                  </a:ext>
                </a:extLst>
              </a:tr>
            </a:tbl>
          </a:graphicData>
        </a:graphic>
      </p:graphicFrame>
      <p:sp>
        <p:nvSpPr>
          <p:cNvPr id="3" name="TextBox 2">
            <a:extLst>
              <a:ext uri="{FF2B5EF4-FFF2-40B4-BE49-F238E27FC236}">
                <a16:creationId xmlns:a16="http://schemas.microsoft.com/office/drawing/2014/main" id="{A43A4EB8-1263-9ECD-6A49-EACE9DDAE0EC}"/>
              </a:ext>
            </a:extLst>
          </p:cNvPr>
          <p:cNvSpPr txBox="1"/>
          <p:nvPr/>
        </p:nvSpPr>
        <p:spPr>
          <a:xfrm>
            <a:off x="5040085" y="3363686"/>
            <a:ext cx="6128657" cy="1077218"/>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Là nơi lưu giữ 58 làng cổ với hệ thống cung điện, chùa, tháp,...</a:t>
            </a:r>
            <a:endParaRPr lang="en-US" sz="3200"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CA5EE61-117B-6115-0B36-FEAFA0D122C4}"/>
              </a:ext>
            </a:extLst>
          </p:cNvPr>
          <p:cNvSpPr txBox="1"/>
          <p:nvPr/>
        </p:nvSpPr>
        <p:spPr>
          <a:xfrm>
            <a:off x="4985658" y="4539343"/>
            <a:ext cx="6128657" cy="1384995"/>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Tháp có hình nậm rượu đặt trên hình hoa sen, đáy vuông, được dát vàng rực rỡ, xung quanh là những tháp nhỏ.</a:t>
            </a:r>
          </a:p>
        </p:txBody>
      </p:sp>
    </p:spTree>
    <p:extLst>
      <p:ext uri="{BB962C8B-B14F-4D97-AF65-F5344CB8AC3E}">
        <p14:creationId xmlns:p14="http://schemas.microsoft.com/office/powerpoint/2010/main" val="1248463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7" name="Picture 6" descr="A yellow letters on a black background&#10;&#10;Description automatically generated">
            <a:extLst>
              <a:ext uri="{FF2B5EF4-FFF2-40B4-BE49-F238E27FC236}">
                <a16:creationId xmlns:a16="http://schemas.microsoft.com/office/drawing/2014/main" id="{27DE3DA2-35EE-1E42-B7CE-2FA33EFBD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custDataLst>
      <p:tags r:id="rId1"/>
    </p:custDataLst>
    <p:extLst>
      <p:ext uri="{BB962C8B-B14F-4D97-AF65-F5344CB8AC3E}">
        <p14:creationId xmlns:p14="http://schemas.microsoft.com/office/powerpoint/2010/main" val="4001227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
            <a:extLst>
              <a:ext uri="{FF2B5EF4-FFF2-40B4-BE49-F238E27FC236}">
                <a16:creationId xmlns:a16="http://schemas.microsoft.com/office/drawing/2014/main" id="{632F8808-F38D-C201-3CD9-9E381F180D3A}"/>
              </a:ext>
            </a:extLst>
          </p:cNvPr>
          <p:cNvSpPr/>
          <p:nvPr/>
        </p:nvSpPr>
        <p:spPr>
          <a:xfrm>
            <a:off x="3611940" y="1518487"/>
            <a:ext cx="8133746" cy="2705170"/>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46">
              <a:defRPr/>
            </a:pPr>
            <a:r>
              <a:rPr lang="vi-VN" sz="4800" b="1" dirty="0">
                <a:solidFill>
                  <a:srgbClr val="000066"/>
                </a:solidFill>
                <a:latin typeface="Calibri" panose="020F0502020204030204"/>
              </a:rPr>
              <a:t>Giới thiệu với người thân về một công trình tiêu biểu của Lào mà em ấn tượng.</a:t>
            </a:r>
            <a:endParaRPr kumimoji="0" lang="en-US" sz="66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5" name="Hình ảnh 22" descr="Ảnh có chứa mẫu họa&#10;&#10;Mô tả được tạo tự động">
            <a:extLst>
              <a:ext uri="{FF2B5EF4-FFF2-40B4-BE49-F238E27FC236}">
                <a16:creationId xmlns:a16="http://schemas.microsoft.com/office/drawing/2014/main" id="{455C42CF-E6A1-D35C-1F55-DEC432A9F4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15" b="96643" l="8537" r="92988">
                        <a14:foregroundMark x1="92988" y1="12950" x2="92988" y2="12950"/>
                        <a14:foregroundMark x1="53963" y1="6715" x2="53963" y2="6715"/>
                        <a14:foregroundMark x1="48171" y1="91847" x2="48171" y2="91847"/>
                        <a14:foregroundMark x1="60061" y1="94724" x2="60061" y2="94724"/>
                        <a14:foregroundMark x1="50000" y1="46523" x2="50000" y2="46523"/>
                        <a14:foregroundMark x1="64024" y1="91847" x2="58232" y2="96643"/>
                      </a14:backgroundRemoval>
                    </a14:imgEffect>
                  </a14:imgLayer>
                </a14:imgProps>
              </a:ext>
              <a:ext uri="{28A0092B-C50C-407E-A947-70E740481C1C}">
                <a14:useLocalDpi xmlns:a14="http://schemas.microsoft.com/office/drawing/2010/main" val="0"/>
              </a:ext>
            </a:extLst>
          </a:blip>
          <a:stretch>
            <a:fillRect/>
          </a:stretch>
        </p:blipFill>
        <p:spPr>
          <a:xfrm flipH="1">
            <a:off x="0" y="1882140"/>
            <a:ext cx="4127924" cy="5248002"/>
          </a:xfrm>
          <a:prstGeom prst="rect">
            <a:avLst/>
          </a:prstGeom>
        </p:spPr>
      </p:pic>
    </p:spTree>
    <p:extLst>
      <p:ext uri="{BB962C8B-B14F-4D97-AF65-F5344CB8AC3E}">
        <p14:creationId xmlns:p14="http://schemas.microsoft.com/office/powerpoint/2010/main" val="3639159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6940" y="233248"/>
            <a:ext cx="9524011" cy="6863417"/>
          </a:xfrm>
          <a:prstGeom prst="rect">
            <a:avLst/>
          </a:prstGeom>
        </p:spPr>
        <p:txBody>
          <a:bodyPr wrap="square">
            <a:spAutoFit/>
          </a:bodyPr>
          <a:lstStyle/>
          <a:p>
            <a:pPr algn="just"/>
            <a:r>
              <a:rPr lang="en-US" dirty="0">
                <a:solidFill>
                  <a:srgbClr val="000000"/>
                </a:solidFill>
                <a:latin typeface="Times New Roman" pitchFamily="18" charset="0"/>
                <a:ea typeface="Cambria" panose="02040503050406030204" pitchFamily="18" charset="0"/>
                <a:cs typeface="Times New Roman" pitchFamily="18" charset="0"/>
              </a:rPr>
              <a:t>  </a:t>
            </a:r>
            <a:r>
              <a:rPr lang="vi-VN" sz="2000" dirty="0">
                <a:solidFill>
                  <a:srgbClr val="000000"/>
                </a:solidFill>
                <a:latin typeface="Times New Roman" pitchFamily="18" charset="0"/>
                <a:ea typeface="Cambria" panose="02040503050406030204" pitchFamily="18" charset="0"/>
                <a:cs typeface="Times New Roman" pitchFamily="18" charset="0"/>
              </a:rPr>
              <a:t>Tháp Thạt Luổng là công trình kiến trúc độc đáo của quốc gia Lào, tọa lạc tại phía Đông của thủ đô Viêng Chăn.</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Tháp</a:t>
            </a:r>
            <a:r>
              <a:rPr lang="en-US" sz="2000" dirty="0">
                <a:latin typeface="Times New Roman" pitchFamily="18" charset="0"/>
                <a:cs typeface="Times New Roman" pitchFamily="18" charset="0"/>
              </a:rPr>
              <a:t> đ</a:t>
            </a:r>
            <a:r>
              <a:rPr lang="vi-VN" sz="2000" dirty="0">
                <a:latin typeface="Times New Roman" pitchFamily="18" charset="0"/>
                <a:cs typeface="Times New Roman" pitchFamily="18" charset="0"/>
              </a:rPr>
              <a:t>ược xây dựng trên mảnh đất cao, bằng phẳng tại phía Đông thủ đô, Thạt Luổng sở hữu kiến trúc độc đáo, được mệnh danh là tòa bảo tháp lớn và đẹp nhất mà quốc gia này sở hữu.</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Thạt Luổng là tòa bảo tháp Phật giáo khổng lồ, với chiều cao 44 mét, rộng 69 mét, được xây dựng theo dáng hình kim tự tháp. Xung quanh tòa bảo tháp chính là 30 bảo tháp có kích thước nhỏ hơn. Điểm nhấn nổi bật của công trình này phải kể đến phần đỉnh bảo tháp Thạt Luổng được dát 500kg vàng lá, tạo nên vẻ ngoài rực rỡ, ấn tượng, đồng thời trở thành biểu tượng cho nước Lào phồn vinh, huy hoàng.</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Tòa tháp được chia thành ba bệ, tượng trưng cho các giai đoạn khác nhau trong quá trình giác ngộ Phật pháp. Phần bệ tháp Thạt Luổng có mỗi cạnh dài 69 mét, tỏa ra hai hướng Đông Tây, và hai cạnh 68 mét tỏa vè hai hướng Bắc Nam. Cả bốn cạnh này đều được ốp bằng 323 phiến đá kiên cố.</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Tầng thứ hai của bảo tháp là những cạnh dài 48 mét, bao bọc cả bốn cạnh với hình dáng cánh hoa sen nở rộ gồm 120 cánh rất đẹp. Và giữa tầng thứ hai và ba là 30 tháp nhỏ với hình dáng tương tự tòa tháp Thạt Luổng trung tâm, và đắp hàng chữ Bali nổi ghi các lời răn của Đức Phật.</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Và tầng trên cùng được xem là khu vực trung tâm của tháp Thạt Luổng. Công trình được xây dựng theo hình dáng quả bầu, trang trí xung quanh với họa tiết cánh sen nở rộ tỏa về bốn phía. Đây là phần được phủ 500kg vàng lá để tạo nên vẻ ngoài vàng rực lộng lẫy, nguy nga.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02"/>
            <a:ext cx="2289527" cy="229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50598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ạt Luổng, kỳ quan kiến trúc gắn liền với văn hóa Phật giáo tại Lào">
            <a:extLst>
              <a:ext uri="{FF2B5EF4-FFF2-40B4-BE49-F238E27FC236}">
                <a16:creationId xmlns:a16="http://schemas.microsoft.com/office/drawing/2014/main" id="{14571C10-40F8-C583-EB34-2BEE8B6CC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0" y="1099456"/>
            <a:ext cx="4528457" cy="4528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6BC68A-3ED3-75A7-9758-813BB06B39A0}"/>
              </a:ext>
            </a:extLst>
          </p:cNvPr>
          <p:cNvSpPr txBox="1"/>
          <p:nvPr/>
        </p:nvSpPr>
        <p:spPr>
          <a:xfrm>
            <a:off x="5290457" y="487025"/>
            <a:ext cx="6477000" cy="6370975"/>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 Tháp Thạt Luổng là công trình kiến trúc độc đáo của quốc gia Lào, tọa lạc tại phía Đông của thủ đô Viêng Chăn.</a:t>
            </a:r>
          </a:p>
          <a:p>
            <a:pPr algn="just"/>
            <a:r>
              <a:rPr lang="vi-VN" sz="2400" b="0" i="0" dirty="0">
                <a:solidFill>
                  <a:srgbClr val="000000"/>
                </a:solidFill>
                <a:effectLst/>
                <a:latin typeface="Cambria" panose="02040503050406030204" pitchFamily="18" charset="0"/>
                <a:ea typeface="Cambria" panose="02040503050406030204" pitchFamily="18" charset="0"/>
              </a:rPr>
              <a:t>- Thạt Luổng được đánh giá là một trong những công trình đặc trưng nhất mang tính tôn giáo sâu sắc, biểu tượng cho trí tuệ, óc sáng tạo và tinh thần đoàn kết của người dân Lào.</a:t>
            </a:r>
          </a:p>
          <a:p>
            <a:pPr algn="just"/>
            <a:r>
              <a:rPr lang="vi-VN" sz="2400" b="0" i="0" dirty="0">
                <a:solidFill>
                  <a:srgbClr val="000000"/>
                </a:solidFill>
                <a:effectLst/>
                <a:latin typeface="Cambria" panose="02040503050406030204" pitchFamily="18" charset="0"/>
                <a:ea typeface="Cambria" panose="02040503050406030204" pitchFamily="18" charset="0"/>
              </a:rPr>
              <a:t>- Thạt Luổng là kiến trúc trung tâm của chùa Thạt Luổng và là một trong những tháp Phật lớn nhất ở Lào (chân rộng 90m x 90m và cao 45m). Trung tâm của tháp là một khối lớn uy nghi, </a:t>
            </a:r>
            <a:r>
              <a:rPr lang="vi-VN" sz="2400" b="0" i="0" dirty="0">
                <a:solidFill>
                  <a:srgbClr val="000000"/>
                </a:solidFill>
                <a:effectLst/>
                <a:latin typeface="+mj-lt"/>
                <a:ea typeface="Cambria" panose="02040503050406030204" pitchFamily="18" charset="0"/>
              </a:rPr>
              <a:t>trang nhà </a:t>
            </a:r>
            <a:r>
              <a:rPr lang="vi-VN" sz="2400" b="0" i="0" dirty="0">
                <a:solidFill>
                  <a:srgbClr val="000000"/>
                </a:solidFill>
                <a:effectLst/>
                <a:latin typeface="Cambria" panose="02040503050406030204" pitchFamily="18" charset="0"/>
                <a:ea typeface="Cambria" panose="02040503050406030204" pitchFamily="18" charset="0"/>
              </a:rPr>
              <a:t>vươn lên cao như một mũi tên. Đế của khối trung tâm là một đài sen hình vuông đang nở tung những cánh vàng ra bốn phía. Trên đài sen là bệ cao có hình vuông và có cấu trúc khá phức tạp.</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4233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07A95B79-51CC-8472-142B-1B9D42D2A793}"/>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760020" y="1176647"/>
            <a:ext cx="7466029" cy="3987990"/>
          </a:xfrm>
          <a:prstGeom prst="rect">
            <a:avLst/>
          </a:prstGeom>
        </p:spPr>
      </p:pic>
      <p:pic>
        <p:nvPicPr>
          <p:cNvPr id="4" name="Picture 7">
            <a:extLst>
              <a:ext uri="{FF2B5EF4-FFF2-40B4-BE49-F238E27FC236}">
                <a16:creationId xmlns:a16="http://schemas.microsoft.com/office/drawing/2014/main" id="{A02ED2A5-EA8C-E532-2A0A-E4F181EB63EE}"/>
              </a:ext>
            </a:extLst>
          </p:cNvPr>
          <p:cNvPicPr>
            <a:picLocks noChangeAspect="1"/>
          </p:cNvPicPr>
          <p:nvPr/>
        </p:nvPicPr>
        <p:blipFill>
          <a:blip r:embed="rId3"/>
          <a:stretch>
            <a:fillRect/>
          </a:stretch>
        </p:blipFill>
        <p:spPr>
          <a:xfrm>
            <a:off x="7923568" y="1790767"/>
            <a:ext cx="3988715" cy="5099728"/>
          </a:xfrm>
          <a:prstGeom prst="rect">
            <a:avLst/>
          </a:prstGeom>
        </p:spPr>
      </p:pic>
      <p:sp>
        <p:nvSpPr>
          <p:cNvPr id="5" name="TextBox 4">
            <a:extLst>
              <a:ext uri="{FF2B5EF4-FFF2-40B4-BE49-F238E27FC236}">
                <a16:creationId xmlns:a16="http://schemas.microsoft.com/office/drawing/2014/main" id="{1C9D6D54-94C5-A399-86EC-D2647136C87A}"/>
              </a:ext>
            </a:extLst>
          </p:cNvPr>
          <p:cNvSpPr txBox="1"/>
          <p:nvPr/>
        </p:nvSpPr>
        <p:spPr>
          <a:xfrm>
            <a:off x="849086" y="2656114"/>
            <a:ext cx="6455228" cy="2308324"/>
          </a:xfrm>
          <a:prstGeom prst="rect">
            <a:avLst/>
          </a:prstGeom>
          <a:noFill/>
        </p:spPr>
        <p:txBody>
          <a:bodyPr wrap="square" rtlCol="0">
            <a:spAutoFit/>
          </a:bodyPr>
          <a:lstStyle/>
          <a:p>
            <a:pPr algn="ctr"/>
            <a:r>
              <a:rPr lang="en-US" sz="4800" b="1" dirty="0" err="1">
                <a:solidFill>
                  <a:srgbClr val="002060"/>
                </a:solidFill>
              </a:rPr>
              <a:t>Hoạt</a:t>
            </a:r>
            <a:r>
              <a:rPr lang="en-US" sz="4800" b="1" dirty="0">
                <a:solidFill>
                  <a:srgbClr val="002060"/>
                </a:solidFill>
              </a:rPr>
              <a:t> </a:t>
            </a:r>
            <a:r>
              <a:rPr lang="en-US" sz="4800" b="1" dirty="0" err="1">
                <a:solidFill>
                  <a:srgbClr val="002060"/>
                </a:solidFill>
              </a:rPr>
              <a:t>động</a:t>
            </a:r>
            <a:r>
              <a:rPr lang="en-US" sz="4800" b="1" dirty="0">
                <a:solidFill>
                  <a:srgbClr val="002060"/>
                </a:solidFill>
              </a:rPr>
              <a:t> 3: </a:t>
            </a:r>
            <a:r>
              <a:rPr lang="en-US" sz="4800" b="1" dirty="0" err="1">
                <a:solidFill>
                  <a:srgbClr val="002060"/>
                </a:solidFill>
              </a:rPr>
              <a:t>Tìm</a:t>
            </a:r>
            <a:r>
              <a:rPr lang="en-US" sz="4800" b="1" dirty="0">
                <a:solidFill>
                  <a:srgbClr val="002060"/>
                </a:solidFill>
              </a:rPr>
              <a:t> </a:t>
            </a:r>
            <a:r>
              <a:rPr lang="en-US" sz="4800" b="1" dirty="0" err="1">
                <a:solidFill>
                  <a:srgbClr val="002060"/>
                </a:solidFill>
              </a:rPr>
              <a:t>hiểu</a:t>
            </a:r>
            <a:r>
              <a:rPr lang="en-US" sz="4800" b="1" dirty="0">
                <a:solidFill>
                  <a:srgbClr val="002060"/>
                </a:solidFill>
              </a:rPr>
              <a:t> </a:t>
            </a:r>
            <a:r>
              <a:rPr lang="en-US" sz="4800" b="1" dirty="0" err="1">
                <a:solidFill>
                  <a:srgbClr val="002060"/>
                </a:solidFill>
              </a:rPr>
              <a:t>về</a:t>
            </a:r>
            <a:r>
              <a:rPr lang="en-US" sz="4800" b="1" dirty="0">
                <a:solidFill>
                  <a:srgbClr val="002060"/>
                </a:solidFill>
              </a:rPr>
              <a:t> </a:t>
            </a:r>
            <a:r>
              <a:rPr lang="en-US" sz="4800" b="1" dirty="0" err="1">
                <a:solidFill>
                  <a:srgbClr val="002060"/>
                </a:solidFill>
              </a:rPr>
              <a:t>một</a:t>
            </a:r>
            <a:r>
              <a:rPr lang="en-US" sz="4800" b="1" dirty="0">
                <a:solidFill>
                  <a:srgbClr val="002060"/>
                </a:solidFill>
              </a:rPr>
              <a:t> </a:t>
            </a:r>
            <a:r>
              <a:rPr lang="en-US" sz="4800" b="1" dirty="0" err="1">
                <a:solidFill>
                  <a:srgbClr val="002060"/>
                </a:solidFill>
              </a:rPr>
              <a:t>số</a:t>
            </a:r>
            <a:r>
              <a:rPr lang="en-US" sz="4800" b="1" dirty="0">
                <a:solidFill>
                  <a:srgbClr val="002060"/>
                </a:solidFill>
              </a:rPr>
              <a:t> </a:t>
            </a:r>
            <a:r>
              <a:rPr lang="en-US" sz="4800" b="1" dirty="0" err="1">
                <a:solidFill>
                  <a:srgbClr val="002060"/>
                </a:solidFill>
              </a:rPr>
              <a:t>công</a:t>
            </a:r>
            <a:r>
              <a:rPr lang="en-US" sz="4800" b="1" dirty="0">
                <a:solidFill>
                  <a:srgbClr val="002060"/>
                </a:solidFill>
              </a:rPr>
              <a:t> </a:t>
            </a:r>
            <a:r>
              <a:rPr lang="en-US" sz="4800" b="1" dirty="0" err="1">
                <a:solidFill>
                  <a:srgbClr val="002060"/>
                </a:solidFill>
              </a:rPr>
              <a:t>trình</a:t>
            </a:r>
            <a:r>
              <a:rPr lang="en-US" sz="4800" b="1" dirty="0">
                <a:solidFill>
                  <a:srgbClr val="002060"/>
                </a:solidFill>
              </a:rPr>
              <a:t> </a:t>
            </a:r>
            <a:r>
              <a:rPr lang="en-US" sz="4800" b="1" dirty="0" err="1">
                <a:solidFill>
                  <a:srgbClr val="002060"/>
                </a:solidFill>
              </a:rPr>
              <a:t>tiêu</a:t>
            </a:r>
            <a:r>
              <a:rPr lang="en-US" sz="4800" b="1" dirty="0">
                <a:solidFill>
                  <a:srgbClr val="002060"/>
                </a:solidFill>
              </a:rPr>
              <a:t> </a:t>
            </a:r>
            <a:r>
              <a:rPr lang="en-US" sz="4800" b="1" dirty="0" err="1">
                <a:solidFill>
                  <a:srgbClr val="002060"/>
                </a:solidFill>
              </a:rPr>
              <a:t>biểu</a:t>
            </a:r>
            <a:r>
              <a:rPr lang="en-US" sz="4800" b="1" dirty="0">
                <a:solidFill>
                  <a:srgbClr val="002060"/>
                </a:solidFill>
              </a:rPr>
              <a:t> </a:t>
            </a:r>
            <a:r>
              <a:rPr lang="en-US" sz="4800" b="1" dirty="0" err="1">
                <a:solidFill>
                  <a:srgbClr val="002060"/>
                </a:solidFill>
              </a:rPr>
              <a:t>của</a:t>
            </a:r>
            <a:r>
              <a:rPr lang="en-US" sz="4800" b="1" dirty="0">
                <a:solidFill>
                  <a:srgbClr val="002060"/>
                </a:solidFill>
              </a:rPr>
              <a:t> </a:t>
            </a:r>
            <a:r>
              <a:rPr lang="en-US" sz="4800" b="1" dirty="0" err="1">
                <a:solidFill>
                  <a:srgbClr val="002060"/>
                </a:solidFill>
              </a:rPr>
              <a:t>Lào</a:t>
            </a:r>
            <a:r>
              <a:rPr lang="en-US" sz="4800" b="1" dirty="0">
                <a:solidFill>
                  <a:srgbClr val="002060"/>
                </a:solidFill>
              </a:rPr>
              <a:t> </a:t>
            </a:r>
          </a:p>
        </p:txBody>
      </p:sp>
    </p:spTree>
    <p:extLst>
      <p:ext uri="{BB962C8B-B14F-4D97-AF65-F5344CB8AC3E}">
        <p14:creationId xmlns:p14="http://schemas.microsoft.com/office/powerpoint/2010/main" val="2680622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
            <a:extLst>
              <a:ext uri="{FF2B5EF4-FFF2-40B4-BE49-F238E27FC236}">
                <a16:creationId xmlns:a16="http://schemas.microsoft.com/office/drawing/2014/main" id="{632F8808-F38D-C201-3CD9-9E381F180D3A}"/>
              </a:ext>
            </a:extLst>
          </p:cNvPr>
          <p:cNvSpPr/>
          <p:nvPr/>
        </p:nvSpPr>
        <p:spPr>
          <a:xfrm>
            <a:off x="566057" y="0"/>
            <a:ext cx="10798629" cy="1785257"/>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vi-VN" sz="3600" b="1" dirty="0">
                <a:solidFill>
                  <a:srgbClr val="000066"/>
                </a:solidFill>
                <a:latin typeface="Calibri" panose="020F0502020204030204"/>
              </a:rPr>
              <a:t>Đọc thông tin và quan sát các hình từ 2 đến 4, em hãy:</a:t>
            </a:r>
          </a:p>
          <a:p>
            <a:pPr lvl="0" algn="just" defTabSz="914446">
              <a:defRPr/>
            </a:pPr>
            <a:r>
              <a:rPr lang="vi-VN" sz="3600" dirty="0">
                <a:solidFill>
                  <a:srgbClr val="000066"/>
                </a:solidFill>
                <a:latin typeface="Calibri" panose="020F0502020204030204"/>
              </a:rPr>
              <a:t>- Kể tên một số công trình tiêu biểu của Lào.</a:t>
            </a:r>
          </a:p>
          <a:p>
            <a:pPr lvl="0" algn="just" defTabSz="914446">
              <a:defRPr/>
            </a:pPr>
            <a:r>
              <a:rPr lang="vi-VN" sz="3600" dirty="0">
                <a:solidFill>
                  <a:srgbClr val="000066"/>
                </a:solidFill>
                <a:latin typeface="Calibri" panose="020F0502020204030204"/>
              </a:rPr>
              <a:t>- Mô tả một công trình mà em ấn tượng nhất.</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pic>
        <p:nvPicPr>
          <p:cNvPr id="9" name="Picture 8">
            <a:extLst>
              <a:ext uri="{FF2B5EF4-FFF2-40B4-BE49-F238E27FC236}">
                <a16:creationId xmlns:a16="http://schemas.microsoft.com/office/drawing/2014/main" id="{09C34CA9-A8A8-7ACF-C2BB-FD8BB048C014}"/>
              </a:ext>
            </a:extLst>
          </p:cNvPr>
          <p:cNvPicPr>
            <a:picLocks noChangeAspect="1"/>
          </p:cNvPicPr>
          <p:nvPr/>
        </p:nvPicPr>
        <p:blipFill>
          <a:blip r:embed="rId2"/>
          <a:stretch>
            <a:fillRect/>
          </a:stretch>
        </p:blipFill>
        <p:spPr>
          <a:xfrm>
            <a:off x="620485" y="2375126"/>
            <a:ext cx="5486400" cy="3609975"/>
          </a:xfrm>
          <a:prstGeom prst="rect">
            <a:avLst/>
          </a:prstGeom>
        </p:spPr>
      </p:pic>
      <p:pic>
        <p:nvPicPr>
          <p:cNvPr id="11" name="Picture 10">
            <a:extLst>
              <a:ext uri="{FF2B5EF4-FFF2-40B4-BE49-F238E27FC236}">
                <a16:creationId xmlns:a16="http://schemas.microsoft.com/office/drawing/2014/main" id="{BA506506-CF7D-2E0E-4EFF-90DC770643A8}"/>
              </a:ext>
            </a:extLst>
          </p:cNvPr>
          <p:cNvPicPr>
            <a:picLocks noChangeAspect="1"/>
          </p:cNvPicPr>
          <p:nvPr/>
        </p:nvPicPr>
        <p:blipFill>
          <a:blip r:embed="rId3"/>
          <a:stretch>
            <a:fillRect/>
          </a:stretch>
        </p:blipFill>
        <p:spPr>
          <a:xfrm>
            <a:off x="6095999" y="3049791"/>
            <a:ext cx="5563961" cy="2542744"/>
          </a:xfrm>
          <a:prstGeom prst="rect">
            <a:avLst/>
          </a:prstGeom>
        </p:spPr>
      </p:pic>
    </p:spTree>
    <p:extLst>
      <p:ext uri="{BB962C8B-B14F-4D97-AF65-F5344CB8AC3E}">
        <p14:creationId xmlns:p14="http://schemas.microsoft.com/office/powerpoint/2010/main" val="4161579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C5401A-4E87-BAEA-60B2-015A431192BB}"/>
              </a:ext>
            </a:extLst>
          </p:cNvPr>
          <p:cNvGrpSpPr/>
          <p:nvPr/>
        </p:nvGrpSpPr>
        <p:grpSpPr>
          <a:xfrm>
            <a:off x="504958" y="1034143"/>
            <a:ext cx="5830528" cy="5426033"/>
            <a:chOff x="442452" y="1258528"/>
            <a:chExt cx="2989006" cy="1715689"/>
          </a:xfrm>
          <a:solidFill>
            <a:srgbClr val="FFFF00"/>
          </a:solidFill>
        </p:grpSpPr>
        <p:sp>
          <p:nvSpPr>
            <p:cNvPr id="10" name="Speech Bubble: Rectangle with Corners Rounded 9">
              <a:extLst>
                <a:ext uri="{FF2B5EF4-FFF2-40B4-BE49-F238E27FC236}">
                  <a16:creationId xmlns:a16="http://schemas.microsoft.com/office/drawing/2014/main" id="{E6DD87A5-FDBF-C5F8-641D-60460D9E1F9B}"/>
                </a:ext>
              </a:extLst>
            </p:cNvPr>
            <p:cNvSpPr/>
            <p:nvPr/>
          </p:nvSpPr>
          <p:spPr>
            <a:xfrm>
              <a:off x="442452" y="1258528"/>
              <a:ext cx="2989006" cy="1715689"/>
            </a:xfrm>
            <a:prstGeom prst="wedgeRoundRectCallout">
              <a:avLst>
                <a:gd name="adj1" fmla="val -2412"/>
                <a:gd name="adj2" fmla="val 49999"/>
                <a:gd name="adj3" fmla="val 16667"/>
              </a:avLst>
            </a:prstGeom>
            <a:grp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A3D3E8-E849-974B-6BD5-DD4B45511D2C}"/>
                </a:ext>
              </a:extLst>
            </p:cNvPr>
            <p:cNvSpPr txBox="1"/>
            <p:nvPr/>
          </p:nvSpPr>
          <p:spPr>
            <a:xfrm>
              <a:off x="580104" y="1258528"/>
              <a:ext cx="2713702" cy="1664132"/>
            </a:xfrm>
            <a:prstGeom prst="rect">
              <a:avLst/>
            </a:prstGeom>
            <a:noFill/>
          </p:spPr>
          <p:txBody>
            <a:bodyPr wrap="square" rtlCol="0">
              <a:spAutoFit/>
            </a:bodyPr>
            <a:lstStyle/>
            <a:p>
              <a:pPr algn="ctr"/>
              <a:r>
                <a:rPr lang="en-US" sz="2800" b="1" dirty="0">
                  <a:solidFill>
                    <a:srgbClr val="000000"/>
                  </a:solidFill>
                  <a:latin typeface="Cambria" panose="02040503050406030204" pitchFamily="18" charset="0"/>
                  <a:ea typeface="Cambria" panose="02040503050406030204" pitchFamily="18" charset="0"/>
                </a:rPr>
                <a:t>C</a:t>
              </a:r>
              <a:r>
                <a:rPr lang="vi-VN" sz="2800" b="1" i="0" dirty="0">
                  <a:solidFill>
                    <a:srgbClr val="000000"/>
                  </a:solidFill>
                  <a:effectLst/>
                  <a:latin typeface="Cambria" panose="02040503050406030204" pitchFamily="18" charset="0"/>
                  <a:ea typeface="Cambria" panose="02040503050406030204" pitchFamily="18" charset="0"/>
                </a:rPr>
                <a:t>ông trình “cánh đồng Chum”:</a:t>
              </a:r>
            </a:p>
            <a:p>
              <a:pPr algn="just"/>
              <a:r>
                <a:rPr lang="vi-VN" sz="2800" b="0" i="0" dirty="0">
                  <a:solidFill>
                    <a:srgbClr val="000000"/>
                  </a:solidFill>
                  <a:effectLst/>
                  <a:latin typeface="Cambria" panose="02040503050406030204" pitchFamily="18" charset="0"/>
                  <a:ea typeface="Cambria" panose="02040503050406030204" pitchFamily="18" charset="0"/>
                </a:rPr>
                <a:t>+ Cánh đồng Chum là một di khảo cổ trên cao nguyên </a:t>
              </a:r>
              <a:r>
                <a:rPr lang="en-US" sz="2800" b="0" i="0" dirty="0" err="1">
                  <a:solidFill>
                    <a:srgbClr val="000000"/>
                  </a:solidFill>
                  <a:effectLst/>
                  <a:latin typeface="Cambria" panose="02040503050406030204" pitchFamily="18" charset="0"/>
                  <a:ea typeface="Cambria" panose="02040503050406030204" pitchFamily="18" charset="0"/>
                </a:rPr>
                <a:t>Xiêng</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Khoảng có niên đại từ </a:t>
              </a:r>
              <a:r>
                <a:rPr lang="en-US" sz="2800" b="0" i="0" dirty="0">
                  <a:solidFill>
                    <a:srgbClr val="000000"/>
                  </a:solidFill>
                  <a:effectLst/>
                  <a:latin typeface="Cambria" panose="02040503050406030204" pitchFamily="18" charset="0"/>
                  <a:ea typeface="Cambria" panose="02040503050406030204" pitchFamily="18" charset="0"/>
                </a:rPr>
                <a:t>500 </a:t>
              </a:r>
              <a:r>
                <a:rPr lang="vi-VN" sz="2800" b="0" i="0" dirty="0">
                  <a:solidFill>
                    <a:srgbClr val="000000"/>
                  </a:solidFill>
                  <a:effectLst/>
                  <a:latin typeface="Cambria" panose="02040503050406030204" pitchFamily="18" charset="0"/>
                  <a:ea typeface="Cambria" panose="02040503050406030204" pitchFamily="18" charset="0"/>
                </a:rPr>
                <a:t>năm TCN.</a:t>
              </a:r>
            </a:p>
            <a:p>
              <a:pPr algn="just"/>
              <a:r>
                <a:rPr lang="vi-VN" sz="2800" b="0" i="0" dirty="0">
                  <a:solidFill>
                    <a:srgbClr val="000000"/>
                  </a:solidFill>
                  <a:effectLst/>
                  <a:latin typeface="Cambria" panose="02040503050406030204" pitchFamily="18" charset="0"/>
                  <a:ea typeface="Cambria" panose="02040503050406030204" pitchFamily="18" charset="0"/>
                </a:rPr>
                <a:t>+ Nơi đây có 2 000 chiếc chum lớn,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nhỏ</a:t>
              </a:r>
              <a:r>
                <a:rPr lang="vi-VN" sz="2800" b="0" i="0" dirty="0">
                  <a:solidFill>
                    <a:srgbClr val="000000"/>
                  </a:solidFill>
                  <a:effectLst/>
                  <a:latin typeface="Cambria" panose="02040503050406030204" pitchFamily="18" charset="0"/>
                  <a:ea typeface="Cambria" panose="02040503050406030204" pitchFamily="18" charset="0"/>
                </a:rPr>
                <a:t> nằm rải rác như một bàn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cờ</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vi-VN" sz="2800" b="0" i="0" dirty="0">
                  <a:solidFill>
                    <a:srgbClr val="000000"/>
                  </a:solidFill>
                  <a:effectLst/>
                  <a:latin typeface="Cambria" panose="02040503050406030204" pitchFamily="18" charset="0"/>
                  <a:ea typeface="Cambria" panose="02040503050406030204" pitchFamily="18" charset="0"/>
                </a:rPr>
                <a:t> chum đều được tạo ra khối đá cổ, chiếc lớn nhất có đường kính tới 3 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nặng</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khoảng 14 tấn.</a:t>
              </a:r>
            </a:p>
            <a:p>
              <a:pPr algn="just"/>
              <a:r>
                <a:rPr lang="vi-VN" sz="2800" b="0" i="0" dirty="0">
                  <a:solidFill>
                    <a:srgbClr val="000000"/>
                  </a:solidFill>
                  <a:effectLst/>
                  <a:latin typeface="Cambria" panose="02040503050406030204" pitchFamily="18" charset="0"/>
                  <a:ea typeface="Cambria" panose="02040503050406030204" pitchFamily="18" charset="0"/>
                </a:rPr>
                <a:t>+ Miệng các </a:t>
              </a:r>
              <a:r>
                <a:rPr lang="en-US" sz="2800" b="0" i="0" dirty="0">
                  <a:solidFill>
                    <a:srgbClr val="000000"/>
                  </a:solidFill>
                  <a:effectLst/>
                  <a:latin typeface="Cambria" panose="02040503050406030204" pitchFamily="18" charset="0"/>
                  <a:ea typeface="Cambria" panose="02040503050406030204" pitchFamily="18" charset="0"/>
                </a:rPr>
                <a:t>chum </a:t>
              </a:r>
              <a:r>
                <a:rPr lang="vi-VN" sz="2800" b="0" i="0" dirty="0">
                  <a:solidFill>
                    <a:srgbClr val="000000"/>
                  </a:solidFill>
                  <a:effectLst/>
                  <a:latin typeface="Cambria" panose="02040503050406030204" pitchFamily="18" charset="0"/>
                  <a:ea typeface="Cambria" panose="02040503050406030204" pitchFamily="18" charset="0"/>
                </a:rPr>
                <a:t>có hình dạng khác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nhau</a:t>
              </a:r>
              <a:r>
                <a:rPr lang="vi-VN" sz="28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grpSp>
      <p:pic>
        <p:nvPicPr>
          <p:cNvPr id="1026" name="Picture 2" descr="Cánh đồng Chum- Di sản văn hóa thế giới trên đất nước Lào | Báo Dân tộc và  Phát triển">
            <a:extLst>
              <a:ext uri="{FF2B5EF4-FFF2-40B4-BE49-F238E27FC236}">
                <a16:creationId xmlns:a16="http://schemas.microsoft.com/office/drawing/2014/main" id="{4FB60936-61A8-D29B-AA67-B4ED7322A2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927" y="1850571"/>
            <a:ext cx="4918730" cy="3320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5083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ành phố Luông Pha Băng cổ kính nằm bên dòng sông Mê Kong">
            <a:extLst>
              <a:ext uri="{FF2B5EF4-FFF2-40B4-BE49-F238E27FC236}">
                <a16:creationId xmlns:a16="http://schemas.microsoft.com/office/drawing/2014/main" id="{3553D616-F1C2-65B0-A7A2-3E15D9BC5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4" y="466045"/>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3A4838-3DF2-28D0-F21A-8D171FC696A1}"/>
              </a:ext>
            </a:extLst>
          </p:cNvPr>
          <p:cNvSpPr txBox="1"/>
          <p:nvPr/>
        </p:nvSpPr>
        <p:spPr>
          <a:xfrm>
            <a:off x="3875314" y="5693228"/>
            <a:ext cx="5693229"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Luông-pha-băng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24201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ạt Luổng, kỳ quan kiến trúc gắn liền với văn hóa Phật giáo tại Lào">
            <a:extLst>
              <a:ext uri="{FF2B5EF4-FFF2-40B4-BE49-F238E27FC236}">
                <a16:creationId xmlns:a16="http://schemas.microsoft.com/office/drawing/2014/main" id="{01FC0268-C917-3DF7-73D0-3B149E2C7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42" y="534759"/>
            <a:ext cx="8183639" cy="4603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E6B9DD-00E6-F1C8-4FC5-C6897681C4D5}"/>
              </a:ext>
            </a:extLst>
          </p:cNvPr>
          <p:cNvSpPr txBox="1"/>
          <p:nvPr/>
        </p:nvSpPr>
        <p:spPr>
          <a:xfrm>
            <a:off x="3679371" y="5344885"/>
            <a:ext cx="5693229" cy="707886"/>
          </a:xfrm>
          <a:prstGeom prst="rect">
            <a:avLst/>
          </a:prstGeom>
          <a:noFill/>
        </p:spPr>
        <p:txBody>
          <a:bodyPr wrap="square" rtlCol="0">
            <a:spAutoFit/>
          </a:bodyPr>
          <a:lstStyle/>
          <a:p>
            <a:pPr algn="ctr"/>
            <a:r>
              <a:rPr lang="en-US" sz="4000">
                <a:latin typeface="Cambria" panose="02040503050406030204" pitchFamily="18" charset="0"/>
                <a:ea typeface="Cambria" panose="02040503050406030204" pitchFamily="18" charset="0"/>
              </a:rPr>
              <a:t>Thạt Luổng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117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B9C435-CF46-51A1-53FC-323B52AA0FB1}"/>
              </a:ext>
            </a:extLst>
          </p:cNvPr>
          <p:cNvGrpSpPr/>
          <p:nvPr/>
        </p:nvGrpSpPr>
        <p:grpSpPr>
          <a:xfrm>
            <a:off x="343435" y="995726"/>
            <a:ext cx="10024690" cy="5212428"/>
            <a:chOff x="5814324" y="491558"/>
            <a:chExt cx="5879305" cy="3208710"/>
          </a:xfrm>
        </p:grpSpPr>
        <p:grpSp>
          <p:nvGrpSpPr>
            <p:cNvPr id="3" name="Graphic 4">
              <a:extLst>
                <a:ext uri="{FF2B5EF4-FFF2-40B4-BE49-F238E27FC236}">
                  <a16:creationId xmlns:a16="http://schemas.microsoft.com/office/drawing/2014/main" id="{1B081572-BD86-3946-F6E4-EDC27A255566}"/>
                </a:ext>
              </a:extLst>
            </p:cNvPr>
            <p:cNvGrpSpPr/>
            <p:nvPr/>
          </p:nvGrpSpPr>
          <p:grpSpPr>
            <a:xfrm>
              <a:off x="5814324" y="491558"/>
              <a:ext cx="5879305" cy="3208710"/>
              <a:chOff x="5610688" y="1031736"/>
              <a:chExt cx="5879305" cy="3980523"/>
            </a:xfrm>
          </p:grpSpPr>
          <p:sp>
            <p:nvSpPr>
              <p:cNvPr id="5" name="Freeform: Shape 4">
                <a:extLst>
                  <a:ext uri="{FF2B5EF4-FFF2-40B4-BE49-F238E27FC236}">
                    <a16:creationId xmlns:a16="http://schemas.microsoft.com/office/drawing/2014/main" id="{64C79F41-261B-D119-D30F-8AA9771089E2}"/>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54093E3A-BB84-8120-7F08-90501895C318}"/>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aphic 4">
                <a:extLst>
                  <a:ext uri="{FF2B5EF4-FFF2-40B4-BE49-F238E27FC236}">
                    <a16:creationId xmlns:a16="http://schemas.microsoft.com/office/drawing/2014/main" id="{5A9B6F5F-01DB-9C7E-0EC5-D1346AB5A744}"/>
                  </a:ext>
                </a:extLst>
              </p:cNvPr>
              <p:cNvGrpSpPr/>
              <p:nvPr/>
            </p:nvGrpSpPr>
            <p:grpSpPr>
              <a:xfrm>
                <a:off x="5610688" y="1031736"/>
                <a:ext cx="5879305" cy="3980523"/>
                <a:chOff x="5610688" y="1031736"/>
                <a:chExt cx="5879305" cy="3980523"/>
              </a:xfrm>
              <a:solidFill>
                <a:srgbClr val="1A1A1A"/>
              </a:solidFill>
            </p:grpSpPr>
            <p:sp>
              <p:nvSpPr>
                <p:cNvPr id="8" name="Freeform: Shape 7">
                  <a:extLst>
                    <a:ext uri="{FF2B5EF4-FFF2-40B4-BE49-F238E27FC236}">
                      <a16:creationId xmlns:a16="http://schemas.microsoft.com/office/drawing/2014/main" id="{5A4177DE-33DD-A132-E514-A439AE1B048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0B2B2CE-7D74-FF0A-EC48-EDB0A85645F7}"/>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171D3CA-577D-EEB7-40A3-78BAFF35A37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24F0395-A997-77BD-105F-0F0A89B91DD8}"/>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3BF81DC-01E6-C344-94D3-34C7C92B33E4}"/>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2D0C233F-68C6-3317-6143-9BC324F12AAC}"/>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 name="TextBox 3">
              <a:extLst>
                <a:ext uri="{FF2B5EF4-FFF2-40B4-BE49-F238E27FC236}">
                  <a16:creationId xmlns:a16="http://schemas.microsoft.com/office/drawing/2014/main" id="{BACF57EC-4F63-CDFA-5137-7E0C84518830}"/>
                </a:ext>
              </a:extLst>
            </p:cNvPr>
            <p:cNvSpPr txBox="1"/>
            <p:nvPr/>
          </p:nvSpPr>
          <p:spPr>
            <a:xfrm>
              <a:off x="6098374" y="775238"/>
              <a:ext cx="5217860" cy="2709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vi-VN" sz="4000" b="1" i="0" u="none" strike="noStrike" kern="1200" cap="none" spc="0" normalizeH="0" baseline="0" noProof="0" dirty="0">
                  <a:ln>
                    <a:noFill/>
                  </a:ln>
                  <a:solidFill>
                    <a:srgbClr val="FF3300"/>
                  </a:solidFill>
                  <a:effectLst/>
                  <a:uLnTx/>
                  <a:uFillTx/>
                  <a:latin typeface="Calibri" panose="020F0502020204030204"/>
                  <a:ea typeface="+mn-ea"/>
                  <a:cs typeface="+mn-cs"/>
                </a:rPr>
                <a:t>Lào là đất nước có nền văn hoá lâu dời với nhiều công trình tiêu biểu còn được bảo tồn đến ngày nay như: Cánh đồng Chum,</a:t>
              </a:r>
              <a:r>
                <a:rPr kumimoji="0" lang="en-US" sz="4000" b="1" i="0" u="none" strike="noStrike" kern="1200" cap="none" spc="0" normalizeH="0" noProof="0" dirty="0">
                  <a:ln>
                    <a:noFill/>
                  </a:ln>
                  <a:solidFill>
                    <a:srgbClr val="FF3300"/>
                  </a:solidFill>
                  <a:effectLst/>
                  <a:uLnTx/>
                  <a:uFillTx/>
                  <a:latin typeface="Calibri" panose="020F0502020204030204"/>
                  <a:ea typeface="+mn-ea"/>
                  <a:cs typeface="+mn-cs"/>
                </a:rPr>
                <a:t> </a:t>
              </a:r>
              <a:r>
                <a:rPr kumimoji="0" lang="vi-VN" sz="4000" b="1" i="0" u="none" strike="noStrike" kern="1200" cap="none" spc="0" normalizeH="0" baseline="0" noProof="0" dirty="0">
                  <a:ln>
                    <a:noFill/>
                  </a:ln>
                  <a:solidFill>
                    <a:srgbClr val="FF3300"/>
                  </a:solidFill>
                  <a:effectLst/>
                  <a:uLnTx/>
                  <a:uFillTx/>
                  <a:latin typeface="Calibri" panose="020F0502020204030204"/>
                  <a:ea typeface="+mn-ea"/>
                  <a:cs typeface="+mn-cs"/>
                </a:rPr>
                <a:t>cố đô Luông-pha-băng, Thạt Luổng.... Các công trình này thể hiện sự sáng tạo của nhân dân Lào, được UNESCO ghi danh là Di sản thế giới.</a:t>
              </a:r>
              <a:endParaRPr kumimoji="0" lang="en-US" sz="4000" b="1" i="0" u="none" strike="noStrike" kern="1200" cap="none" spc="0" normalizeH="0" baseline="0" noProof="0" dirty="0">
                <a:ln>
                  <a:noFill/>
                </a:ln>
                <a:solidFill>
                  <a:srgbClr val="FF3300"/>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125C8503-77FC-C885-7AFD-3BF99F8A7686}"/>
              </a:ext>
            </a:extLst>
          </p:cNvPr>
          <p:cNvGrpSpPr/>
          <p:nvPr/>
        </p:nvGrpSpPr>
        <p:grpSpPr>
          <a:xfrm>
            <a:off x="9271569" y="3832552"/>
            <a:ext cx="2951002" cy="2985388"/>
            <a:chOff x="8408633" y="1992570"/>
            <a:chExt cx="3507012" cy="3833036"/>
          </a:xfrm>
        </p:grpSpPr>
        <p:grpSp>
          <p:nvGrpSpPr>
            <p:cNvPr id="21" name="Graphic 4">
              <a:extLst>
                <a:ext uri="{FF2B5EF4-FFF2-40B4-BE49-F238E27FC236}">
                  <a16:creationId xmlns:a16="http://schemas.microsoft.com/office/drawing/2014/main" id="{AF4BB9AA-0B45-465A-FE75-AAEAF4F0F56B}"/>
                </a:ext>
              </a:extLst>
            </p:cNvPr>
            <p:cNvGrpSpPr/>
            <p:nvPr/>
          </p:nvGrpSpPr>
          <p:grpSpPr>
            <a:xfrm>
              <a:off x="8408633" y="1992570"/>
              <a:ext cx="3507012" cy="3821123"/>
              <a:chOff x="8408633" y="1992570"/>
              <a:chExt cx="3507012" cy="3821123"/>
            </a:xfrm>
          </p:grpSpPr>
          <p:grpSp>
            <p:nvGrpSpPr>
              <p:cNvPr id="23" name="Graphic 4">
                <a:extLst>
                  <a:ext uri="{FF2B5EF4-FFF2-40B4-BE49-F238E27FC236}">
                    <a16:creationId xmlns:a16="http://schemas.microsoft.com/office/drawing/2014/main" id="{2A69C1C7-E6B9-7FF7-BCF8-FE155000F957}"/>
                  </a:ext>
                </a:extLst>
              </p:cNvPr>
              <p:cNvGrpSpPr/>
              <p:nvPr/>
            </p:nvGrpSpPr>
            <p:grpSpPr>
              <a:xfrm>
                <a:off x="10886512" y="3334328"/>
                <a:ext cx="1029133" cy="1810218"/>
                <a:chOff x="10886512" y="3334328"/>
                <a:chExt cx="1029133" cy="1810218"/>
              </a:xfrm>
            </p:grpSpPr>
            <p:sp>
              <p:nvSpPr>
                <p:cNvPr id="98" name="Freeform: Shape 97">
                  <a:extLst>
                    <a:ext uri="{FF2B5EF4-FFF2-40B4-BE49-F238E27FC236}">
                      <a16:creationId xmlns:a16="http://schemas.microsoft.com/office/drawing/2014/main" id="{162CD926-DAF6-D328-17D1-F0AE80B2CE0B}"/>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9DE1A672-599A-FD7E-BC70-7F09C50ED264}"/>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511132C-AA85-F1D4-AF7B-BE76E41BD586}"/>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187D5572-5242-FD0C-7379-4065C63AE16A}"/>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BDD6F88E-7C73-9C38-4313-F4A81B64F44F}"/>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5CFE5CB9-06A6-6577-FDA4-818A71FEEC26}"/>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991E46FD-A7A2-527F-EA65-BB20F9A150BA}"/>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8C3EED8B-F54F-EB62-1E5F-B4E6A3CE4FE8}"/>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C00290E1-64AF-EAF8-A46E-FFC0179A1420}"/>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Freeform: Shape 23">
                <a:extLst>
                  <a:ext uri="{FF2B5EF4-FFF2-40B4-BE49-F238E27FC236}">
                    <a16:creationId xmlns:a16="http://schemas.microsoft.com/office/drawing/2014/main" id="{1D5ADDBD-7507-B6AA-7625-6055FC95F1D0}"/>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3BF5070-5A23-0508-F734-2EAF710592F4}"/>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EB0EBE8-2C2E-ED5E-787C-B6C68449D43E}"/>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079E1DF-6719-DA63-9B9C-28A90EEF8606}"/>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42BDF4B-63B9-545D-7E43-348F0C3775C7}"/>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C0F56E9D-312E-2212-5752-4D9EE82AB634}"/>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 name="Graphic 4">
                <a:extLst>
                  <a:ext uri="{FF2B5EF4-FFF2-40B4-BE49-F238E27FC236}">
                    <a16:creationId xmlns:a16="http://schemas.microsoft.com/office/drawing/2014/main" id="{A90D10C7-D64A-5C85-CEC1-21EDF2F7E99D}"/>
                  </a:ext>
                </a:extLst>
              </p:cNvPr>
              <p:cNvGrpSpPr/>
              <p:nvPr/>
            </p:nvGrpSpPr>
            <p:grpSpPr>
              <a:xfrm>
                <a:off x="8408633" y="3314331"/>
                <a:ext cx="2021128" cy="2499362"/>
                <a:chOff x="8408633" y="3314331"/>
                <a:chExt cx="2021128" cy="2499362"/>
              </a:xfrm>
            </p:grpSpPr>
            <p:grpSp>
              <p:nvGrpSpPr>
                <p:cNvPr id="87" name="Graphic 4">
                  <a:extLst>
                    <a:ext uri="{FF2B5EF4-FFF2-40B4-BE49-F238E27FC236}">
                      <a16:creationId xmlns:a16="http://schemas.microsoft.com/office/drawing/2014/main" id="{AD0CF632-03FE-1271-0B47-D8EEAA144D4C}"/>
                    </a:ext>
                  </a:extLst>
                </p:cNvPr>
                <p:cNvGrpSpPr/>
                <p:nvPr/>
              </p:nvGrpSpPr>
              <p:grpSpPr>
                <a:xfrm>
                  <a:off x="8408633" y="3314331"/>
                  <a:ext cx="532978" cy="711598"/>
                  <a:chOff x="8408633" y="3314331"/>
                  <a:chExt cx="532978" cy="711598"/>
                </a:xfrm>
              </p:grpSpPr>
              <p:sp>
                <p:nvSpPr>
                  <p:cNvPr id="91" name="Freeform: Shape 90">
                    <a:extLst>
                      <a:ext uri="{FF2B5EF4-FFF2-40B4-BE49-F238E27FC236}">
                        <a16:creationId xmlns:a16="http://schemas.microsoft.com/office/drawing/2014/main" id="{9703D637-5C11-8C60-6B83-CD0EF5C5F63B}"/>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1B92133-08FC-45FE-0160-8D7998EC2075}"/>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7B659C11-77FF-5459-CE2B-3D00958DDBF5}"/>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DF82E8A9-104D-8264-3BC1-859C9A0D0EF3}"/>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46FE937-87F9-4F1E-0DDF-162E2DBC7C7B}"/>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5BACA481-571D-77B1-4323-6C107B7CD280}"/>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3F7D3E11-D214-8719-99F6-6684AEE9C914}"/>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8" name="Freeform: Shape 87">
                  <a:extLst>
                    <a:ext uri="{FF2B5EF4-FFF2-40B4-BE49-F238E27FC236}">
                      <a16:creationId xmlns:a16="http://schemas.microsoft.com/office/drawing/2014/main" id="{78BD8858-8596-8D08-5104-C4ABFC563E4C}"/>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007B218F-1C01-B5AF-7E1B-835AE7AE1F3D}"/>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9F314B4-45C0-71CE-418B-7D5187CC31A8}"/>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aphic 4">
                <a:extLst>
                  <a:ext uri="{FF2B5EF4-FFF2-40B4-BE49-F238E27FC236}">
                    <a16:creationId xmlns:a16="http://schemas.microsoft.com/office/drawing/2014/main" id="{F6E0453A-D553-C81B-2CF6-11FC53A37F3B}"/>
                  </a:ext>
                </a:extLst>
              </p:cNvPr>
              <p:cNvGrpSpPr/>
              <p:nvPr/>
            </p:nvGrpSpPr>
            <p:grpSpPr>
              <a:xfrm>
                <a:off x="9635854" y="2992117"/>
                <a:ext cx="2029993" cy="751396"/>
                <a:chOff x="9635854" y="2992117"/>
                <a:chExt cx="2029993" cy="751396"/>
              </a:xfrm>
            </p:grpSpPr>
            <p:grpSp>
              <p:nvGrpSpPr>
                <p:cNvPr id="81" name="Graphic 4">
                  <a:extLst>
                    <a:ext uri="{FF2B5EF4-FFF2-40B4-BE49-F238E27FC236}">
                      <a16:creationId xmlns:a16="http://schemas.microsoft.com/office/drawing/2014/main" id="{7161A80D-DD43-78E3-77BA-10A8D0B82BFE}"/>
                    </a:ext>
                  </a:extLst>
                </p:cNvPr>
                <p:cNvGrpSpPr/>
                <p:nvPr/>
              </p:nvGrpSpPr>
              <p:grpSpPr>
                <a:xfrm>
                  <a:off x="9635854" y="3377070"/>
                  <a:ext cx="399749" cy="366442"/>
                  <a:chOff x="9635854" y="3377070"/>
                  <a:chExt cx="399749" cy="366442"/>
                </a:xfrm>
              </p:grpSpPr>
              <p:sp>
                <p:nvSpPr>
                  <p:cNvPr id="85" name="Freeform: Shape 84">
                    <a:extLst>
                      <a:ext uri="{FF2B5EF4-FFF2-40B4-BE49-F238E27FC236}">
                        <a16:creationId xmlns:a16="http://schemas.microsoft.com/office/drawing/2014/main" id="{0CB4D66C-667C-6938-977E-11461C9A7C76}"/>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41E134F1-1F12-02E4-EA45-61D057B3E8DB}"/>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2" name="Graphic 4">
                  <a:extLst>
                    <a:ext uri="{FF2B5EF4-FFF2-40B4-BE49-F238E27FC236}">
                      <a16:creationId xmlns:a16="http://schemas.microsoft.com/office/drawing/2014/main" id="{68D638DB-5EC4-603E-32D8-F708C59F4C9C}"/>
                    </a:ext>
                  </a:extLst>
                </p:cNvPr>
                <p:cNvGrpSpPr/>
                <p:nvPr/>
              </p:nvGrpSpPr>
              <p:grpSpPr>
                <a:xfrm>
                  <a:off x="11305110" y="2992117"/>
                  <a:ext cx="360737" cy="419012"/>
                  <a:chOff x="11305110" y="2992117"/>
                  <a:chExt cx="360737" cy="419012"/>
                </a:xfrm>
              </p:grpSpPr>
              <p:sp>
                <p:nvSpPr>
                  <p:cNvPr id="83" name="Freeform: Shape 82">
                    <a:extLst>
                      <a:ext uri="{FF2B5EF4-FFF2-40B4-BE49-F238E27FC236}">
                        <a16:creationId xmlns:a16="http://schemas.microsoft.com/office/drawing/2014/main" id="{ACB27BA1-C708-578A-2FDD-B2AF26AEF7F3}"/>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45B194B5-5466-20EA-1E5F-6530C754AECA}"/>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2" name="Freeform: Shape 31">
                <a:extLst>
                  <a:ext uri="{FF2B5EF4-FFF2-40B4-BE49-F238E27FC236}">
                    <a16:creationId xmlns:a16="http://schemas.microsoft.com/office/drawing/2014/main" id="{6C3167FD-1EB3-EE6F-FCA7-D3388154EF22}"/>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aphic 4">
                <a:extLst>
                  <a:ext uri="{FF2B5EF4-FFF2-40B4-BE49-F238E27FC236}">
                    <a16:creationId xmlns:a16="http://schemas.microsoft.com/office/drawing/2014/main" id="{48AC2776-DA66-DC78-A02C-3C9AD754C583}"/>
                  </a:ext>
                </a:extLst>
              </p:cNvPr>
              <p:cNvGrpSpPr/>
              <p:nvPr/>
            </p:nvGrpSpPr>
            <p:grpSpPr>
              <a:xfrm>
                <a:off x="9879743" y="2828220"/>
                <a:ext cx="1476782" cy="856672"/>
                <a:chOff x="9879743" y="2828220"/>
                <a:chExt cx="1476782" cy="856672"/>
              </a:xfrm>
            </p:grpSpPr>
            <p:grpSp>
              <p:nvGrpSpPr>
                <p:cNvPr id="60" name="Graphic 4">
                  <a:extLst>
                    <a:ext uri="{FF2B5EF4-FFF2-40B4-BE49-F238E27FC236}">
                      <a16:creationId xmlns:a16="http://schemas.microsoft.com/office/drawing/2014/main" id="{A9162F97-DB90-DE5D-BDA7-D9DF27A8F4C2}"/>
                    </a:ext>
                  </a:extLst>
                </p:cNvPr>
                <p:cNvGrpSpPr/>
                <p:nvPr/>
              </p:nvGrpSpPr>
              <p:grpSpPr>
                <a:xfrm>
                  <a:off x="9879743" y="2828220"/>
                  <a:ext cx="1476782" cy="697584"/>
                  <a:chOff x="9879743" y="2828220"/>
                  <a:chExt cx="1476782" cy="697584"/>
                </a:xfrm>
                <a:solidFill>
                  <a:srgbClr val="201D29"/>
                </a:solidFill>
              </p:grpSpPr>
              <p:pic>
                <p:nvPicPr>
                  <p:cNvPr id="75" name="Picture 74">
                    <a:extLst>
                      <a:ext uri="{FF2B5EF4-FFF2-40B4-BE49-F238E27FC236}">
                        <a16:creationId xmlns:a16="http://schemas.microsoft.com/office/drawing/2014/main" id="{F73369D5-B604-6567-079F-7CAC09169D71}"/>
                      </a:ext>
                    </a:extLst>
                  </p:cNvPr>
                  <p:cNvPicPr>
                    <a:picLocks noChangeAspect="1"/>
                  </p:cNvPicPr>
                  <p:nvPr/>
                </p:nvPicPr>
                <p:blipFill>
                  <a:blip r:embed="rId2"/>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6" name="Graphic 4">
                    <a:extLst>
                      <a:ext uri="{FF2B5EF4-FFF2-40B4-BE49-F238E27FC236}">
                        <a16:creationId xmlns:a16="http://schemas.microsoft.com/office/drawing/2014/main" id="{8D35CE55-88C5-E5B4-8BA5-F56263D6555A}"/>
                      </a:ext>
                    </a:extLst>
                  </p:cNvPr>
                  <p:cNvGrpSpPr/>
                  <p:nvPr/>
                </p:nvGrpSpPr>
                <p:grpSpPr>
                  <a:xfrm>
                    <a:off x="10121718" y="2828220"/>
                    <a:ext cx="898324" cy="433217"/>
                    <a:chOff x="10121718" y="2828220"/>
                    <a:chExt cx="898324" cy="433217"/>
                  </a:xfrm>
                  <a:solidFill>
                    <a:srgbClr val="201D29"/>
                  </a:solidFill>
                </p:grpSpPr>
                <p:sp>
                  <p:nvSpPr>
                    <p:cNvPr id="77" name="Freeform: Shape 76">
                      <a:extLst>
                        <a:ext uri="{FF2B5EF4-FFF2-40B4-BE49-F238E27FC236}">
                          <a16:creationId xmlns:a16="http://schemas.microsoft.com/office/drawing/2014/main" id="{652E5E05-C6DC-EDE0-0F48-51C9C6B62585}"/>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21DC2A64-E409-C4C9-A843-CADAA39B61FB}"/>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8ABA5C9B-2A92-47B5-2ADD-D5F671267F53}"/>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94D2D0DD-C178-7E6B-AE8C-B0EDED27BA0D}"/>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1" name="Graphic 4">
                  <a:extLst>
                    <a:ext uri="{FF2B5EF4-FFF2-40B4-BE49-F238E27FC236}">
                      <a16:creationId xmlns:a16="http://schemas.microsoft.com/office/drawing/2014/main" id="{446AB0EB-AE84-6852-599A-9809601D256B}"/>
                    </a:ext>
                  </a:extLst>
                </p:cNvPr>
                <p:cNvGrpSpPr/>
                <p:nvPr/>
              </p:nvGrpSpPr>
              <p:grpSpPr>
                <a:xfrm>
                  <a:off x="10005654" y="3276357"/>
                  <a:ext cx="408535" cy="408535"/>
                  <a:chOff x="10005654" y="3276357"/>
                  <a:chExt cx="408535" cy="408535"/>
                </a:xfrm>
              </p:grpSpPr>
              <p:sp>
                <p:nvSpPr>
                  <p:cNvPr id="71" name="Freeform: Shape 70">
                    <a:extLst>
                      <a:ext uri="{FF2B5EF4-FFF2-40B4-BE49-F238E27FC236}">
                        <a16:creationId xmlns:a16="http://schemas.microsoft.com/office/drawing/2014/main" id="{012FD8E9-97F5-91F5-08A4-8898A2D4A03F}"/>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Graphic 4">
                    <a:extLst>
                      <a:ext uri="{FF2B5EF4-FFF2-40B4-BE49-F238E27FC236}">
                        <a16:creationId xmlns:a16="http://schemas.microsoft.com/office/drawing/2014/main" id="{2A6CE2F4-F0A5-34DE-F376-AB05A56A6D13}"/>
                      </a:ext>
                    </a:extLst>
                  </p:cNvPr>
                  <p:cNvGrpSpPr/>
                  <p:nvPr/>
                </p:nvGrpSpPr>
                <p:grpSpPr>
                  <a:xfrm>
                    <a:off x="10120136" y="3358194"/>
                    <a:ext cx="140329" cy="178839"/>
                    <a:chOff x="10120136" y="3358194"/>
                    <a:chExt cx="140329" cy="178839"/>
                  </a:xfrm>
                  <a:solidFill>
                    <a:srgbClr val="ED866D"/>
                  </a:solidFill>
                </p:grpSpPr>
                <p:sp>
                  <p:nvSpPr>
                    <p:cNvPr id="73" name="Freeform: Shape 72">
                      <a:extLst>
                        <a:ext uri="{FF2B5EF4-FFF2-40B4-BE49-F238E27FC236}">
                          <a16:creationId xmlns:a16="http://schemas.microsoft.com/office/drawing/2014/main" id="{1BAEDE9B-99E6-858C-F0BF-D450D7E8AB48}"/>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FFB866B7-397F-2A23-CE72-28E003F409A0}"/>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2" name="Graphic 4">
                  <a:extLst>
                    <a:ext uri="{FF2B5EF4-FFF2-40B4-BE49-F238E27FC236}">
                      <a16:creationId xmlns:a16="http://schemas.microsoft.com/office/drawing/2014/main" id="{E3D6CFB9-AE14-582B-5C79-0A1DA2063386}"/>
                    </a:ext>
                  </a:extLst>
                </p:cNvPr>
                <p:cNvGrpSpPr/>
                <p:nvPr/>
              </p:nvGrpSpPr>
              <p:grpSpPr>
                <a:xfrm>
                  <a:off x="10905127" y="3090208"/>
                  <a:ext cx="408535" cy="408535"/>
                  <a:chOff x="10905127" y="3090208"/>
                  <a:chExt cx="408535" cy="408535"/>
                </a:xfrm>
              </p:grpSpPr>
              <p:sp>
                <p:nvSpPr>
                  <p:cNvPr id="67" name="Freeform: Shape 66">
                    <a:extLst>
                      <a:ext uri="{FF2B5EF4-FFF2-40B4-BE49-F238E27FC236}">
                        <a16:creationId xmlns:a16="http://schemas.microsoft.com/office/drawing/2014/main" id="{D17CD7CD-91BE-E059-A1E9-B6B1371D57D9}"/>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8" name="Graphic 4">
                    <a:extLst>
                      <a:ext uri="{FF2B5EF4-FFF2-40B4-BE49-F238E27FC236}">
                        <a16:creationId xmlns:a16="http://schemas.microsoft.com/office/drawing/2014/main" id="{76BB3AB4-6C2D-E934-A44D-4B3A92C69C2F}"/>
                      </a:ext>
                    </a:extLst>
                  </p:cNvPr>
                  <p:cNvGrpSpPr/>
                  <p:nvPr/>
                </p:nvGrpSpPr>
                <p:grpSpPr>
                  <a:xfrm>
                    <a:off x="11031599" y="3210302"/>
                    <a:ext cx="143478" cy="146291"/>
                    <a:chOff x="11031599" y="3210302"/>
                    <a:chExt cx="143478" cy="146291"/>
                  </a:xfrm>
                  <a:solidFill>
                    <a:srgbClr val="ED866D"/>
                  </a:solidFill>
                </p:grpSpPr>
                <p:sp>
                  <p:nvSpPr>
                    <p:cNvPr id="69" name="Freeform: Shape 68">
                      <a:extLst>
                        <a:ext uri="{FF2B5EF4-FFF2-40B4-BE49-F238E27FC236}">
                          <a16:creationId xmlns:a16="http://schemas.microsoft.com/office/drawing/2014/main" id="{7263735B-32DD-A9EE-E0F0-C13840B8BC4F}"/>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85AA72BE-3B8C-3033-9567-8971CB3EB6F6}"/>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3" name="Freeform: Shape 62">
                  <a:extLst>
                    <a:ext uri="{FF2B5EF4-FFF2-40B4-BE49-F238E27FC236}">
                      <a16:creationId xmlns:a16="http://schemas.microsoft.com/office/drawing/2014/main" id="{F7D91049-2980-5ED0-C912-99350F1912DE}"/>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 name="Graphic 4">
                  <a:extLst>
                    <a:ext uri="{FF2B5EF4-FFF2-40B4-BE49-F238E27FC236}">
                      <a16:creationId xmlns:a16="http://schemas.microsoft.com/office/drawing/2014/main" id="{D7AFE7AD-8003-DA13-B894-7F51E604CE29}"/>
                    </a:ext>
                  </a:extLst>
                </p:cNvPr>
                <p:cNvGrpSpPr/>
                <p:nvPr/>
              </p:nvGrpSpPr>
              <p:grpSpPr>
                <a:xfrm>
                  <a:off x="10444022" y="3251788"/>
                  <a:ext cx="347239" cy="279569"/>
                  <a:chOff x="10444022" y="3251788"/>
                  <a:chExt cx="347239" cy="279569"/>
                </a:xfrm>
              </p:grpSpPr>
              <p:sp>
                <p:nvSpPr>
                  <p:cNvPr id="65" name="Freeform: Shape 64">
                    <a:extLst>
                      <a:ext uri="{FF2B5EF4-FFF2-40B4-BE49-F238E27FC236}">
                        <a16:creationId xmlns:a16="http://schemas.microsoft.com/office/drawing/2014/main" id="{5EBEB0ED-BD16-547F-844D-6DD3B164A0D7}"/>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144403E2-BD73-6700-2127-175170C8B89A}"/>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4" name="Freeform: Shape 33">
                <a:extLst>
                  <a:ext uri="{FF2B5EF4-FFF2-40B4-BE49-F238E27FC236}">
                    <a16:creationId xmlns:a16="http://schemas.microsoft.com/office/drawing/2014/main" id="{5E621E03-F705-B38E-C47F-EDFEFEE89D39}"/>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D747723-B984-D140-94ED-583AE0892679}"/>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E347C4E0-C292-A765-8E5F-A9EEF843C7D8}"/>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B34FB32-C70C-8E10-EB3D-28A7BD676252}"/>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E5BEE18C-DFFF-590D-3B56-E62D1D56BA42}"/>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EC9B0569-DDBF-EA89-0970-8814F66CF35B}"/>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F2F2A207-6869-14BF-6DCA-0DCFFE17BDE8}"/>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F21FAC72-7A0F-13C3-E1CA-AC90FE9D4DAA}"/>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B97A596-7F32-4586-D0A6-466CFD5D2FEC}"/>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0AEFF26C-137C-DF3A-ECD9-3032536FE694}"/>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463F0208-8512-CD70-33CC-0DF0E0D82047}"/>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 name="Graphic 4">
                <a:extLst>
                  <a:ext uri="{FF2B5EF4-FFF2-40B4-BE49-F238E27FC236}">
                    <a16:creationId xmlns:a16="http://schemas.microsoft.com/office/drawing/2014/main" id="{FF34F68E-C69F-30A3-8310-9475DBF6CC85}"/>
                  </a:ext>
                </a:extLst>
              </p:cNvPr>
              <p:cNvGrpSpPr/>
              <p:nvPr/>
            </p:nvGrpSpPr>
            <p:grpSpPr>
              <a:xfrm>
                <a:off x="10360082" y="4436934"/>
                <a:ext cx="1039456" cy="1060210"/>
                <a:chOff x="10360082" y="4436934"/>
                <a:chExt cx="1039456" cy="1060210"/>
              </a:xfrm>
            </p:grpSpPr>
            <p:sp>
              <p:nvSpPr>
                <p:cNvPr id="57" name="Freeform: Shape 56">
                  <a:extLst>
                    <a:ext uri="{FF2B5EF4-FFF2-40B4-BE49-F238E27FC236}">
                      <a16:creationId xmlns:a16="http://schemas.microsoft.com/office/drawing/2014/main" id="{B2740172-4B96-8073-03DA-0C26010B6788}"/>
                    </a:ext>
                  </a:extLst>
                </p:cNvPr>
                <p:cNvSpPr/>
                <p:nvPr/>
              </p:nvSpPr>
              <p:spPr>
                <a:xfrm rot="19821362">
                  <a:off x="10527983" y="4634421"/>
                  <a:ext cx="689979"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F2C612A-A19C-2896-B615-C8C5CF8CAC6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76BF2AC7-A51E-C312-9C9B-6BE71AF408CC}"/>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Freeform: Shape 45">
                <a:extLst>
                  <a:ext uri="{FF2B5EF4-FFF2-40B4-BE49-F238E27FC236}">
                    <a16:creationId xmlns:a16="http://schemas.microsoft.com/office/drawing/2014/main" id="{EA59DC4A-E9D2-0082-4CDA-06C0214E6897}"/>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 name="Graphic 4">
                <a:extLst>
                  <a:ext uri="{FF2B5EF4-FFF2-40B4-BE49-F238E27FC236}">
                    <a16:creationId xmlns:a16="http://schemas.microsoft.com/office/drawing/2014/main" id="{C02F22BF-A546-EDD9-1F8A-35910C4F73E7}"/>
                  </a:ext>
                </a:extLst>
              </p:cNvPr>
              <p:cNvGrpSpPr/>
              <p:nvPr/>
            </p:nvGrpSpPr>
            <p:grpSpPr>
              <a:xfrm>
                <a:off x="10426167" y="4902574"/>
                <a:ext cx="1283977" cy="728388"/>
                <a:chOff x="10426167" y="4902574"/>
                <a:chExt cx="1283977" cy="728388"/>
              </a:xfrm>
            </p:grpSpPr>
            <p:grpSp>
              <p:nvGrpSpPr>
                <p:cNvPr id="53" name="Graphic 4">
                  <a:extLst>
                    <a:ext uri="{FF2B5EF4-FFF2-40B4-BE49-F238E27FC236}">
                      <a16:creationId xmlns:a16="http://schemas.microsoft.com/office/drawing/2014/main" id="{83B01156-73F0-555D-63F2-27225BDA146A}"/>
                    </a:ext>
                  </a:extLst>
                </p:cNvPr>
                <p:cNvGrpSpPr/>
                <p:nvPr/>
              </p:nvGrpSpPr>
              <p:grpSpPr>
                <a:xfrm>
                  <a:off x="10426167" y="5056265"/>
                  <a:ext cx="515768" cy="574697"/>
                  <a:chOff x="10426167" y="5056265"/>
                  <a:chExt cx="515768" cy="574697"/>
                </a:xfrm>
              </p:grpSpPr>
              <p:sp>
                <p:nvSpPr>
                  <p:cNvPr id="55" name="Freeform: Shape 54">
                    <a:extLst>
                      <a:ext uri="{FF2B5EF4-FFF2-40B4-BE49-F238E27FC236}">
                        <a16:creationId xmlns:a16="http://schemas.microsoft.com/office/drawing/2014/main" id="{679B8A29-EFB9-6E61-AFFB-E31F2C183B73}"/>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533557C1-5FB1-E5C3-F7F6-AE39E506E647}"/>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 name="Freeform: Shape 53">
                  <a:extLst>
                    <a:ext uri="{FF2B5EF4-FFF2-40B4-BE49-F238E27FC236}">
                      <a16:creationId xmlns:a16="http://schemas.microsoft.com/office/drawing/2014/main" id="{79F08EBC-5416-385A-3B9A-27E12D2C6527}"/>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Freeform: Shape 47">
                <a:extLst>
                  <a:ext uri="{FF2B5EF4-FFF2-40B4-BE49-F238E27FC236}">
                    <a16:creationId xmlns:a16="http://schemas.microsoft.com/office/drawing/2014/main" id="{2AB989F2-964C-4CC7-DD23-D4FB8B292EC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647BEAA3-94C1-DBF1-2FE5-BC7ADA296A74}"/>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A2FB9373-453F-7F43-DBCF-987CC8CF3261}"/>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62C74200-0D5A-A804-87EE-82EE1D2CB3D1}"/>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3CAE6A4D-2D0A-319D-0641-7E230E632B86}"/>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Freeform: Shape 21">
              <a:extLst>
                <a:ext uri="{FF2B5EF4-FFF2-40B4-BE49-F238E27FC236}">
                  <a16:creationId xmlns:a16="http://schemas.microsoft.com/office/drawing/2014/main" id="{2CB9ED9E-C4EE-3604-7AD6-F9794075ABEC}"/>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01875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977CC9-55AB-F70A-021C-5F85D621339F}"/>
              </a:ext>
            </a:extLst>
          </p:cNvPr>
          <p:cNvPicPr>
            <a:picLocks noChangeAspect="1"/>
          </p:cNvPicPr>
          <p:nvPr/>
        </p:nvPicPr>
        <p:blipFill>
          <a:blip r:embed="rId2"/>
          <a:stretch>
            <a:fillRect/>
          </a:stretch>
        </p:blipFill>
        <p:spPr>
          <a:xfrm>
            <a:off x="1667554" y="699408"/>
            <a:ext cx="8412617" cy="5370280"/>
          </a:xfrm>
          <a:prstGeom prst="rect">
            <a:avLst/>
          </a:prstGeom>
        </p:spPr>
      </p:pic>
    </p:spTree>
    <p:extLst>
      <p:ext uri="{BB962C8B-B14F-4D97-AF65-F5344CB8AC3E}">
        <p14:creationId xmlns:p14="http://schemas.microsoft.com/office/powerpoint/2010/main" val="2464019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4"/>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891</Words>
  <Application>Microsoft Office PowerPoint</Application>
  <PresentationFormat>Widescreen</PresentationFormat>
  <Paragraphs>38</Paragraphs>
  <Slides>16</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微软雅黑</vt:lpstr>
      <vt:lpstr>Aptos</vt:lpstr>
      <vt:lpstr>Aptos Display</vt:lpstr>
      <vt:lpstr>Arial</vt:lpstr>
      <vt:lpstr>Calibri</vt:lpstr>
      <vt:lpstr>Calibri Light</vt:lpstr>
      <vt:lpstr>Cambria</vt:lpstr>
      <vt:lpstr>Times New Roman</vt:lpstr>
      <vt:lpstr>Office Theme</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WINDOWS</cp:lastModifiedBy>
  <cp:revision>72</cp:revision>
  <dcterms:created xsi:type="dcterms:W3CDTF">2023-06-19T12:55:40Z</dcterms:created>
  <dcterms:modified xsi:type="dcterms:W3CDTF">2025-03-11T03:12:36Z</dcterms:modified>
</cp:coreProperties>
</file>