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9" r:id="rId3"/>
    <p:sldMasterId id="2147483706" r:id="rId4"/>
  </p:sldMasterIdLst>
  <p:notesMasterIdLst>
    <p:notesMasterId r:id="rId12"/>
  </p:notesMasterIdLst>
  <p:sldIdLst>
    <p:sldId id="256" r:id="rId5"/>
    <p:sldId id="348" r:id="rId6"/>
    <p:sldId id="541" r:id="rId7"/>
    <p:sldId id="547" r:id="rId8"/>
    <p:sldId id="548" r:id="rId9"/>
    <p:sldId id="544" r:id="rId10"/>
    <p:sldId id="54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96"/>
    <a:srgbClr val="19A7CE"/>
    <a:srgbClr val="508D69"/>
    <a:srgbClr val="ECC5FB"/>
    <a:srgbClr val="9ADE7B"/>
    <a:srgbClr val="FF8F8F"/>
    <a:srgbClr val="FEFF86"/>
    <a:srgbClr val="F6FA70"/>
    <a:srgbClr val="FFF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C372E-9AC5-459E-8DBF-070E21A731C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D56A4-66AD-465F-BE73-7C3F2800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2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0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8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57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0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54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679E5-97DB-70BD-5233-E4057E1C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F4B7A-88C2-B3E5-74B6-65B94BBFF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AE34-C74A-2757-8C61-EA6AAADC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E8E77-B174-D1A0-E17E-ED33F73B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51D2A-DECF-447B-9A4B-0E3A1719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0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C3BD-9C19-2FBF-61BB-93F9FC78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B916E-DB43-6C2A-14F9-496CB492F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3881A-3198-07DC-7D30-C02780CE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2E52F-D727-9EA1-38BC-7B652919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7D51-8535-DAF2-8636-C61E5760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2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60E5-1E19-D085-C98C-9F349461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7BE03-85D7-A7D6-35FA-24BA4098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6DCE-4E87-951C-7F05-E2BBD7AD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E9A95-DB83-D1FB-81BA-275A05F3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9369A-B750-A158-781E-805758FB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98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D869-A751-9F49-7061-28D3E7EC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7B339-603F-D83E-91A1-8FDF9D149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613CF-6CF8-86BB-8250-60067D65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84127-0459-35DD-3E0F-43926DE9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D5506-A953-AFD8-85E7-01D05A65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DE0B2-9678-CF78-B35D-6EFF6490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6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4FC17B-54F5-C83D-AF0F-76290D330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0" r="23100"/>
          <a:stretch/>
        </p:blipFill>
        <p:spPr>
          <a:xfrm>
            <a:off x="0" y="-5581"/>
            <a:ext cx="12201922" cy="6863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43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D31A-F480-8AAB-31B2-21B90842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13591-3003-2851-5346-571BC679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0CA82-C131-E7D4-EFE7-61F2B2ED8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C083A-96E2-2DEF-2592-3B31113D1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D9B14-26EF-E942-D2B1-6052A26A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681B16-11B4-A6D5-550A-CD2298D0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6EC2F-DBA1-D0D2-8CAF-A177C6EF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CF2EC-E5D5-0268-1F60-0FECCDF8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3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8F92-8B55-680B-6D1A-A39C32E4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A20B1-8B65-7E68-4A81-6D1DE704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66567-A6FF-5B13-D7F4-D96E33B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59770-3A27-C913-CF81-E33376D9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1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B1048-F816-E80E-70AE-540B6576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77C1F-9BE9-902E-73B7-CB38119D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2EF30-602E-4C96-5BC7-48703527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5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0253-5AEF-93E7-8BD5-9A15BCC3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2C49-628E-8E30-BDF0-480F45EE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FF8C0-6C3B-7A09-F37B-94CE81F48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CB62-C1FD-EC7F-5A1D-1DCA6D4C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0B4E5-69A0-369C-E188-61F801CA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F1C31-2B7A-29EC-19F3-4CBD8DB7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38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F179-1857-37FF-BD26-38AA0499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087EA-0D28-C281-8383-4EA1AB52B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C03A3-5F1B-5541-FAC8-518EBB6E5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4F7A9-2AF9-0A35-4491-243A6D0E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D65F8-B008-C9BE-471D-8B02ACB8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6B416-62F0-0418-FDF1-A4E3B65F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3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720F-A1C9-F59A-3E78-D0E27E17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3B78F-7D52-7090-9289-48D53209A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3B7C4-0346-EE46-CA66-52DCF829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6E94F-6656-3648-CDAA-0F3544B9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6D08-52A1-FA4E-7290-F866B547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ACB853-DB08-F6B8-1308-4E3933764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48AF1-92F6-5825-FA13-F525CFC03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26E81-87B6-F3EC-D66B-6D2635BF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8CBC3-D81A-1FBC-6FD9-515C7AD3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A7B3A-2C4A-B016-9D4A-7E1DDBB8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84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28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12/17/2024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12275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250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72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73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086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6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1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4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8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44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9E2B95AA-3922-C304-0BD5-CB43AC9C1D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76993C-5923-5332-9D5D-83EE2A78B1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6200" y="-4365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9AB2EEB-F967-731E-7D79-F81C8673228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4216B-6DC3-9F88-6F59-AEF50452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26DF7-CC74-466E-0C71-4FCD94E87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DB74-2B2B-D5C2-8B10-B43BA0CD5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50503-C4F6-4DE6-B984-6AC3725B28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B2079-CDFC-6CAA-618E-2676B974A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24B5-7D4A-5365-BEDB-89E5AC67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98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39B02D-E53F-739E-0BB2-DAF9A3B63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494" y="1111412"/>
            <a:ext cx="7602371" cy="2115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5748E2-EDEC-8F6F-2076-660E6758C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665" y="3157665"/>
            <a:ext cx="31092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619760" y="883920"/>
            <a:ext cx="11084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 thành bảng (theo gợi ý dưới đây vào vở) về các cuộc đấu tranh tiêu biểu thời kì Bắc thuộc.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99FEE63-62CA-9F24-3815-7E1642D31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267"/>
              </p:ext>
            </p:extLst>
          </p:nvPr>
        </p:nvGraphicFramePr>
        <p:xfrm>
          <a:off x="889000" y="2568734"/>
          <a:ext cx="10515600" cy="2205129"/>
        </p:xfrm>
        <a:graphic>
          <a:graphicData uri="http://schemas.openxmlformats.org/drawingml/2006/table">
            <a:tbl>
              <a:tblPr/>
              <a:tblGrid>
                <a:gridCol w="1041400">
                  <a:extLst>
                    <a:ext uri="{9D8B030D-6E8A-4147-A177-3AD203B41FA5}">
                      <a16:colId xmlns:a16="http://schemas.microsoft.com/office/drawing/2014/main" val="2355282669"/>
                    </a:ext>
                  </a:extLst>
                </a:gridCol>
                <a:gridCol w="2113280">
                  <a:extLst>
                    <a:ext uri="{9D8B030D-6E8A-4147-A177-3AD203B41FA5}">
                      <a16:colId xmlns:a16="http://schemas.microsoft.com/office/drawing/2014/main" val="1671842117"/>
                    </a:ext>
                  </a:extLst>
                </a:gridCol>
                <a:gridCol w="4732020">
                  <a:extLst>
                    <a:ext uri="{9D8B030D-6E8A-4147-A177-3AD203B41FA5}">
                      <a16:colId xmlns:a16="http://schemas.microsoft.com/office/drawing/2014/main" val="393760592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341239934"/>
                    </a:ext>
                  </a:extLst>
                </a:gridCol>
              </a:tblGrid>
              <a:tr h="64316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Thời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gian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cuộc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đấu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tranh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tiêu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biểu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Ý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nghĩa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893666"/>
                  </a:ext>
                </a:extLst>
              </a:tr>
              <a:tr h="7809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40-43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</a:rPr>
                        <a:t>Hai Bà Trưng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720954"/>
                  </a:ext>
                </a:extLst>
              </a:tr>
              <a:tr h="7809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834850"/>
                  </a:ext>
                </a:extLst>
              </a:tr>
            </a:tbl>
          </a:graphicData>
        </a:graphic>
      </p:graphicFrame>
      <p:sp>
        <p:nvSpPr>
          <p:cNvPr id="17" name="Rectangle 4">
            <a:extLst>
              <a:ext uri="{FF2B5EF4-FFF2-40B4-BE49-F238E27FC236}">
                <a16:creationId xmlns:a16="http://schemas.microsoft.com/office/drawing/2014/main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1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26A798-EFFA-008A-9B44-BA4893E6A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439589"/>
              </p:ext>
            </p:extLst>
          </p:nvPr>
        </p:nvGraphicFramePr>
        <p:xfrm>
          <a:off x="822960" y="772160"/>
          <a:ext cx="10759440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604377716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158153041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432128602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2728207849"/>
                    </a:ext>
                  </a:extLst>
                </a:gridCol>
              </a:tblGrid>
              <a:tr h="783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059984"/>
                  </a:ext>
                </a:extLst>
              </a:tr>
              <a:tr h="12783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40-43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Trưng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Khởi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tỏ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bất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khuất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này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228772"/>
                  </a:ext>
                </a:extLst>
              </a:tr>
              <a:tr h="1238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542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Bí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Khởi nghĩa Lý Bí thể hiện lòng yêu nước, khẳng định sự trưởng thành về ý thức đẩu tranh giành độc lập của nhân dân ta.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902001"/>
                  </a:ext>
                </a:extLst>
              </a:tr>
              <a:tr h="15783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938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Chiến thắng Bạch Đằng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thắng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Đằng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Ngô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chấm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dứt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ách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phong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lâu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990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74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690880" y="497840"/>
            <a:ext cx="10231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Lý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A7E3E3-A32A-E50A-B5A5-72B145663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60" y="1590341"/>
            <a:ext cx="9194800" cy="44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96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168D9F-DA08-8C05-ADFA-1FDCB6EDD999}"/>
              </a:ext>
            </a:extLst>
          </p:cNvPr>
          <p:cNvSpPr/>
          <p:nvPr/>
        </p:nvSpPr>
        <p:spPr>
          <a:xfrm>
            <a:off x="1158240" y="132080"/>
            <a:ext cx="2062480" cy="650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Triều</a:t>
            </a:r>
            <a:r>
              <a:rPr lang="en-US" sz="3600" dirty="0">
                <a:solidFill>
                  <a:srgbClr val="002060"/>
                </a:solidFill>
              </a:rPr>
              <a:t> Lý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FCABEF8-FB1A-8B88-A783-464D718E363B}"/>
              </a:ext>
            </a:extLst>
          </p:cNvPr>
          <p:cNvSpPr/>
          <p:nvPr/>
        </p:nvSpPr>
        <p:spPr>
          <a:xfrm>
            <a:off x="7630160" y="101600"/>
            <a:ext cx="2265680" cy="6502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Triều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Trần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24C0FD-329F-05A8-F1F4-7BD56FB34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2" y="1099502"/>
            <a:ext cx="3609975" cy="676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CB2599-3CF4-DD46-0719-6613A1C2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22" y="2099945"/>
            <a:ext cx="3495675" cy="666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B2BC7B-1A5D-B2DE-1C87-1DD6F7E04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02" y="3197860"/>
            <a:ext cx="3571875" cy="685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46D5B4-4B70-4561-DEC0-DE5AE9B15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47" y="4236085"/>
            <a:ext cx="4695825" cy="742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C95127-A072-B4EF-08FC-1A16318CA6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6397" y="896937"/>
            <a:ext cx="4733925" cy="6953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EE6E36-A231-4F0C-029B-1A448CCA6A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1315" y="1643380"/>
            <a:ext cx="4743450" cy="685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E6B14A-4C8F-BF87-81CF-F84F5631E3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9092" y="2406015"/>
            <a:ext cx="3609975" cy="7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A76643-2758-BA29-A60D-620B8FC63E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2275" y="3173412"/>
            <a:ext cx="4743450" cy="7143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92FA63-BFB2-E385-7EFE-1504651269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6882" y="3910330"/>
            <a:ext cx="4714875" cy="723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9B2C83-1328-1F21-01F7-FEE45D437A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3555" y="4631690"/>
            <a:ext cx="3524250" cy="7239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85F6E5-7987-F8D1-82E0-21905EA13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3870" y="5407977"/>
            <a:ext cx="3543300" cy="695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7B31E7-E38A-222F-727E-750C2F1A59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0860" y="6069012"/>
            <a:ext cx="3429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hữ gi - Olm">
            <a:extLst>
              <a:ext uri="{FF2B5EF4-FFF2-40B4-BE49-F238E27FC236}">
                <a16:creationId xmlns:a16="http://schemas.microsoft.com/office/drawing/2014/main" id="{2562FAA7-7D24-5B8F-693D-EE7EEB01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3" y="2452865"/>
            <a:ext cx="1868986" cy="4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90B232-6447-07D2-85AD-55E8F5DFB7F7}"/>
              </a:ext>
            </a:extLst>
          </p:cNvPr>
          <p:cNvSpPr txBox="1"/>
          <p:nvPr/>
        </p:nvSpPr>
        <p:spPr>
          <a:xfrm>
            <a:off x="2626198" y="828642"/>
            <a:ext cx="896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Xác định trên lược đ</a:t>
            </a:r>
            <a:r>
              <a:rPr lang="en-US" sz="40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ồ</a:t>
            </a:r>
            <a:r>
              <a:rPr lang="vi-VN" sz="40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tự nhiên Việt Nam một số dãy núi, cao nguyên, đồng bằng, sông lớn, một số khoáng sản chính,...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568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0"/>
            <a:ext cx="11592559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9BC1F-34D3-C0A6-E8BD-223834335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-1"/>
            <a:ext cx="5455920" cy="68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3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948</TotalTime>
  <Words>232</Words>
  <Application>Microsoft Office PowerPoint</Application>
  <PresentationFormat>Widescreen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Calibri Light</vt:lpstr>
      <vt:lpstr>Cambria</vt:lpstr>
      <vt:lpstr>等线</vt:lpstr>
      <vt:lpstr>iCiel Altus</vt:lpstr>
      <vt:lpstr>思源黑体 CN Medium</vt:lpstr>
      <vt:lpstr>Office Theme</vt:lpstr>
      <vt:lpstr>1_Custom Design</vt:lpstr>
      <vt:lpstr>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hỏi ôn tập tiết 2 (Bài 8 – bài 14)</dc:title>
  <dc:subject>9Slide.vn</dc:subject>
  <dc:creator>huong</dc:creator>
  <dc:description>9Slide.vn</dc:description>
  <cp:lastModifiedBy>WINDOWS</cp:lastModifiedBy>
  <cp:revision>58</cp:revision>
  <dcterms:created xsi:type="dcterms:W3CDTF">2023-11-22T13:50:43Z</dcterms:created>
  <dcterms:modified xsi:type="dcterms:W3CDTF">2024-12-17T04:33:00Z</dcterms:modified>
  <cp:category>9Slide.vn</cp:category>
</cp:coreProperties>
</file>