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4"/>
  </p:notesMasterIdLst>
  <p:sldIdLst>
    <p:sldId id="256" r:id="rId3"/>
    <p:sldId id="305" r:id="rId4"/>
    <p:sldId id="268" r:id="rId5"/>
    <p:sldId id="314" r:id="rId6"/>
    <p:sldId id="351" r:id="rId7"/>
    <p:sldId id="309" r:id="rId8"/>
    <p:sldId id="310" r:id="rId9"/>
    <p:sldId id="311" r:id="rId10"/>
    <p:sldId id="353" r:id="rId11"/>
    <p:sldId id="354" r:id="rId12"/>
    <p:sldId id="271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58" y="42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91200" y="-746268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76208" y="1228614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0" y="4334291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TIẾT 2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83214" y="-81915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66099" y="123063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47804" y="-79424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95985" y="12102484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87094" y="-7682344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69044" y="1275407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  <p:sp>
        <p:nvSpPr>
          <p:cNvPr id="7" name="Oval 6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07507" y="-78867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58212" y="11796548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86400" y="-798632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84622" y="1166241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  <p:sp>
        <p:nvSpPr>
          <p:cNvPr id="4" name="Oval 3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2494" y="-81153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41705" y="12187388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83214" y="-8121856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62800" y="12179776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2494" y="-815974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69044" y="12492187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10300" y="-798632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76936" y="1166241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108</Words>
  <Application>Microsoft Office PowerPoint</Application>
  <PresentationFormat>Custom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Aachen</vt:lpstr>
      <vt:lpstr>Arial</vt:lpstr>
      <vt:lpstr>Calibri</vt:lpstr>
      <vt:lpstr>Cambria</vt:lpstr>
      <vt:lpstr>Roboto Light</vt:lpstr>
      <vt:lpstr>Sriracha</vt:lpstr>
      <vt:lpstr>思源黑体</vt:lpstr>
      <vt:lpstr>思源黑体 CN Medium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WINDOWS</cp:lastModifiedBy>
  <cp:revision>163</cp:revision>
  <dcterms:created xsi:type="dcterms:W3CDTF">2006-08-16T00:00:00Z</dcterms:created>
  <dcterms:modified xsi:type="dcterms:W3CDTF">2025-10-27T03:48:51Z</dcterms:modified>
  <dc:identifier>DAExMhQ9LvI</dc:identifier>
</cp:coreProperties>
</file>