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89" r:id="rId4"/>
    <p:sldId id="290" r:id="rId5"/>
    <p:sldId id="291" r:id="rId6"/>
    <p:sldId id="307" r:id="rId7"/>
    <p:sldId id="319" r:id="rId8"/>
    <p:sldId id="320" r:id="rId9"/>
    <p:sldId id="313" r:id="rId10"/>
    <p:sldId id="297" r:id="rId11"/>
    <p:sldId id="322" r:id="rId12"/>
    <p:sldId id="301" r:id="rId13"/>
    <p:sldId id="327" r:id="rId14"/>
    <p:sldId id="326" r:id="rId15"/>
    <p:sldId id="324" r:id="rId16"/>
    <p:sldId id="325" r:id="rId17"/>
    <p:sldId id="3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p:scale>
          <a:sx n="33" d="100"/>
          <a:sy n="33" d="100"/>
        </p:scale>
        <p:origin x="130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10/21/2024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10/21/2024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8.png"/><Relationship Id="rId4" Type="http://schemas.openxmlformats.org/officeDocument/2006/relationships/image" Target="../media/image9.sv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10" y="984713"/>
            <a:ext cx="9753600" cy="3038475"/>
          </a:xfrm>
          <a:prstGeom prst="rect">
            <a:avLst/>
          </a:prstGeom>
        </p:spPr>
      </p:pic>
      <p:sp>
        <p:nvSpPr>
          <p:cNvPr id="6" name="Oval 5"/>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56120" y="3778600"/>
            <a:ext cx="3581400" cy="1107996"/>
          </a:xfrm>
          <a:prstGeom prst="rect">
            <a:avLst/>
          </a:prstGeom>
          <a:noFill/>
        </p:spPr>
        <p:txBody>
          <a:bodyPr wrap="square" rtlCol="0">
            <a:spAutoFit/>
          </a:bodyPr>
          <a:lstStyle/>
          <a:p>
            <a:r>
              <a:rPr lang="en-US" sz="6600" b="1" dirty="0" smtClean="0">
                <a:solidFill>
                  <a:srgbClr val="FFFFFF"/>
                </a:solidFill>
              </a:rPr>
              <a:t>(TIẾT 2)</a:t>
            </a:r>
            <a:endParaRPr lang="en-US" sz="6600" b="1" dirty="0">
              <a:solidFill>
                <a:srgbClr val="FFFFFF"/>
              </a:solidFill>
            </a:endParaRPr>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
        <p:nvSpPr>
          <p:cNvPr id="6" name="Oval 5"/>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
        <p:nvSpPr>
          <p:cNvPr id="5" name="Oval 4"/>
          <p:cNvSpPr/>
          <p:nvPr/>
        </p:nvSpPr>
        <p:spPr>
          <a:xfrm>
            <a:off x="-2271252" y="-589935"/>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Oval 1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
        <p:nvSpPr>
          <p:cNvPr id="14" name="Oval 1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
        <p:nvSpPr>
          <p:cNvPr id="14" name="Oval 1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
        <p:nvSpPr>
          <p:cNvPr id="11" name="Oval 10"/>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582</Words>
  <Application>Microsoft Office PowerPoint</Application>
  <PresentationFormat>Widescreen</PresentationFormat>
  <Paragraphs>22</Paragraphs>
  <Slides>16</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SimSun</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65</cp:revision>
  <dcterms:created xsi:type="dcterms:W3CDTF">2024-08-02T11:27:06Z</dcterms:created>
  <dcterms:modified xsi:type="dcterms:W3CDTF">2024-10-21T01:34:06Z</dcterms:modified>
</cp:coreProperties>
</file>