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2" r:id="rId3"/>
    <p:sldMasterId id="2147483714" r:id="rId4"/>
    <p:sldMasterId id="2147483717" r:id="rId5"/>
    <p:sldMasterId id="2147483730" r:id="rId6"/>
    <p:sldMasterId id="2147483742" r:id="rId7"/>
  </p:sldMasterIdLst>
  <p:notesMasterIdLst>
    <p:notesMasterId r:id="rId18"/>
  </p:notesMasterIdLst>
  <p:sldIdLst>
    <p:sldId id="668" r:id="rId8"/>
    <p:sldId id="2742" r:id="rId9"/>
    <p:sldId id="262" r:id="rId10"/>
    <p:sldId id="2744" r:id="rId11"/>
    <p:sldId id="264" r:id="rId12"/>
    <p:sldId id="284" r:id="rId13"/>
    <p:sldId id="267" r:id="rId14"/>
    <p:sldId id="2750" r:id="rId15"/>
    <p:sldId id="2745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83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8D31-1037-4DA3-941E-92767A30B79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9EFCB-D067-45B8-AE89-821E956C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2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0BE08-CD88-4D9B-AC90-8BE344F046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41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2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5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7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7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439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44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93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0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5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42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1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17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4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10273554" y="2252385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>
            <a:off x="7292790" y="4666131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5204013" y="1810874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>
            <a:off x="7292788" y="1670800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688063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D5D39-4FD6-9CE1-FF6C-FD828F52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DA7EB-BCE2-B016-C2FF-95208B015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DA85D9-E073-FA54-115B-75FB8CF5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716796-FF65-86A7-D41D-5524D081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32334B-5180-A12D-F739-3A6FC884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4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5EFE-BC41-BE3F-4AEE-3055E973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72135A-3C1D-F6FC-6A97-52A6DFB9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930BD2-02E2-00B9-3BF3-166354DD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FE3137-77D7-591E-D6D1-AA2E9549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C950C9-204F-42E9-8381-FDAC4870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1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A587F-B33D-ECEB-E971-853D6895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E917B6-0006-20AC-A831-B41F86B1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CCBE6B-1B76-7864-F2B5-EE7A8EF0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75E64A-13A2-E0BC-CA6B-D6FC70D4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3D9ED4-CD10-0197-2B18-1ECF34B8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0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6012B-A5A6-052B-BCB0-E07F2E57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B273AB-827C-3403-D401-0C813CC1D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53A682-6D00-5421-2415-A60EF333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B47DD2-3AB8-B284-D2E4-AB29F081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5B326D-9764-757E-7A13-45106BD7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93456A-C913-9DC9-04B5-F38952E1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1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F5404-040F-0398-37C3-9EEAE837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7B233-25C9-DFB9-91E3-95251A6F0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85BD00-6F1F-ACC9-D8CC-9D58693D9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1079F4D-6DF5-5FF2-2127-EF0A4BDB6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832747-F20D-62D3-66D2-EBA6F4B4B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BEE23E-B3D2-181C-59F1-C60FE08E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4BB9FCD-341B-1E17-54B6-7919D9C1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9C7BE6-615C-65D4-5950-21BC329C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5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EA976-53EF-E89B-180A-16B5DA06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4530F8-4555-ADBF-6058-F4398094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9987D4-971B-602B-07AA-09C788F7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29767F-8114-7129-B2F2-DF9F918F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5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E8034E-9377-BA67-2019-3B2756B6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1736CE-CAA3-700E-E50D-DD04B46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54B2BC-0D65-ABDD-6F74-904FFD3D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7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28FD1-2962-13EA-959D-5289488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8EFE19-0D0F-76DD-D4A9-7E4DDD65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6D13FD-B382-0A64-1115-8F2E219E2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AE282C-3922-2121-9ADC-9A4C8441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AF9380-7191-2B64-6711-034BF120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9E4D7F-E148-3F61-754C-3A25A0E4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7E721-E5D7-388F-FA02-E876CBCB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E9345-159F-FB15-6874-D826EAE76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1464FB-DB18-7DD5-A9AE-E92261940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326FBD-AD9E-BF01-DE68-513FCDCE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890C45-63B5-8AD8-AB5B-AFDFF7C2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A56F86-CAAC-1B87-80B6-84D67A2E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A5A31-E639-BCC0-A33E-B50E71D3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415990-6B75-D1B0-F54C-BFC63AE83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62D6E8-512A-7C1A-5424-ED7DBBBC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F350D-CE5D-7F35-1970-337D8E03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69724-D1AD-8029-C47D-2F8BE4CA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7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6E522B-9DC6-F26A-5BCE-3B05CCF02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9517BA-9B5E-EE5E-C8B9-D9453AEF7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F5EB27-B71F-E38F-2EA8-9F03C321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34ECAA-1314-00F4-2382-4CB8D673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6AD88D-CCEB-1866-0397-F7EC2393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6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92350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58990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3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3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8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48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8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73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33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83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02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9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5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507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95050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05023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289D-6E15-4F79-A2DB-4F40A4255F8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C180-5460-4BE6-9BF9-FDD91FCB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8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747C2C-28A0-B648-8374-C7F097E4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A16A31-9509-3D16-EAA6-4EEBC682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5F913-5120-E908-C891-7BACC550B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CAA51C-D60A-6BE3-7514-89DF1BF93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06326F-9C7D-8E2C-0D37-6C9A6C6A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14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311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3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9208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0C8A01-A5E3-ABC2-B91C-02B8068CD3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5568"/>
          <a:stretch/>
        </p:blipFill>
        <p:spPr>
          <a:xfrm>
            <a:off x="10886" y="-2177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3333C-624A-E395-30D2-CE3F895EB2FA}"/>
              </a:ext>
            </a:extLst>
          </p:cNvPr>
          <p:cNvSpPr txBox="1"/>
          <p:nvPr/>
        </p:nvSpPr>
        <p:spPr>
          <a:xfrm>
            <a:off x="-304800" y="1468237"/>
            <a:ext cx="1203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CON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ĐẠO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ĐỨC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76851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8" y="4034842"/>
            <a:ext cx="9767130" cy="21650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117631"/>
            <a:ext cx="1658815" cy="181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418" y="2178896"/>
            <a:ext cx="9159775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2" descr="Cute children playing at pencil house Premium Vector">
            <a:extLst>
              <a:ext uri="{FF2B5EF4-FFF2-40B4-BE49-F238E27FC236}">
                <a16:creationId xmlns:a16="http://schemas.microsoft.com/office/drawing/2014/main" id="{226FB95F-77DA-D981-213E-57103D8F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53" y="428624"/>
            <a:ext cx="538577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896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-457200" y="2667000"/>
            <a:ext cx="603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 HƯƠNG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remium Vector | Border template with kids playing music in ba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" y="0"/>
            <a:ext cx="921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CA4119-1A6C-4FA2-8AED-00ECC12C55A1}"/>
              </a:ext>
            </a:extLst>
          </p:cNvPr>
          <p:cNvSpPr/>
          <p:nvPr/>
        </p:nvSpPr>
        <p:spPr>
          <a:xfrm>
            <a:off x="3276600" y="1066800"/>
            <a:ext cx="57567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96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96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    T</a:t>
            </a:r>
            <a:r>
              <a:rPr lang="vi-VN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hực hiện được việc làm thiết thực, phù hợp với lứa tuổi thể hiện tình yêu quê hương</a:t>
            </a:r>
            <a:r>
              <a:rPr lang="en-US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vi-VN" altLang="zh-CN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lt"/>
                  </a:rPr>
                  <a:t>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223058" y="1904177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B</a:t>
            </a:r>
            <a:r>
              <a:rPr lang="vi-VN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iết chăm sóc, bảo vệ vẻ đẹp thiên nhiên của quê hương; kính trọng, biết ơn những người có công với quê hương,...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Rèn năng lực phát triển bản thân, điều chỉnh hành vi.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Hình thành phẩm chất yêu nước, trách nhiệm, chăm chỉ.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936" y="3512415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51572" y="989364"/>
            <a:ext cx="148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2797"/>
            <a:ext cx="477166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TÌNH QUÊ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58DC0C-071D-4D1E-8305-6A327DEB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67" y="1196180"/>
            <a:ext cx="2885714" cy="3257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52481B-727F-43E8-B347-AA46BBE4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36" y="1196180"/>
            <a:ext cx="2542857" cy="329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8D51C4-66D9-4702-B935-F1828B34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258" y="136425"/>
            <a:ext cx="5105399" cy="2133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78E0C-FF62-472E-95E0-AB0982C0D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057" y="2273590"/>
            <a:ext cx="5293076" cy="21692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38E467-3D68-453A-8C6D-5DDC57B2D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353" y="4552335"/>
            <a:ext cx="5293075" cy="21692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431207-A43C-4356-AECD-FBD596D24BBE}"/>
              </a:ext>
            </a:extLst>
          </p:cNvPr>
          <p:cNvSpPr txBox="1"/>
          <p:nvPr/>
        </p:nvSpPr>
        <p:spPr>
          <a:xfrm>
            <a:off x="399572" y="4423166"/>
            <a:ext cx="4876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Lan đã thể hiện tình yêu quê hương như thế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46DFEC6-8063-415B-A6DA-C21734994C8A}"/>
              </a:ext>
            </a:extLst>
          </p:cNvPr>
          <p:cNvSpPr txBox="1"/>
          <p:nvPr/>
        </p:nvSpPr>
        <p:spPr>
          <a:xfrm>
            <a:off x="399572" y="5377273"/>
            <a:ext cx="69401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đã tặng sách vở, đồ dùng cho các bạn có hoàn cảnh khó khăn, đi thắp hương ở nhà thờ tổ, gọi điện hỏi thăm ông bà…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45430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6E564-31D3-40E3-A607-EDFF2EE2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1" y="1196180"/>
            <a:ext cx="2727608" cy="223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259D0-5F88-4FE8-9F30-51EF080C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099" y="1024921"/>
            <a:ext cx="3169419" cy="2661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F19234-A836-4693-8B01-8B7215630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922" y="1029326"/>
            <a:ext cx="3409660" cy="2661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684C87-83CD-429C-A477-0A07BF543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910623"/>
            <a:ext cx="2883132" cy="2466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22BC5D-C0BA-45FA-B2BE-85727FCD7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811" y="3826079"/>
            <a:ext cx="3418960" cy="27466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A077D3-A4A4-4AEB-9187-B6D38BAB7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232" y="3910623"/>
            <a:ext cx="3169420" cy="2466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4FFEC-5AA5-B221-86C7-85A0E227198F}"/>
              </a:ext>
            </a:extLst>
          </p:cNvPr>
          <p:cNvSpPr txBox="1"/>
          <p:nvPr/>
        </p:nvSpPr>
        <p:spPr>
          <a:xfrm>
            <a:off x="2438400" y="556674"/>
            <a:ext cx="975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làm gì để thể hiện tình yêu quê hương?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AD40D0-46C7-DBB9-EF68-9512D6935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2819400" y="1371600"/>
            <a:ext cx="7286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2569376" y="1192753"/>
            <a:ext cx="7842250" cy="52138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thể hiện tình yêu đối với quê hương, các em cần: Yêu thương, chăm sóc những người thân trong gia đình; kính trọng thầy, cô giáo, yêu quý bạn bè; biết ơn người có công với quê hương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chăm sóc, bảo vệ thiên nhiên; cố gắng học giỏi để sau này xây dựng quê hương...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im hoạt hình - Phim hoạt hình mặt trời véc tơ liệu png tải về - Miễn phí  trong suốt Cảm Xúc png Tải về.">
            <a:extLst>
              <a:ext uri="{FF2B5EF4-FFF2-40B4-BE49-F238E27FC236}">
                <a16:creationId xmlns:a16="http://schemas.microsoft.com/office/drawing/2014/main" id="{F812B8C4-B56F-4B21-6A74-6788A308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3556" y1="27073" x2="29444" y2="32683"/>
                        <a14:foregroundMark x1="39556" y1="17317" x2="40333" y2="25854"/>
                        <a14:foregroundMark x1="55333" y1="18902" x2="55556" y2="25854"/>
                        <a14:foregroundMark x1="68111" y1="23659" x2="65222" y2="28171"/>
                        <a14:foregroundMark x1="17556" y1="41951" x2="26778" y2="44634"/>
                        <a14:foregroundMark x1="17111" y1="62195" x2="25778" y2="57439"/>
                        <a14:foregroundMark x1="31111" y1="75244" x2="36000" y2="69878"/>
                        <a14:foregroundMark x1="48556" y1="80244" x2="49556" y2="73049"/>
                        <a14:foregroundMark x1="65000" y1="77561" x2="61333" y2="69878"/>
                        <a14:foregroundMark x1="76889" y1="68049" x2="69333" y2="61951"/>
                        <a14:foregroundMark x1="73222" y1="51341" x2="84556" y2="53415"/>
                        <a14:foregroundMark x1="71000" y1="39634" x2="80444" y2="3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29" y="5080"/>
            <a:ext cx="3149601" cy="28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    T</a:t>
            </a:r>
            <a:r>
              <a:rPr kumimoji="0" lang="vi-V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hực hiện được việc làm thiết thực, phù hợp với lứa tuổi thể hiện tình yêu quê hương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vi-VN" altLang="zh-CN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lt"/>
                  </a:rPr>
                  <a:t>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223058" y="1904177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B</a:t>
            </a:r>
            <a:r>
              <a:rPr kumimoji="0" lang="vi-V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iết chăm sóc, bảo vệ vẻ đẹp thiên nhiên của quê hương; kính trọng, biết ơn những người có công với quê hương,...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Rèn năng lực phát triển bản thân, điều chỉnh hành vi.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Hình thành phẩm chất yêu nước, trách nhiệm, chăm chỉ.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936" y="3512415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51572" y="989364"/>
            <a:ext cx="148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374</Words>
  <Application>Microsoft Office PowerPoint</Application>
  <PresentationFormat>Widescreen</PresentationFormat>
  <Paragraphs>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Times New Roman</vt:lpstr>
      <vt:lpstr>UTM Cookies</vt:lpstr>
      <vt:lpstr>Office Theme</vt:lpstr>
      <vt:lpstr>2_Office Theme</vt:lpstr>
      <vt:lpstr>Office 主题​​</vt:lpstr>
      <vt:lpstr>Cute Sticker by Slidesgo</vt:lpstr>
      <vt:lpstr>1_Office Theme</vt:lpstr>
      <vt:lpstr>3_Office Theme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DELL</cp:lastModifiedBy>
  <cp:revision>63</cp:revision>
  <dcterms:created xsi:type="dcterms:W3CDTF">2006-08-16T00:00:00Z</dcterms:created>
  <dcterms:modified xsi:type="dcterms:W3CDTF">2025-03-31T10:45:31Z</dcterms:modified>
</cp:coreProperties>
</file>