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6" r:id="rId2"/>
    <p:sldId id="297" r:id="rId3"/>
    <p:sldId id="298" r:id="rId4"/>
    <p:sldId id="299" r:id="rId5"/>
    <p:sldId id="270" r:id="rId6"/>
    <p:sldId id="306" r:id="rId7"/>
    <p:sldId id="307" r:id="rId8"/>
    <p:sldId id="30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85F"/>
    <a:srgbClr val="339933"/>
    <a:srgbClr val="00A650"/>
    <a:srgbClr val="F2701F"/>
    <a:srgbClr val="E31353"/>
    <a:srgbClr val="06C5F5"/>
    <a:srgbClr val="F15A88"/>
    <a:srgbClr val="F8A9B9"/>
    <a:srgbClr val="3FC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16" y="8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11109698" y="1135014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435120-8454-48A9-B0AE-CC3BC92D9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145" b="27940"/>
          <a:stretch/>
        </p:blipFill>
        <p:spPr>
          <a:xfrm>
            <a:off x="2017966" y="333511"/>
            <a:ext cx="2059449" cy="65916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0D58FE-F615-43D4-BF89-BD7CED64342C}"/>
              </a:ext>
            </a:extLst>
          </p:cNvPr>
          <p:cNvGrpSpPr/>
          <p:nvPr userDrawn="1"/>
        </p:nvGrpSpPr>
        <p:grpSpPr>
          <a:xfrm>
            <a:off x="2307015" y="2834285"/>
            <a:ext cx="8858256" cy="1950889"/>
            <a:chOff x="2307015" y="2834285"/>
            <a:chExt cx="8858256" cy="195088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70C70F-0DB3-481E-AED3-3510CE31C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07015" y="2834285"/>
              <a:ext cx="8858256" cy="19508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51F295-5AE1-47A4-AAD4-C8A58EA68C51}"/>
                </a:ext>
              </a:extLst>
            </p:cNvPr>
            <p:cNvSpPr/>
            <p:nvPr userDrawn="1"/>
          </p:nvSpPr>
          <p:spPr>
            <a:xfrm>
              <a:off x="2945713" y="3381105"/>
              <a:ext cx="695356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dirty="0">
                  <a:solidFill>
                    <a:srgbClr val="00A650"/>
                  </a:solidFill>
                  <a:latin typeface="iCiel Cadena" panose="02000503000000020004" pitchFamily="2" charset="0"/>
                </a:rPr>
                <a:t>TỪ CHÚ BỒ CÂU ĐẾN IN-TƠ-NÉT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7C025C-6AF4-4AFF-8DBE-DBDED459E6B4}"/>
              </a:ext>
            </a:extLst>
          </p:cNvPr>
          <p:cNvGrpSpPr/>
          <p:nvPr userDrawn="1"/>
        </p:nvGrpSpPr>
        <p:grpSpPr>
          <a:xfrm>
            <a:off x="1145574" y="653102"/>
            <a:ext cx="1902117" cy="4151736"/>
            <a:chOff x="1145574" y="653102"/>
            <a:chExt cx="1902117" cy="41517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A4837D-E222-419C-AD28-2C53D77263F9}"/>
                </a:ext>
              </a:extLst>
            </p:cNvPr>
            <p:cNvGrpSpPr/>
            <p:nvPr userDrawn="1"/>
          </p:nvGrpSpPr>
          <p:grpSpPr>
            <a:xfrm>
              <a:off x="1145574" y="653102"/>
              <a:ext cx="1902117" cy="4151736"/>
              <a:chOff x="1145574" y="653102"/>
              <a:chExt cx="1902117" cy="415173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7902372-9593-49AA-9141-ACA15BD6ED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145574" y="653102"/>
                <a:ext cx="1902117" cy="4151736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137A329-79DE-4D40-9C8E-4B128BA11015}"/>
                  </a:ext>
                </a:extLst>
              </p:cNvPr>
              <p:cNvSpPr/>
              <p:nvPr userDrawn="1"/>
            </p:nvSpPr>
            <p:spPr>
              <a:xfrm>
                <a:off x="1326577" y="3116601"/>
                <a:ext cx="1520064" cy="1492093"/>
              </a:xfrm>
              <a:prstGeom prst="ellipse">
                <a:avLst/>
              </a:prstGeom>
              <a:solidFill>
                <a:srgbClr val="00A650"/>
              </a:solidFill>
              <a:ln>
                <a:solidFill>
                  <a:srgbClr val="00A6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3D46BD-30DC-4737-B8E9-720A5BE20054}"/>
                </a:ext>
              </a:extLst>
            </p:cNvPr>
            <p:cNvSpPr txBox="1"/>
            <p:nvPr userDrawn="1"/>
          </p:nvSpPr>
          <p:spPr>
            <a:xfrm>
              <a:off x="1471002" y="3095973"/>
              <a:ext cx="12312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BÀI </a:t>
              </a:r>
            </a:p>
            <a:p>
              <a:pPr algn="ctr"/>
              <a:r>
                <a:rPr lang="en-US" sz="48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20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72FD904-59E9-4F88-B468-99339FB228BF}"/>
              </a:ext>
            </a:extLst>
          </p:cNvPr>
          <p:cNvSpPr txBox="1"/>
          <p:nvPr userDrawn="1"/>
        </p:nvSpPr>
        <p:spPr>
          <a:xfrm>
            <a:off x="3999095" y="415260"/>
            <a:ext cx="667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A650"/>
                </a:solidFill>
                <a:latin typeface="iCiel Cadena" panose="02000503000000020004" pitchFamily="2" charset="0"/>
              </a:rPr>
              <a:t>GIAO TIẾP VÀ KẾT NỐI</a:t>
            </a:r>
          </a:p>
        </p:txBody>
      </p:sp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1314660"/>
            <a:ext cx="1185817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Ngoài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trực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CD952-3DB5-4725-90B0-EAAEF4C3B270}"/>
              </a:ext>
            </a:extLst>
          </p:cNvPr>
          <p:cNvSpPr txBox="1"/>
          <p:nvPr/>
        </p:nvSpPr>
        <p:spPr>
          <a:xfrm>
            <a:off x="1994221" y="552215"/>
            <a:ext cx="820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 CHÚ BỒ CÂU ĐẾN IN-TƠ-NÉT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66914" y="1590431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1129142" y="2400010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8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893748"/>
            <a:ext cx="11858172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huấn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bồ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Bồ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bay qua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chặng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313550" y="1155005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32E1D8-A1F8-4E2B-8358-9571E7A23E47}"/>
              </a:ext>
            </a:extLst>
          </p:cNvPr>
          <p:cNvCxnSpPr>
            <a:cxnSpLocks/>
          </p:cNvCxnSpPr>
          <p:nvPr/>
        </p:nvCxnSpPr>
        <p:spPr>
          <a:xfrm>
            <a:off x="6290790" y="1654630"/>
            <a:ext cx="19924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DFD8D9-D636-42C7-972D-62719792B2DD}"/>
              </a:ext>
            </a:extLst>
          </p:cNvPr>
          <p:cNvSpPr txBox="1"/>
          <p:nvPr/>
        </p:nvSpPr>
        <p:spPr>
          <a:xfrm>
            <a:off x="166914" y="4557039"/>
            <a:ext cx="237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huấn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AA7D4-C17D-4690-9BE1-0E8278FE216F}"/>
              </a:ext>
            </a:extLst>
          </p:cNvPr>
          <p:cNvSpPr txBox="1"/>
          <p:nvPr/>
        </p:nvSpPr>
        <p:spPr>
          <a:xfrm>
            <a:off x="2377359" y="4557039"/>
            <a:ext cx="876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4240833" y="2857053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5B2882-21C3-4589-BD3F-17E010BD5B6D}"/>
              </a:ext>
            </a:extLst>
          </p:cNvPr>
          <p:cNvSpPr txBox="1"/>
          <p:nvPr/>
        </p:nvSpPr>
        <p:spPr>
          <a:xfrm>
            <a:off x="228813" y="4369135"/>
            <a:ext cx="11676743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bay qua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chặng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11238857" y="4680856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DA8670-E7D6-4270-B25E-B303E1CC232A}"/>
              </a:ext>
            </a:extLst>
          </p:cNvPr>
          <p:cNvGrpSpPr/>
          <p:nvPr/>
        </p:nvGrpSpPr>
        <p:grpSpPr>
          <a:xfrm>
            <a:off x="5689291" y="5557525"/>
            <a:ext cx="207506" cy="522514"/>
            <a:chOff x="6701971" y="2764972"/>
            <a:chExt cx="207506" cy="52251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B57082-4112-41AE-9A35-E250FAA05043}"/>
                </a:ext>
              </a:extLst>
            </p:cNvPr>
            <p:cNvCxnSpPr/>
            <p:nvPr/>
          </p:nvCxnSpPr>
          <p:spPr>
            <a:xfrm flipH="1">
              <a:off x="6701971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AAD560-B473-4699-BF8B-1B7457BBDB84}"/>
                </a:ext>
              </a:extLst>
            </p:cNvPr>
            <p:cNvCxnSpPr/>
            <p:nvPr/>
          </p:nvCxnSpPr>
          <p:spPr>
            <a:xfrm flipH="1">
              <a:off x="6782477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43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5" grpId="0"/>
      <p:bldP spid="15" grpId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763117"/>
            <a:ext cx="118581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chai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thủy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chai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đẩy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liền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bức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39379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708C8-6D03-4C86-9C5D-D3AE37EC8E34}"/>
              </a:ext>
            </a:extLst>
          </p:cNvPr>
          <p:cNvSpPr txBox="1"/>
          <p:nvPr/>
        </p:nvSpPr>
        <p:spPr>
          <a:xfrm>
            <a:off x="76199" y="4185152"/>
            <a:ext cx="1185817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chai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thủy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8410008" y="4410548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A8670-E7D6-4270-B25E-B303E1CC232A}"/>
              </a:ext>
            </a:extLst>
          </p:cNvPr>
          <p:cNvGrpSpPr/>
          <p:nvPr/>
        </p:nvGrpSpPr>
        <p:grpSpPr>
          <a:xfrm>
            <a:off x="5509093" y="5259876"/>
            <a:ext cx="192008" cy="522514"/>
            <a:chOff x="6701971" y="2764972"/>
            <a:chExt cx="192008" cy="52251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BB57082-4112-41AE-9A35-E250FAA05043}"/>
                </a:ext>
              </a:extLst>
            </p:cNvPr>
            <p:cNvCxnSpPr/>
            <p:nvPr/>
          </p:nvCxnSpPr>
          <p:spPr>
            <a:xfrm flipH="1">
              <a:off x="6701971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CAAD560-B473-4699-BF8B-1B7457BBDB84}"/>
                </a:ext>
              </a:extLst>
            </p:cNvPr>
            <p:cNvCxnSpPr/>
            <p:nvPr/>
          </p:nvCxnSpPr>
          <p:spPr>
            <a:xfrm flipH="1">
              <a:off x="6766979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8504504" y="1038889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8616006" y="2736258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3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748604"/>
            <a:ext cx="11858172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nay,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dễ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khác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in-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nét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cũng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dù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255493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C341BD-95EC-42EC-9561-FE612466512B}"/>
              </a:ext>
            </a:extLst>
          </p:cNvPr>
          <p:cNvCxnSpPr>
            <a:cxnSpLocks/>
          </p:cNvCxnSpPr>
          <p:nvPr/>
        </p:nvCxnSpPr>
        <p:spPr>
          <a:xfrm>
            <a:off x="9410166" y="2305639"/>
            <a:ext cx="1654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E4E8387-2731-4AD2-B771-06EC0E233198}"/>
              </a:ext>
            </a:extLst>
          </p:cNvPr>
          <p:cNvSpPr txBox="1"/>
          <p:nvPr/>
        </p:nvSpPr>
        <p:spPr>
          <a:xfrm>
            <a:off x="255493" y="4341844"/>
            <a:ext cx="237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in-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21D798-2196-49C1-B2C9-E16EAD9E8ECC}"/>
              </a:ext>
            </a:extLst>
          </p:cNvPr>
          <p:cNvSpPr txBox="1"/>
          <p:nvPr/>
        </p:nvSpPr>
        <p:spPr>
          <a:xfrm>
            <a:off x="1957941" y="4341844"/>
            <a:ext cx="9480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62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A6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7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578</TotalTime>
  <Words>306</Words>
  <Application>Microsoft Office PowerPoint</Application>
  <PresentationFormat>Widescreen</PresentationFormat>
  <Paragraphs>23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iCiel Cadena</vt:lpstr>
      <vt:lpstr>Times New Roman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DELL</cp:lastModifiedBy>
  <cp:revision>199</cp:revision>
  <dcterms:created xsi:type="dcterms:W3CDTF">2021-08-21T07:02:17Z</dcterms:created>
  <dcterms:modified xsi:type="dcterms:W3CDTF">2025-05-18T15:57:27Z</dcterms:modified>
  <cp:category>9Slide.vn</cp:category>
</cp:coreProperties>
</file>