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80" r:id="rId3"/>
    <p:sldMasterId id="2147483697" r:id="rId4"/>
    <p:sldMasterId id="2147483714" r:id="rId5"/>
  </p:sldMasterIdLst>
  <p:sldIdLst>
    <p:sldId id="259" r:id="rId6"/>
    <p:sldId id="304" r:id="rId7"/>
    <p:sldId id="272" r:id="rId8"/>
    <p:sldId id="286" r:id="rId9"/>
    <p:sldId id="283" r:id="rId10"/>
    <p:sldId id="287" r:id="rId11"/>
    <p:sldId id="294" r:id="rId12"/>
    <p:sldId id="306" r:id="rId13"/>
    <p:sldId id="305" r:id="rId14"/>
    <p:sldId id="307" r:id="rId15"/>
    <p:sldId id="30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4" name="Picture 3" descr="A group of toy figurines&#10;&#10;Description automatically generated">
            <a:extLst>
              <a:ext uri="{FF2B5EF4-FFF2-40B4-BE49-F238E27FC236}">
                <a16:creationId xmlns:a16="http://schemas.microsoft.com/office/drawing/2014/main" id="{696F7AD1-2B3D-4C92-B691-E24B552EBB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27" y="1729217"/>
            <a:ext cx="6443822" cy="6443822"/>
          </a:xfrm>
          <a:prstGeom prst="rect">
            <a:avLst/>
          </a:prstGeom>
        </p:spPr>
      </p:pic>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846083" y="946880"/>
            <a:ext cx="7941895" cy="522809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TUÂN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THỦ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QUY ĐỊNH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NƠI CÔNG CỘNG</a:t>
            </a:r>
          </a:p>
        </p:txBody>
      </p:sp>
      <p:sp>
        <p:nvSpPr>
          <p:cNvPr id="30" name="Google Shape;30;p3"/>
          <p:cNvSpPr/>
          <p:nvPr/>
        </p:nvSpPr>
        <p:spPr>
          <a:xfrm>
            <a:off x="9259285" y="323964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5383111" y="4811039"/>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8</a:t>
            </a:r>
          </a:p>
        </p:txBody>
      </p:sp>
      <p:sp>
        <p:nvSpPr>
          <p:cNvPr id="22" name="TextBox 21">
            <a:extLst>
              <a:ext uri="{FF2B5EF4-FFF2-40B4-BE49-F238E27FC236}">
                <a16:creationId xmlns:a16="http://schemas.microsoft.com/office/drawing/2014/main" id="{0556CEC8-29A0-4771-958B-6C8423EE7BE5}"/>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4262052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lang="vi-VN" sz="1400"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21"/>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BCC72087-4FA3-4794-934B-D71FADABB62A}"/>
              </a:ext>
            </a:extLst>
          </p:cNvPr>
          <p:cNvSpPr txBox="1"/>
          <p:nvPr userDrawn="1"/>
        </p:nvSpPr>
        <p:spPr>
          <a:xfrm>
            <a:off x="9651537" y="6415316"/>
            <a:ext cx="1605064" cy="184666"/>
          </a:xfrm>
          <a:prstGeom prst="rect">
            <a:avLst/>
          </a:prstGeom>
          <a:noFill/>
        </p:spPr>
        <p:txBody>
          <a:bodyPr wrap="square" rtlCol="0">
            <a:spAutoFit/>
          </a:bodyPr>
          <a:lstStyle/>
          <a:p>
            <a:r>
              <a:rPr lang="en-US" sz="600" dirty="0">
                <a:solidFill>
                  <a:schemeClr val="bg2"/>
                </a:solidFill>
              </a:rPr>
              <a:t>FeistyForwarders_0968120672</a:t>
            </a:r>
          </a:p>
        </p:txBody>
      </p:sp>
    </p:spTree>
    <p:extLst>
      <p:ext uri="{BB962C8B-B14F-4D97-AF65-F5344CB8AC3E}">
        <p14:creationId xmlns:p14="http://schemas.microsoft.com/office/powerpoint/2010/main" val="1799982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914378">
              <a:buClr>
                <a:srgbClr val="000000"/>
              </a:buClr>
            </a:pPr>
            <a:fld id="{00000000-1234-1234-1234-123412341234}" type="slidenum">
              <a:rPr lang="en" sz="1400" kern="0" smtClean="0">
                <a:solidFill>
                  <a:srgbClr val="000000"/>
                </a:solidFill>
                <a:cs typeface="Arial"/>
                <a:sym typeface="Arial"/>
              </a:rPr>
              <a:pPr defTabSz="914378">
                <a:buClr>
                  <a:srgbClr val="000000"/>
                </a:buClr>
              </a:pPr>
              <a:t>‹#›</a:t>
            </a:fld>
            <a:endParaRPr lang="en" sz="1400" kern="0">
              <a:solidFill>
                <a:srgbClr val="000000"/>
              </a:solidFill>
              <a:cs typeface="Arial"/>
              <a:sym typeface="Arial"/>
            </a:endParaRPr>
          </a:p>
        </p:txBody>
      </p:sp>
      <p:sp>
        <p:nvSpPr>
          <p:cNvPr id="26" name="Google Shape;26;p3"/>
          <p:cNvSpPr/>
          <p:nvPr/>
        </p:nvSpPr>
        <p:spPr>
          <a:xfrm>
            <a:off x="3551832"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2"/>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2" y="1482256"/>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7" y="613143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2" y="513078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9"/>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7" y="546339"/>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7"/>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8" y="5960620"/>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8"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1035450" y="602411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4" y="615907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801" y="115578"/>
            <a:ext cx="2100255" cy="646331"/>
          </a:xfrm>
          <a:prstGeom prst="rect">
            <a:avLst/>
          </a:prstGeom>
          <a:noFill/>
        </p:spPr>
        <p:txBody>
          <a:bodyPr wrap="none" rtlCol="0">
            <a:sp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r>
              <a:rPr kumimoji="0" lang="vi-VN" sz="36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5</a:t>
            </a:r>
          </a:p>
        </p:txBody>
      </p:sp>
      <p:sp>
        <p:nvSpPr>
          <p:cNvPr id="19" name="TextBox 18">
            <a:extLst>
              <a:ext uri="{FF2B5EF4-FFF2-40B4-BE49-F238E27FC236}">
                <a16:creationId xmlns:a16="http://schemas.microsoft.com/office/drawing/2014/main" id="{0256798B-C569-4288-8547-D3A8F47EE487}"/>
              </a:ext>
            </a:extLst>
          </p:cNvPr>
          <p:cNvSpPr txBox="1"/>
          <p:nvPr userDrawn="1"/>
        </p:nvSpPr>
        <p:spPr>
          <a:xfrm>
            <a:off x="4828040" y="909621"/>
            <a:ext cx="7536449" cy="4546629"/>
          </a:xfrm>
          <a:prstGeom prst="rect">
            <a:avLst/>
          </a:prstGeom>
          <a:noFill/>
        </p:spPr>
        <p:txBody>
          <a:bodyPr wrap="square" rtlCol="0">
            <a:spAutoFit/>
          </a:bodyPr>
          <a:lstStyle/>
          <a:p>
            <a:pPr marL="0" marR="0" lvl="0" indent="0" algn="ctr" defTabSz="914378" rtl="0" eaLnBrk="1" fontAlgn="auto" latinLnBrk="0" hangingPunct="1">
              <a:lnSpc>
                <a:spcPct val="110000"/>
              </a:lnSpc>
              <a:spcBef>
                <a:spcPts val="0"/>
              </a:spcBef>
              <a:spcAft>
                <a:spcPts val="0"/>
              </a:spcAft>
              <a:buClr>
                <a:srgbClr val="000000"/>
              </a:buClr>
              <a:buSzTx/>
              <a:buFont typeface="Arial"/>
              <a:buNone/>
              <a:tabLst/>
              <a:defRPr/>
            </a:pPr>
            <a:r>
              <a:rPr kumimoji="0" lang="vi-VN" sz="54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BẢO    </a:t>
            </a:r>
          </a:p>
          <a:p>
            <a:pPr marL="0" marR="0" lvl="0" indent="0" algn="ctr" defTabSz="914378" rtl="0" eaLnBrk="1" fontAlgn="auto" latinLnBrk="0" hangingPunct="1">
              <a:lnSpc>
                <a:spcPct val="110000"/>
              </a:lnSpc>
              <a:spcBef>
                <a:spcPts val="0"/>
              </a:spcBef>
              <a:spcAft>
                <a:spcPts val="0"/>
              </a:spcAft>
              <a:buClr>
                <a:srgbClr val="000000"/>
              </a:buClr>
              <a:buSzTx/>
              <a:buFont typeface="Arial"/>
              <a:buNone/>
              <a:tabLst/>
              <a:defRPr/>
            </a:pPr>
            <a:r>
              <a:rPr kumimoji="0" lang="vi-VN" sz="54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QUẢN </a:t>
            </a:r>
          </a:p>
          <a:p>
            <a:pPr marL="0" marR="0" lvl="0" indent="0" algn="ctr" defTabSz="914378" rtl="0" eaLnBrk="1" fontAlgn="auto" latinLnBrk="0" hangingPunct="1">
              <a:lnSpc>
                <a:spcPct val="110000"/>
              </a:lnSpc>
              <a:spcBef>
                <a:spcPts val="0"/>
              </a:spcBef>
              <a:spcAft>
                <a:spcPts val="0"/>
              </a:spcAft>
              <a:buClr>
                <a:srgbClr val="000000"/>
              </a:buClr>
              <a:buSzTx/>
              <a:buFont typeface="Arial"/>
              <a:buNone/>
              <a:tabLst/>
              <a:defRPr/>
            </a:pPr>
            <a:r>
              <a:rPr kumimoji="0" lang="vi-VN" sz="54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ĐỒ DÙNG</a:t>
            </a:r>
          </a:p>
          <a:p>
            <a:pPr marL="0" marR="0" lvl="0" indent="0" algn="ctr" defTabSz="914378" rtl="0" eaLnBrk="1" fontAlgn="auto" latinLnBrk="0" hangingPunct="1">
              <a:lnSpc>
                <a:spcPct val="110000"/>
              </a:lnSpc>
              <a:spcBef>
                <a:spcPts val="0"/>
              </a:spcBef>
              <a:spcAft>
                <a:spcPts val="0"/>
              </a:spcAft>
              <a:buClr>
                <a:srgbClr val="000000"/>
              </a:buClr>
              <a:buSzTx/>
              <a:buFont typeface="Arial"/>
              <a:buNone/>
              <a:tabLst/>
              <a:defRPr/>
            </a:pPr>
            <a:r>
              <a:rPr kumimoji="0" lang="vi-VN" sz="54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CÁ NHÂN VÀ </a:t>
            </a:r>
          </a:p>
          <a:p>
            <a:pPr marL="0" marR="0" lvl="0" indent="0" algn="ctr" defTabSz="914378" rtl="0" eaLnBrk="1" fontAlgn="auto" latinLnBrk="0" hangingPunct="1">
              <a:lnSpc>
                <a:spcPct val="110000"/>
              </a:lnSpc>
              <a:spcBef>
                <a:spcPts val="0"/>
              </a:spcBef>
              <a:spcAft>
                <a:spcPts val="0"/>
              </a:spcAft>
              <a:buClr>
                <a:srgbClr val="000000"/>
              </a:buClr>
              <a:buSzTx/>
              <a:buFont typeface="Arial"/>
              <a:buNone/>
              <a:tabLst/>
              <a:defRPr/>
            </a:pPr>
            <a:r>
              <a:rPr kumimoji="0" lang="vi-VN" sz="54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GIA ĐÌNH</a:t>
            </a:r>
          </a:p>
        </p:txBody>
      </p:sp>
      <p:pic>
        <p:nvPicPr>
          <p:cNvPr id="5122" name="Picture 2">
            <a:extLst>
              <a:ext uri="{FF2B5EF4-FFF2-40B4-BE49-F238E27FC236}">
                <a16:creationId xmlns:a16="http://schemas.microsoft.com/office/drawing/2014/main" id="{0775BC22-8A81-4B68-82BE-E53C9B004DAF}"/>
              </a:ext>
            </a:extLst>
          </p:cNvPr>
          <p:cNvPicPr>
            <a:picLocks noChangeAspect="1" noChangeArrowheads="1"/>
          </p:cNvPicPr>
          <p:nvPr userDrawn="1"/>
        </p:nvPicPr>
        <p:blipFill rotWithShape="1">
          <a:blip r:embed="rId2">
            <a:clrChange>
              <a:clrFrom>
                <a:srgbClr val="FFEA8D"/>
              </a:clrFrom>
              <a:clrTo>
                <a:srgbClr val="FFEA8D">
                  <a:alpha val="0"/>
                </a:srgbClr>
              </a:clrTo>
            </a:clrChange>
            <a:extLst>
              <a:ext uri="{28A0092B-C50C-407E-A947-70E740481C1C}">
                <a14:useLocalDpi xmlns:a14="http://schemas.microsoft.com/office/drawing/2010/main" val="0"/>
              </a:ext>
            </a:extLst>
          </a:blip>
          <a:srcRect r="388"/>
          <a:stretch/>
        </p:blipFill>
        <p:spPr bwMode="auto">
          <a:xfrm>
            <a:off x="1796185" y="3292193"/>
            <a:ext cx="5351217" cy="35814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BF89F3C3-1506-4047-95DD-45D7831B32ED}"/>
              </a:ext>
            </a:extLst>
          </p:cNvPr>
          <p:cNvSpPr txBox="1"/>
          <p:nvPr userDrawn="1"/>
        </p:nvSpPr>
        <p:spPr>
          <a:xfrm>
            <a:off x="6874155" y="6584139"/>
            <a:ext cx="1605064" cy="184666"/>
          </a:xfrm>
          <a:prstGeom prst="rect">
            <a:avLst/>
          </a:prstGeom>
          <a:noFill/>
        </p:spPr>
        <p:txBody>
          <a:bodyPr wrap="square" rtlCol="0">
            <a:spAutoFit/>
          </a:bodyPr>
          <a:lstStyle/>
          <a:p>
            <a:r>
              <a:rPr lang="en-US" sz="600" dirty="0">
                <a:solidFill>
                  <a:schemeClr val="bg2"/>
                </a:solidFill>
              </a:rPr>
              <a:t>FeistyForwarders_0968120672</a:t>
            </a:r>
          </a:p>
        </p:txBody>
      </p:sp>
    </p:spTree>
    <p:extLst>
      <p:ext uri="{BB962C8B-B14F-4D97-AF65-F5344CB8AC3E}">
        <p14:creationId xmlns:p14="http://schemas.microsoft.com/office/powerpoint/2010/main" val="770644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5"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lang="vi-VN" sz="1400"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097665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914378">
              <a:buClr>
                <a:srgbClr val="000000"/>
              </a:buClr>
            </a:pPr>
            <a:fld id="{00000000-1234-1234-1234-123412341234}" type="slidenum">
              <a:rPr lang="en" sz="1400" kern="0" smtClean="0">
                <a:solidFill>
                  <a:srgbClr val="000000"/>
                </a:solidFill>
                <a:cs typeface="Arial"/>
                <a:sym typeface="Arial"/>
              </a:rPr>
              <a:pPr defTabSz="914378">
                <a:buClr>
                  <a:srgbClr val="000000"/>
                </a:buClr>
              </a:pPr>
              <a:t>‹#›</a:t>
            </a:fld>
            <a:endParaRPr lang="en" sz="1400" kern="0">
              <a:solidFill>
                <a:srgbClr val="000000"/>
              </a:solidFill>
              <a:cs typeface="Arial"/>
              <a:sym typeface="Arial"/>
            </a:endParaRPr>
          </a:p>
        </p:txBody>
      </p:sp>
      <p:sp>
        <p:nvSpPr>
          <p:cNvPr id="26" name="Google Shape;26;p3"/>
          <p:cNvSpPr/>
          <p:nvPr/>
        </p:nvSpPr>
        <p:spPr>
          <a:xfrm>
            <a:off x="3551832"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3" name="Picture 4" descr="Cute boy with many gesture expressions Premium Vector">
            <a:extLst>
              <a:ext uri="{FF2B5EF4-FFF2-40B4-BE49-F238E27FC236}">
                <a16:creationId xmlns:a16="http://schemas.microsoft.com/office/drawing/2014/main" id="{FECB7549-B6B1-4DE3-B268-C105DB5FD5A3}"/>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3139" t="48412" r="5014" b="3730"/>
          <a:stretch/>
        </p:blipFill>
        <p:spPr bwMode="auto">
          <a:xfrm rot="20822158">
            <a:off x="7159840" y="262618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a16="http://schemas.microsoft.com/office/drawing/2014/main" id="{D49FDBB5-A5A6-4316-8393-3F5017974D4E}"/>
              </a:ext>
            </a:extLst>
          </p:cNvPr>
          <p:cNvSpPr txBox="1"/>
          <p:nvPr userDrawn="1"/>
        </p:nvSpPr>
        <p:spPr>
          <a:xfrm>
            <a:off x="8283018" y="1100809"/>
            <a:ext cx="3929071" cy="3632533"/>
          </a:xfrm>
          <a:prstGeom prst="rect">
            <a:avLst/>
          </a:prstGeom>
          <a:noFill/>
        </p:spPr>
        <p:txBody>
          <a:bodyPr wrap="square" rtlCol="0">
            <a:spAutoFit/>
          </a:bodyPr>
          <a:lstStyle/>
          <a:p>
            <a:pPr marL="0" marR="0" lvl="0" indent="0" algn="ctr" defTabSz="914378" rtl="0" eaLnBrk="1" fontAlgn="auto" latinLnBrk="0" hangingPunct="1">
              <a:lnSpc>
                <a:spcPct val="110000"/>
              </a:lnSpc>
              <a:spcBef>
                <a:spcPts val="0"/>
              </a:spcBef>
              <a:spcAft>
                <a:spcPts val="0"/>
              </a:spcAft>
              <a:buClr>
                <a:srgbClr val="000000"/>
              </a:buClr>
              <a:buSzTx/>
              <a:buFont typeface="Arial"/>
              <a:buNone/>
              <a:tabLst/>
              <a:defRPr/>
            </a:pPr>
            <a:r>
              <a:rPr kumimoji="0" lang="vi-VN" sz="54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THỂ     </a:t>
            </a:r>
          </a:p>
          <a:p>
            <a:pPr marL="0" marR="0" lvl="0" indent="0" algn="ctr" defTabSz="914378" rtl="0" eaLnBrk="1" fontAlgn="auto" latinLnBrk="0" hangingPunct="1">
              <a:lnSpc>
                <a:spcPct val="110000"/>
              </a:lnSpc>
              <a:spcBef>
                <a:spcPts val="0"/>
              </a:spcBef>
              <a:spcAft>
                <a:spcPts val="0"/>
              </a:spcAft>
              <a:buClr>
                <a:srgbClr val="000000"/>
              </a:buClr>
              <a:buSzTx/>
              <a:buFont typeface="Arial"/>
              <a:buNone/>
              <a:tabLst/>
              <a:defRPr/>
            </a:pPr>
            <a:r>
              <a:rPr kumimoji="0" lang="vi-VN" sz="54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HIỆN CẢM XÚC CÁ NHÂN</a:t>
            </a:r>
          </a:p>
        </p:txBody>
      </p:sp>
      <p:sp>
        <p:nvSpPr>
          <p:cNvPr id="27" name="Google Shape;27;p3"/>
          <p:cNvSpPr/>
          <p:nvPr/>
        </p:nvSpPr>
        <p:spPr>
          <a:xfrm>
            <a:off x="-29737" y="2"/>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863022" y="3237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8" y="5960620"/>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9475799" y="193117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178296" y="6266198"/>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801" y="115578"/>
            <a:ext cx="2100255" cy="646331"/>
          </a:xfrm>
          <a:prstGeom prst="rect">
            <a:avLst/>
          </a:prstGeom>
          <a:noFill/>
        </p:spPr>
        <p:txBody>
          <a:bodyPr wrap="none" rtlCol="0">
            <a:sp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r>
              <a:rPr kumimoji="0" lang="vi-VN" sz="36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6</a:t>
            </a:r>
          </a:p>
        </p:txBody>
      </p:sp>
      <p:pic>
        <p:nvPicPr>
          <p:cNvPr id="6148" name="Picture 4" descr="Cute boy with many gesture expressions Premium Vector">
            <a:extLst>
              <a:ext uri="{FF2B5EF4-FFF2-40B4-BE49-F238E27FC236}">
                <a16:creationId xmlns:a16="http://schemas.microsoft.com/office/drawing/2014/main" id="{49766EE7-F566-4AFB-A6C3-194958EA4FF6}"/>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8718" r="49435" b="52142"/>
          <a:stretch/>
        </p:blipFill>
        <p:spPr bwMode="auto">
          <a:xfrm rot="20647976">
            <a:off x="2799305" y="436002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6" descr="Garotinha fofa posa com várias expressões Vetor Premium">
            <a:extLst>
              <a:ext uri="{FF2B5EF4-FFF2-40B4-BE49-F238E27FC236}">
                <a16:creationId xmlns:a16="http://schemas.microsoft.com/office/drawing/2014/main" id="{E5D0FBA7-FDA5-4564-BA4F-CBB021929C5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0810" t="50410" r="55565" b="-25"/>
          <a:stretch/>
        </p:blipFill>
        <p:spPr bwMode="auto">
          <a:xfrm rot="748466">
            <a:off x="5437268" y="3073861"/>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4" descr="Cute boy with many gesture expressions Premium Vector">
            <a:extLst>
              <a:ext uri="{FF2B5EF4-FFF2-40B4-BE49-F238E27FC236}">
                <a16:creationId xmlns:a16="http://schemas.microsoft.com/office/drawing/2014/main" id="{76E6E9AF-9A99-495C-8DF7-B3F9DCFDD1CC}"/>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954" t="5965" r="27199" b="46177"/>
          <a:stretch/>
        </p:blipFill>
        <p:spPr bwMode="auto">
          <a:xfrm rot="378725">
            <a:off x="6369401" y="4468898"/>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0" name="Picture 6" descr="Garotinha fofa posa com várias expressões Vetor Premium">
            <a:extLst>
              <a:ext uri="{FF2B5EF4-FFF2-40B4-BE49-F238E27FC236}">
                <a16:creationId xmlns:a16="http://schemas.microsoft.com/office/drawing/2014/main" id="{B23D142A-6CDA-4512-B313-CF47EA158C9D}"/>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51760" t="1654" r="14615" b="48731"/>
          <a:stretch/>
        </p:blipFill>
        <p:spPr bwMode="auto">
          <a:xfrm>
            <a:off x="4178295" y="4163018"/>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 name="Google Shape;28;p3">
            <a:extLst>
              <a:ext uri="{FF2B5EF4-FFF2-40B4-BE49-F238E27FC236}">
                <a16:creationId xmlns:a16="http://schemas.microsoft.com/office/drawing/2014/main" id="{11279A89-778E-42ED-967F-5333033758C5}"/>
              </a:ext>
            </a:extLst>
          </p:cNvPr>
          <p:cNvSpPr/>
          <p:nvPr userDrawn="1"/>
        </p:nvSpPr>
        <p:spPr>
          <a:xfrm>
            <a:off x="222522" y="1482256"/>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1;p3">
            <a:extLst>
              <a:ext uri="{FF2B5EF4-FFF2-40B4-BE49-F238E27FC236}">
                <a16:creationId xmlns:a16="http://schemas.microsoft.com/office/drawing/2014/main" id="{4DF0A3AF-40BE-4357-883E-88B26CDA9236}"/>
              </a:ext>
            </a:extLst>
          </p:cNvPr>
          <p:cNvSpPr/>
          <p:nvPr userDrawn="1"/>
        </p:nvSpPr>
        <p:spPr>
          <a:xfrm>
            <a:off x="2886979" y="546339"/>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2;p3">
            <a:extLst>
              <a:ext uri="{FF2B5EF4-FFF2-40B4-BE49-F238E27FC236}">
                <a16:creationId xmlns:a16="http://schemas.microsoft.com/office/drawing/2014/main" id="{6BEA95D6-AE7C-463B-8794-0E678FF5BD6F}"/>
              </a:ext>
            </a:extLst>
          </p:cNvPr>
          <p:cNvSpPr/>
          <p:nvPr userDrawn="1"/>
        </p:nvSpPr>
        <p:spPr>
          <a:xfrm>
            <a:off x="6945787" y="546339"/>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3;p3">
            <a:extLst>
              <a:ext uri="{FF2B5EF4-FFF2-40B4-BE49-F238E27FC236}">
                <a16:creationId xmlns:a16="http://schemas.microsoft.com/office/drawing/2014/main" id="{D3481FB4-93ED-4A2F-9694-B65CD39B0D0A}"/>
              </a:ext>
            </a:extLst>
          </p:cNvPr>
          <p:cNvSpPr/>
          <p:nvPr userDrawn="1"/>
        </p:nvSpPr>
        <p:spPr>
          <a:xfrm>
            <a:off x="476872" y="4295307"/>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6;p3">
            <a:extLst>
              <a:ext uri="{FF2B5EF4-FFF2-40B4-BE49-F238E27FC236}">
                <a16:creationId xmlns:a16="http://schemas.microsoft.com/office/drawing/2014/main" id="{CDBBC38C-DE88-44E8-B2F1-57A5FAB9ECB0}"/>
              </a:ext>
            </a:extLst>
          </p:cNvPr>
          <p:cNvSpPr/>
          <p:nvPr userDrawn="1"/>
        </p:nvSpPr>
        <p:spPr>
          <a:xfrm>
            <a:off x="3714428"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39;p3">
            <a:extLst>
              <a:ext uri="{FF2B5EF4-FFF2-40B4-BE49-F238E27FC236}">
                <a16:creationId xmlns:a16="http://schemas.microsoft.com/office/drawing/2014/main" id="{953DA865-4072-4D81-BA18-791DDF362826}"/>
              </a:ext>
            </a:extLst>
          </p:cNvPr>
          <p:cNvSpPr/>
          <p:nvPr userDrawn="1"/>
        </p:nvSpPr>
        <p:spPr>
          <a:xfrm>
            <a:off x="2410403" y="626619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TextBox 44">
            <a:extLst>
              <a:ext uri="{FF2B5EF4-FFF2-40B4-BE49-F238E27FC236}">
                <a16:creationId xmlns:a16="http://schemas.microsoft.com/office/drawing/2014/main" id="{FB3C8884-940E-4342-8C64-73674B7D1109}"/>
              </a:ext>
            </a:extLst>
          </p:cNvPr>
          <p:cNvSpPr txBox="1"/>
          <p:nvPr userDrawn="1"/>
        </p:nvSpPr>
        <p:spPr>
          <a:xfrm>
            <a:off x="9651537" y="6415316"/>
            <a:ext cx="1605064" cy="184666"/>
          </a:xfrm>
          <a:prstGeom prst="rect">
            <a:avLst/>
          </a:prstGeom>
          <a:noFill/>
        </p:spPr>
        <p:txBody>
          <a:bodyPr wrap="square" rtlCol="0">
            <a:spAutoFit/>
          </a:bodyPr>
          <a:lstStyle/>
          <a:p>
            <a:r>
              <a:rPr lang="en-US" sz="600" dirty="0">
                <a:solidFill>
                  <a:schemeClr val="bg2"/>
                </a:solidFill>
              </a:rPr>
              <a:t>FeistyForwarders_0968120672</a:t>
            </a:r>
          </a:p>
        </p:txBody>
      </p:sp>
    </p:spTree>
    <p:extLst>
      <p:ext uri="{BB962C8B-B14F-4D97-AF65-F5344CB8AC3E}">
        <p14:creationId xmlns:p14="http://schemas.microsoft.com/office/powerpoint/2010/main" val="4207103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lang="vi-VN" sz="1400"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21"/>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9091805B-67E7-429E-A14C-448572DA2248}"/>
              </a:ext>
            </a:extLst>
          </p:cNvPr>
          <p:cNvSpPr txBox="1"/>
          <p:nvPr userDrawn="1"/>
        </p:nvSpPr>
        <p:spPr>
          <a:xfrm>
            <a:off x="9651537" y="6415316"/>
            <a:ext cx="1605064" cy="184666"/>
          </a:xfrm>
          <a:prstGeom prst="rect">
            <a:avLst/>
          </a:prstGeom>
          <a:noFill/>
        </p:spPr>
        <p:txBody>
          <a:bodyPr wrap="square" rtlCol="0">
            <a:spAutoFit/>
          </a:bodyPr>
          <a:lstStyle/>
          <a:p>
            <a:r>
              <a:rPr lang="en-US" sz="600" dirty="0">
                <a:solidFill>
                  <a:schemeClr val="bg2"/>
                </a:solidFill>
              </a:rPr>
              <a:t>FeistyForwarders_0968120672</a:t>
            </a:r>
          </a:p>
        </p:txBody>
      </p:sp>
    </p:spTree>
    <p:extLst>
      <p:ext uri="{BB962C8B-B14F-4D97-AF65-F5344CB8AC3E}">
        <p14:creationId xmlns:p14="http://schemas.microsoft.com/office/powerpoint/2010/main" val="1932807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914378">
              <a:buClr>
                <a:srgbClr val="000000"/>
              </a:buClr>
            </a:pPr>
            <a:fld id="{00000000-1234-1234-1234-123412341234}" type="slidenum">
              <a:rPr lang="en" sz="1400" kern="0" smtClean="0">
                <a:solidFill>
                  <a:srgbClr val="000000"/>
                </a:solidFill>
                <a:cs typeface="Arial"/>
                <a:sym typeface="Arial"/>
              </a:rPr>
              <a:pPr defTabSz="914378">
                <a:buClr>
                  <a:srgbClr val="000000"/>
                </a:buClr>
              </a:pPr>
              <a:t>‹#›</a:t>
            </a:fld>
            <a:endParaRPr lang="en" sz="1400" kern="0">
              <a:solidFill>
                <a:srgbClr val="000000"/>
              </a:solidFill>
              <a:cs typeface="Arial"/>
              <a:sym typeface="Arial"/>
            </a:endParaRPr>
          </a:p>
        </p:txBody>
      </p:sp>
      <p:sp>
        <p:nvSpPr>
          <p:cNvPr id="26" name="Google Shape;26;p3"/>
          <p:cNvSpPr/>
          <p:nvPr/>
        </p:nvSpPr>
        <p:spPr>
          <a:xfrm>
            <a:off x="3551832"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2"/>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2" y="1482256"/>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7" y="613143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07970" y="5554040"/>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749964" y="921294"/>
            <a:ext cx="3382085" cy="3416320"/>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r>
              <a:rPr kumimoji="0" lang="vi-VN" sz="54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TÌM    </a:t>
            </a:r>
          </a:p>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r>
              <a:rPr kumimoji="0" lang="vi-VN" sz="54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KIẾM </a:t>
            </a:r>
          </a:p>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r>
              <a:rPr kumimoji="0" lang="vi-VN" sz="54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SỰ </a:t>
            </a:r>
          </a:p>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r>
              <a:rPr kumimoji="0" lang="vi-VN" sz="54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HỖ TRỢ</a:t>
            </a:r>
          </a:p>
        </p:txBody>
      </p:sp>
      <p:sp>
        <p:nvSpPr>
          <p:cNvPr id="31" name="Google Shape;31;p3"/>
          <p:cNvSpPr/>
          <p:nvPr/>
        </p:nvSpPr>
        <p:spPr>
          <a:xfrm>
            <a:off x="2886979" y="546339"/>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7" y="546339"/>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7"/>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8" y="5960620"/>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8"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3" y="626619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4" y="615907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801" y="115578"/>
            <a:ext cx="2100255" cy="646331"/>
          </a:xfrm>
          <a:prstGeom prst="rect">
            <a:avLst/>
          </a:prstGeom>
          <a:noFill/>
        </p:spPr>
        <p:txBody>
          <a:bodyPr wrap="none" rtlCol="0">
            <a:sp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r>
              <a:rPr kumimoji="0" lang="vi-VN" sz="36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7</a:t>
            </a:r>
          </a:p>
        </p:txBody>
      </p:sp>
      <p:pic>
        <p:nvPicPr>
          <p:cNvPr id="7170" name="Picture 2" descr="Happy cute student kid boy with book Premium Vector">
            <a:extLst>
              <a:ext uri="{FF2B5EF4-FFF2-40B4-BE49-F238E27FC236}">
                <a16:creationId xmlns:a16="http://schemas.microsoft.com/office/drawing/2014/main" id="{E0B3CC3E-8E44-4CAA-BEA7-A57E477BE8B4}"/>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79332" y="2675712"/>
            <a:ext cx="4524315" cy="452431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23F362A-C07B-4CE2-A439-135B6FDD1EED}"/>
              </a:ext>
            </a:extLst>
          </p:cNvPr>
          <p:cNvSpPr txBox="1"/>
          <p:nvPr userDrawn="1"/>
        </p:nvSpPr>
        <p:spPr>
          <a:xfrm>
            <a:off x="9651537" y="6415316"/>
            <a:ext cx="1605064" cy="184666"/>
          </a:xfrm>
          <a:prstGeom prst="rect">
            <a:avLst/>
          </a:prstGeom>
          <a:noFill/>
        </p:spPr>
        <p:txBody>
          <a:bodyPr wrap="square" rtlCol="0">
            <a:spAutoFit/>
          </a:bodyPr>
          <a:lstStyle/>
          <a:p>
            <a:r>
              <a:rPr lang="en-US" sz="600" dirty="0">
                <a:solidFill>
                  <a:schemeClr val="bg2"/>
                </a:solidFill>
              </a:rPr>
              <a:t>FeistyForwarders_0968120672</a:t>
            </a:r>
          </a:p>
        </p:txBody>
      </p:sp>
    </p:spTree>
    <p:extLst>
      <p:ext uri="{BB962C8B-B14F-4D97-AF65-F5344CB8AC3E}">
        <p14:creationId xmlns:p14="http://schemas.microsoft.com/office/powerpoint/2010/main" val="209464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5"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lang="vi-VN" sz="1400"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594B95B1-1189-4793-8289-D679E108CC8F}"/>
              </a:ext>
            </a:extLst>
          </p:cNvPr>
          <p:cNvSpPr txBox="1"/>
          <p:nvPr userDrawn="1"/>
        </p:nvSpPr>
        <p:spPr>
          <a:xfrm>
            <a:off x="9651537" y="6415316"/>
            <a:ext cx="1605064" cy="184666"/>
          </a:xfrm>
          <a:prstGeom prst="rect">
            <a:avLst/>
          </a:prstGeom>
          <a:noFill/>
        </p:spPr>
        <p:txBody>
          <a:bodyPr wrap="square" rtlCol="0">
            <a:spAutoFit/>
          </a:bodyPr>
          <a:lstStyle/>
          <a:p>
            <a:r>
              <a:rPr lang="en-US" sz="600" dirty="0">
                <a:solidFill>
                  <a:schemeClr val="bg2"/>
                </a:solidFill>
              </a:rPr>
              <a:t>FeistyForwarders_0968120672</a:t>
            </a:r>
          </a:p>
        </p:txBody>
      </p:sp>
    </p:spTree>
    <p:extLst>
      <p:ext uri="{BB962C8B-B14F-4D97-AF65-F5344CB8AC3E}">
        <p14:creationId xmlns:p14="http://schemas.microsoft.com/office/powerpoint/2010/main" val="1621961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914378">
              <a:buClr>
                <a:srgbClr val="000000"/>
              </a:buClr>
            </a:pPr>
            <a:fld id="{00000000-1234-1234-1234-123412341234}" type="slidenum">
              <a:rPr lang="en" sz="1400" kern="0" smtClean="0">
                <a:solidFill>
                  <a:srgbClr val="000000"/>
                </a:solidFill>
                <a:cs typeface="Arial"/>
                <a:sym typeface="Arial"/>
              </a:rPr>
              <a:pPr defTabSz="914378">
                <a:buClr>
                  <a:srgbClr val="000000"/>
                </a:buClr>
              </a:pPr>
              <a:t>‹#›</a:t>
            </a:fld>
            <a:endParaRPr lang="en" sz="1400" kern="0">
              <a:solidFill>
                <a:srgbClr val="000000"/>
              </a:solidFill>
              <a:cs typeface="Arial"/>
              <a:sym typeface="Arial"/>
            </a:endParaRPr>
          </a:p>
        </p:txBody>
      </p:sp>
      <p:sp>
        <p:nvSpPr>
          <p:cNvPr id="26" name="Google Shape;26;p3"/>
          <p:cNvSpPr/>
          <p:nvPr/>
        </p:nvSpPr>
        <p:spPr>
          <a:xfrm>
            <a:off x="3551832"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4" name="Picture 3" descr="A group of toy figurines&#10;&#10;Description automatically generated">
            <a:extLst>
              <a:ext uri="{FF2B5EF4-FFF2-40B4-BE49-F238E27FC236}">
                <a16:creationId xmlns:a16="http://schemas.microsoft.com/office/drawing/2014/main" id="{696F7AD1-2B3D-4C92-B691-E24B552EBB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28" y="1729217"/>
            <a:ext cx="6443823" cy="6443822"/>
          </a:xfrm>
          <a:prstGeom prst="rect">
            <a:avLst/>
          </a:prstGeom>
        </p:spPr>
      </p:pic>
      <p:sp>
        <p:nvSpPr>
          <p:cNvPr id="27" name="Google Shape;27;p3"/>
          <p:cNvSpPr/>
          <p:nvPr/>
        </p:nvSpPr>
        <p:spPr>
          <a:xfrm>
            <a:off x="-29737" y="2"/>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2" y="1482256"/>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7" y="613143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846085" y="946882"/>
            <a:ext cx="7941895" cy="3944157"/>
          </a:xfrm>
          <a:prstGeom prst="rect">
            <a:avLst/>
          </a:prstGeom>
          <a:noFill/>
        </p:spPr>
        <p:txBody>
          <a:bodyPr wrap="square" rtlCol="0">
            <a:spAutoFit/>
          </a:bodyPr>
          <a:lstStyle/>
          <a:p>
            <a:pPr marL="0" marR="0" lvl="0" indent="0" algn="ctr" defTabSz="914378" rtl="0" eaLnBrk="1" fontAlgn="auto" latinLnBrk="0" hangingPunct="1">
              <a:lnSpc>
                <a:spcPct val="120000"/>
              </a:lnSpc>
              <a:spcBef>
                <a:spcPts val="0"/>
              </a:spcBef>
              <a:spcAft>
                <a:spcPts val="0"/>
              </a:spcAft>
              <a:buClr>
                <a:srgbClr val="000000"/>
              </a:buClr>
              <a:buSzTx/>
              <a:buFont typeface="Arial"/>
              <a:buNone/>
              <a:tabLst/>
              <a:defRPr/>
            </a:pPr>
            <a:r>
              <a:rPr kumimoji="0" lang="vi-VN" sz="5400" b="1" i="0" u="none" strike="noStrike" kern="0" cap="none" spc="38"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TUÂN </a:t>
            </a:r>
          </a:p>
          <a:p>
            <a:pPr marL="0" marR="0" lvl="0" indent="0" algn="ctr" defTabSz="914378" rtl="0" eaLnBrk="1" fontAlgn="auto" latinLnBrk="0" hangingPunct="1">
              <a:lnSpc>
                <a:spcPct val="120000"/>
              </a:lnSpc>
              <a:spcBef>
                <a:spcPts val="0"/>
              </a:spcBef>
              <a:spcAft>
                <a:spcPts val="0"/>
              </a:spcAft>
              <a:buClr>
                <a:srgbClr val="000000"/>
              </a:buClr>
              <a:buSzTx/>
              <a:buFont typeface="Arial"/>
              <a:buNone/>
              <a:tabLst/>
              <a:defRPr/>
            </a:pPr>
            <a:r>
              <a:rPr kumimoji="0" lang="vi-VN" sz="5400" b="1" i="0" u="none" strike="noStrike" kern="0" cap="none" spc="38"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THỦ </a:t>
            </a:r>
          </a:p>
          <a:p>
            <a:pPr marL="0" marR="0" lvl="0" indent="0" algn="ctr" defTabSz="914378" rtl="0" eaLnBrk="1" fontAlgn="auto" latinLnBrk="0" hangingPunct="1">
              <a:lnSpc>
                <a:spcPct val="120000"/>
              </a:lnSpc>
              <a:spcBef>
                <a:spcPts val="0"/>
              </a:spcBef>
              <a:spcAft>
                <a:spcPts val="0"/>
              </a:spcAft>
              <a:buClr>
                <a:srgbClr val="000000"/>
              </a:buClr>
              <a:buSzTx/>
              <a:buFont typeface="Arial"/>
              <a:buNone/>
              <a:tabLst/>
              <a:defRPr/>
            </a:pPr>
            <a:r>
              <a:rPr kumimoji="0" lang="vi-VN" sz="5400" b="1" i="0" u="none" strike="noStrike" kern="0" cap="none" spc="38"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QUY ĐỊNH </a:t>
            </a:r>
          </a:p>
          <a:p>
            <a:pPr marL="0" marR="0" lvl="0" indent="0" algn="ctr" defTabSz="914378" rtl="0" eaLnBrk="1" fontAlgn="auto" latinLnBrk="0" hangingPunct="1">
              <a:lnSpc>
                <a:spcPct val="120000"/>
              </a:lnSpc>
              <a:spcBef>
                <a:spcPts val="0"/>
              </a:spcBef>
              <a:spcAft>
                <a:spcPts val="0"/>
              </a:spcAft>
              <a:buClr>
                <a:srgbClr val="000000"/>
              </a:buClr>
              <a:buSzTx/>
              <a:buFont typeface="Arial"/>
              <a:buNone/>
              <a:tabLst/>
              <a:defRPr/>
            </a:pPr>
            <a:r>
              <a:rPr kumimoji="0" lang="vi-VN" sz="5400" b="1" i="0" u="none" strike="noStrike" kern="0" cap="none" spc="38"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NƠI CÔNG CỘNG</a:t>
            </a:r>
          </a:p>
        </p:txBody>
      </p:sp>
      <p:sp>
        <p:nvSpPr>
          <p:cNvPr id="30" name="Google Shape;30;p3"/>
          <p:cNvSpPr/>
          <p:nvPr/>
        </p:nvSpPr>
        <p:spPr>
          <a:xfrm>
            <a:off x="9259286" y="323964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9"/>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7" y="546339"/>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7"/>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8" y="5960620"/>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200"/>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8"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3" y="626619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5383112" y="4811041"/>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139240" cy="646331"/>
          </a:xfrm>
          <a:prstGeom prst="rect">
            <a:avLst/>
          </a:prstGeom>
          <a:noFill/>
        </p:spPr>
        <p:txBody>
          <a:bodyPr wrap="none" rtlCol="0">
            <a:sp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r>
              <a:rPr kumimoji="0" lang="vi-VN" sz="3600" b="1" i="0" u="none" strike="noStrike" kern="0" cap="none" spc="38"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8</a:t>
            </a:r>
          </a:p>
        </p:txBody>
      </p:sp>
      <p:sp>
        <p:nvSpPr>
          <p:cNvPr id="22" name="TextBox 21">
            <a:extLst>
              <a:ext uri="{FF2B5EF4-FFF2-40B4-BE49-F238E27FC236}">
                <a16:creationId xmlns:a16="http://schemas.microsoft.com/office/drawing/2014/main" id="{0556CEC8-29A0-4771-958B-6C8423EE7BE5}"/>
              </a:ext>
            </a:extLst>
          </p:cNvPr>
          <p:cNvSpPr txBox="1"/>
          <p:nvPr userDrawn="1"/>
        </p:nvSpPr>
        <p:spPr>
          <a:xfrm>
            <a:off x="9651537" y="6415316"/>
            <a:ext cx="1605064" cy="184666"/>
          </a:xfrm>
          <a:prstGeom prst="rect">
            <a:avLst/>
          </a:prstGeom>
          <a:noFill/>
        </p:spPr>
        <p:txBody>
          <a:bodyPr wrap="square" rtlCol="0">
            <a:spAutoFit/>
          </a:bodyPr>
          <a:lstStyle/>
          <a:p>
            <a:r>
              <a:rPr lang="en-US" sz="600" dirty="0">
                <a:solidFill>
                  <a:schemeClr val="bg2"/>
                </a:solidFill>
              </a:rPr>
              <a:t>FeistyForwarders_0968120672</a:t>
            </a:r>
          </a:p>
        </p:txBody>
      </p:sp>
    </p:spTree>
    <p:extLst>
      <p:ext uri="{BB962C8B-B14F-4D97-AF65-F5344CB8AC3E}">
        <p14:creationId xmlns:p14="http://schemas.microsoft.com/office/powerpoint/2010/main" val="2358949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lang="vi-VN" sz="1400"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21"/>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A77FE68D-4A6D-4297-A7CB-5588EC000CB0}"/>
              </a:ext>
            </a:extLst>
          </p:cNvPr>
          <p:cNvSpPr txBox="1"/>
          <p:nvPr userDrawn="1"/>
        </p:nvSpPr>
        <p:spPr>
          <a:xfrm>
            <a:off x="9651537" y="6415316"/>
            <a:ext cx="1605064" cy="184666"/>
          </a:xfrm>
          <a:prstGeom prst="rect">
            <a:avLst/>
          </a:prstGeom>
          <a:noFill/>
        </p:spPr>
        <p:txBody>
          <a:bodyPr wrap="square" rtlCol="0">
            <a:spAutoFit/>
          </a:bodyPr>
          <a:lstStyle/>
          <a:p>
            <a:r>
              <a:rPr lang="en-US" sz="600" dirty="0">
                <a:solidFill>
                  <a:schemeClr val="bg2"/>
                </a:solidFill>
              </a:rPr>
              <a:t>FeistyForwarders_0968120672</a:t>
            </a:r>
          </a:p>
        </p:txBody>
      </p:sp>
    </p:spTree>
    <p:extLst>
      <p:ext uri="{BB962C8B-B14F-4D97-AF65-F5344CB8AC3E}">
        <p14:creationId xmlns:p14="http://schemas.microsoft.com/office/powerpoint/2010/main" val="101957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914378">
              <a:buClr>
                <a:srgbClr val="000000"/>
              </a:buClr>
            </a:pPr>
            <a:fld id="{00000000-1234-1234-1234-123412341234}" type="slidenum">
              <a:rPr lang="en" sz="1400" kern="0" smtClean="0">
                <a:solidFill>
                  <a:srgbClr val="000000"/>
                </a:solidFill>
                <a:cs typeface="Arial"/>
                <a:sym typeface="Arial"/>
              </a:rPr>
              <a:pPr defTabSz="914378">
                <a:buClr>
                  <a:srgbClr val="000000"/>
                </a:buClr>
              </a:pPr>
              <a:t>‹#›</a:t>
            </a:fld>
            <a:endParaRPr lang="en" sz="1400" kern="0">
              <a:solidFill>
                <a:srgbClr val="000000"/>
              </a:solidFill>
              <a:cs typeface="Arial"/>
              <a:sym typeface="Arial"/>
            </a:endParaRPr>
          </a:p>
        </p:txBody>
      </p:sp>
      <p:sp>
        <p:nvSpPr>
          <p:cNvPr id="26" name="Google Shape;26;p3"/>
          <p:cNvSpPr/>
          <p:nvPr/>
        </p:nvSpPr>
        <p:spPr>
          <a:xfrm>
            <a:off x="3551832"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2"/>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7" y="613143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2" y="513078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8" y="5960620"/>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4" y="615907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801" y="115578"/>
            <a:ext cx="2100255" cy="646331"/>
          </a:xfrm>
          <a:prstGeom prst="rect">
            <a:avLst/>
          </a:prstGeom>
          <a:noFill/>
        </p:spPr>
        <p:txBody>
          <a:bodyPr wrap="none" rtlCol="0">
            <a:sp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r>
              <a:rPr kumimoji="0" lang="vi-VN" sz="36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1</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8" y="848208"/>
            <a:ext cx="4225764" cy="1754326"/>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r>
              <a:rPr kumimoji="0" lang="vi-VN" sz="54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QUÊ HƯƠNG EM</a:t>
            </a:r>
          </a:p>
        </p:txBody>
      </p:sp>
      <p:pic>
        <p:nvPicPr>
          <p:cNvPr id="2052" name="Picture 4">
            <a:extLst>
              <a:ext uri="{FF2B5EF4-FFF2-40B4-BE49-F238E27FC236}">
                <a16:creationId xmlns:a16="http://schemas.microsoft.com/office/drawing/2014/main" id="{32BE6A57-6C0B-4A18-A1E6-77ABFCD09133}"/>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0565" y="1478407"/>
            <a:ext cx="6096315" cy="5264016"/>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CE1FEF7C-A608-465F-872F-2E82D0183C7F}"/>
              </a:ext>
            </a:extLst>
          </p:cNvPr>
          <p:cNvSpPr/>
          <p:nvPr userDrawn="1"/>
        </p:nvSpPr>
        <p:spPr>
          <a:xfrm>
            <a:off x="222522" y="1482256"/>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8B9286E6-3564-422A-81A0-228AF960DCAF}"/>
              </a:ext>
            </a:extLst>
          </p:cNvPr>
          <p:cNvSpPr/>
          <p:nvPr userDrawn="1"/>
        </p:nvSpPr>
        <p:spPr>
          <a:xfrm>
            <a:off x="2886979" y="546339"/>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2E373646-138F-4174-B5DC-CB02BCF86D7C}"/>
              </a:ext>
            </a:extLst>
          </p:cNvPr>
          <p:cNvSpPr/>
          <p:nvPr userDrawn="1"/>
        </p:nvSpPr>
        <p:spPr>
          <a:xfrm>
            <a:off x="6945787" y="546339"/>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BAFBCB57-75BE-4E7E-AACA-A67F31E6AAAE}"/>
              </a:ext>
            </a:extLst>
          </p:cNvPr>
          <p:cNvSpPr/>
          <p:nvPr userDrawn="1"/>
        </p:nvSpPr>
        <p:spPr>
          <a:xfrm>
            <a:off x="476872" y="4295307"/>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2B950039-EE59-4687-A35C-612053A19A03}"/>
              </a:ext>
            </a:extLst>
          </p:cNvPr>
          <p:cNvSpPr/>
          <p:nvPr userDrawn="1"/>
        </p:nvSpPr>
        <p:spPr>
          <a:xfrm>
            <a:off x="3714428"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679E8608-4B1D-4040-98D9-863C35FBD356}"/>
              </a:ext>
            </a:extLst>
          </p:cNvPr>
          <p:cNvSpPr/>
          <p:nvPr userDrawn="1"/>
        </p:nvSpPr>
        <p:spPr>
          <a:xfrm>
            <a:off x="1035450" y="602411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60A80D99-9069-4588-88B1-CEE0DE893D97}"/>
              </a:ext>
            </a:extLst>
          </p:cNvPr>
          <p:cNvSpPr txBox="1"/>
          <p:nvPr userDrawn="1"/>
        </p:nvSpPr>
        <p:spPr>
          <a:xfrm>
            <a:off x="9651537" y="6415316"/>
            <a:ext cx="1605064" cy="184666"/>
          </a:xfrm>
          <a:prstGeom prst="rect">
            <a:avLst/>
          </a:prstGeom>
          <a:noFill/>
        </p:spPr>
        <p:txBody>
          <a:bodyPr wrap="square" rtlCol="0">
            <a:spAutoFit/>
          </a:bodyPr>
          <a:lstStyle/>
          <a:p>
            <a:r>
              <a:rPr lang="en-US" sz="600" dirty="0">
                <a:solidFill>
                  <a:schemeClr val="bg2"/>
                </a:solidFill>
              </a:rPr>
              <a:t>FeistyForwarders_0968120672</a:t>
            </a:r>
          </a:p>
        </p:txBody>
      </p:sp>
    </p:spTree>
    <p:extLst>
      <p:ext uri="{BB962C8B-B14F-4D97-AF65-F5344CB8AC3E}">
        <p14:creationId xmlns:p14="http://schemas.microsoft.com/office/powerpoint/2010/main" val="1799974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0" y="-114299"/>
            <a:ext cx="11838369" cy="6718300"/>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A77FE68D-4A6D-4297-A7CB-5588EC000CB0}"/>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6303080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5"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lang="vi-VN" sz="1400"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5" name="TextBox 24">
            <a:extLst>
              <a:ext uri="{FF2B5EF4-FFF2-40B4-BE49-F238E27FC236}">
                <a16:creationId xmlns:a16="http://schemas.microsoft.com/office/drawing/2014/main" id="{289FEB59-9F1B-409C-837D-E20FF8DA4D5B}"/>
              </a:ext>
            </a:extLst>
          </p:cNvPr>
          <p:cNvSpPr txBox="1"/>
          <p:nvPr userDrawn="1"/>
        </p:nvSpPr>
        <p:spPr>
          <a:xfrm>
            <a:off x="9651537" y="6415316"/>
            <a:ext cx="1605064" cy="184666"/>
          </a:xfrm>
          <a:prstGeom prst="rect">
            <a:avLst/>
          </a:prstGeom>
          <a:noFill/>
        </p:spPr>
        <p:txBody>
          <a:bodyPr wrap="square" rtlCol="0">
            <a:spAutoFit/>
          </a:bodyPr>
          <a:lstStyle/>
          <a:p>
            <a:r>
              <a:rPr lang="en-US" sz="600" dirty="0">
                <a:solidFill>
                  <a:schemeClr val="bg2"/>
                </a:solidFill>
              </a:rPr>
              <a:t>FeistyForwarders_0968120672</a:t>
            </a:r>
          </a:p>
        </p:txBody>
      </p:sp>
    </p:spTree>
    <p:extLst>
      <p:ext uri="{BB962C8B-B14F-4D97-AF65-F5344CB8AC3E}">
        <p14:creationId xmlns:p14="http://schemas.microsoft.com/office/powerpoint/2010/main" val="40614526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914378">
              <a:buClr>
                <a:srgbClr val="000000"/>
              </a:buClr>
            </a:pPr>
            <a:fld id="{00000000-1234-1234-1234-123412341234}" type="slidenum">
              <a:rPr lang="en" sz="1400" kern="0" smtClean="0">
                <a:solidFill>
                  <a:srgbClr val="000000"/>
                </a:solidFill>
                <a:cs typeface="Arial"/>
                <a:sym typeface="Arial"/>
              </a:rPr>
              <a:pPr defTabSz="914378">
                <a:buClr>
                  <a:srgbClr val="000000"/>
                </a:buClr>
              </a:pPr>
              <a:t>‹#›</a:t>
            </a:fld>
            <a:endParaRPr lang="en" sz="1400" kern="0">
              <a:solidFill>
                <a:srgbClr val="000000"/>
              </a:solidFill>
              <a:cs typeface="Arial"/>
              <a:sym typeface="Arial"/>
            </a:endParaRPr>
          </a:p>
        </p:txBody>
      </p:sp>
      <p:sp>
        <p:nvSpPr>
          <p:cNvPr id="26" name="Google Shape;26;p3"/>
          <p:cNvSpPr/>
          <p:nvPr/>
        </p:nvSpPr>
        <p:spPr>
          <a:xfrm>
            <a:off x="3551832"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9">
            <a:extLst>
              <a:ext uri="{FF2B5EF4-FFF2-40B4-BE49-F238E27FC236}">
                <a16:creationId xmlns:a16="http://schemas.microsoft.com/office/drawing/2014/main" id="{823E994F-4FCF-4A9F-BB15-DF78F9F6B7A0}"/>
              </a:ext>
            </a:extLst>
          </p:cNvPr>
          <p:cNvSpPr txBox="1"/>
          <p:nvPr userDrawn="1"/>
        </p:nvSpPr>
        <p:spPr>
          <a:xfrm>
            <a:off x="3684663" y="6634702"/>
            <a:ext cx="1605064" cy="184666"/>
          </a:xfrm>
          <a:prstGeom prst="rect">
            <a:avLst/>
          </a:prstGeom>
          <a:noFill/>
        </p:spPr>
        <p:txBody>
          <a:bodyPr wrap="square" rtlCol="0">
            <a:spAutoFit/>
          </a:bodyPr>
          <a:lstStyle/>
          <a:p>
            <a:r>
              <a:rPr lang="en-US" sz="600" dirty="0">
                <a:solidFill>
                  <a:schemeClr val="bg2"/>
                </a:solidFill>
              </a:rPr>
              <a:t>FeistyForwarders_0968120672</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675640" y="909621"/>
            <a:ext cx="7536449" cy="4546629"/>
          </a:xfrm>
          <a:prstGeom prst="rect">
            <a:avLst/>
          </a:prstGeom>
          <a:noFill/>
        </p:spPr>
        <p:txBody>
          <a:bodyPr wrap="square" rtlCol="0">
            <a:spAutoFit/>
          </a:bodyPr>
          <a:lstStyle/>
          <a:p>
            <a:pPr marL="0" marR="0" lvl="0" indent="0" algn="ctr" defTabSz="914378" rtl="0" eaLnBrk="1" fontAlgn="auto" latinLnBrk="0" hangingPunct="1">
              <a:lnSpc>
                <a:spcPct val="110000"/>
              </a:lnSpc>
              <a:spcBef>
                <a:spcPts val="0"/>
              </a:spcBef>
              <a:spcAft>
                <a:spcPts val="0"/>
              </a:spcAft>
              <a:buClr>
                <a:srgbClr val="000000"/>
              </a:buClr>
              <a:buSzTx/>
              <a:buFont typeface="Arial"/>
              <a:buNone/>
              <a:tabLst/>
              <a:defRPr/>
            </a:pPr>
            <a:r>
              <a:rPr kumimoji="0" lang="vi-VN" sz="54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KÍNH    </a:t>
            </a:r>
          </a:p>
          <a:p>
            <a:pPr marL="0" marR="0" lvl="0" indent="0" algn="ctr" defTabSz="914378" rtl="0" eaLnBrk="1" fontAlgn="auto" latinLnBrk="0" hangingPunct="1">
              <a:lnSpc>
                <a:spcPct val="110000"/>
              </a:lnSpc>
              <a:spcBef>
                <a:spcPts val="0"/>
              </a:spcBef>
              <a:spcAft>
                <a:spcPts val="0"/>
              </a:spcAft>
              <a:buClr>
                <a:srgbClr val="000000"/>
              </a:buClr>
              <a:buSzTx/>
              <a:buFont typeface="Arial"/>
              <a:buNone/>
              <a:tabLst/>
              <a:defRPr/>
            </a:pPr>
            <a:r>
              <a:rPr kumimoji="0" lang="vi-VN" sz="54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TRỌNG </a:t>
            </a:r>
          </a:p>
          <a:p>
            <a:pPr marL="0" marR="0" lvl="0" indent="0" algn="ctr" defTabSz="914378" rtl="0" eaLnBrk="1" fontAlgn="auto" latinLnBrk="0" hangingPunct="1">
              <a:lnSpc>
                <a:spcPct val="110000"/>
              </a:lnSpc>
              <a:spcBef>
                <a:spcPts val="0"/>
              </a:spcBef>
              <a:spcAft>
                <a:spcPts val="0"/>
              </a:spcAft>
              <a:buClr>
                <a:srgbClr val="000000"/>
              </a:buClr>
              <a:buSzTx/>
              <a:buFont typeface="Arial"/>
              <a:buNone/>
              <a:tabLst/>
              <a:defRPr/>
            </a:pPr>
            <a:r>
              <a:rPr kumimoji="0" lang="vi-VN" sz="54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THẦY GIÁO, CÔ GIÁO VÀ YÊU QUÝ BẠN BÈ</a:t>
            </a:r>
          </a:p>
        </p:txBody>
      </p:sp>
      <p:sp>
        <p:nvSpPr>
          <p:cNvPr id="27" name="Google Shape;27;p3"/>
          <p:cNvSpPr/>
          <p:nvPr/>
        </p:nvSpPr>
        <p:spPr>
          <a:xfrm>
            <a:off x="-29737" y="2"/>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2" y="1482256"/>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0659455" y="5555750"/>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9"/>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7" y="546339"/>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7"/>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8" y="5960620"/>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8"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3" y="626619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178296" y="6266198"/>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801" y="115578"/>
            <a:ext cx="2100255" cy="646331"/>
          </a:xfrm>
          <a:prstGeom prst="rect">
            <a:avLst/>
          </a:prstGeom>
          <a:noFill/>
        </p:spPr>
        <p:txBody>
          <a:bodyPr wrap="none" rtlCol="0">
            <a:sp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r>
              <a:rPr kumimoji="0" lang="vi-VN" sz="36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2</a:t>
            </a:r>
          </a:p>
        </p:txBody>
      </p:sp>
      <p:pic>
        <p:nvPicPr>
          <p:cNvPr id="4" name="Picture 3" descr="A picture containing text, vector graphics&#10;&#10;Description automatically generated">
            <a:extLst>
              <a:ext uri="{FF2B5EF4-FFF2-40B4-BE49-F238E27FC236}">
                <a16:creationId xmlns:a16="http://schemas.microsoft.com/office/drawing/2014/main" id="{1615A6E5-55AE-4AF3-8171-CF240090A2C9}"/>
              </a:ext>
            </a:extLst>
          </p:cNvPr>
          <p:cNvPicPr>
            <a:picLocks noChangeAspect="1"/>
          </p:cNvPicPr>
          <p:nvPr userDrawn="1"/>
        </p:nvPicPr>
        <p:blipFill>
          <a:blip r:embed="rId2"/>
          <a:stretch>
            <a:fillRect/>
          </a:stretch>
        </p:blipFill>
        <p:spPr>
          <a:xfrm>
            <a:off x="5415967" y="1482256"/>
            <a:ext cx="3929071" cy="3929071"/>
          </a:xfrm>
          <a:prstGeom prst="rect">
            <a:avLst/>
          </a:prstGeom>
        </p:spPr>
      </p:pic>
    </p:spTree>
    <p:extLst>
      <p:ext uri="{BB962C8B-B14F-4D97-AF65-F5344CB8AC3E}">
        <p14:creationId xmlns:p14="http://schemas.microsoft.com/office/powerpoint/2010/main" val="34499037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lang="vi-VN" sz="1400"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21"/>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6" name="TextBox 15">
            <a:extLst>
              <a:ext uri="{FF2B5EF4-FFF2-40B4-BE49-F238E27FC236}">
                <a16:creationId xmlns:a16="http://schemas.microsoft.com/office/drawing/2014/main" id="{92C03D41-29FD-4C24-93B7-ACF0440DE42A}"/>
              </a:ext>
            </a:extLst>
          </p:cNvPr>
          <p:cNvSpPr txBox="1"/>
          <p:nvPr userDrawn="1"/>
        </p:nvSpPr>
        <p:spPr>
          <a:xfrm>
            <a:off x="9651537" y="6415316"/>
            <a:ext cx="1605064" cy="184666"/>
          </a:xfrm>
          <a:prstGeom prst="rect">
            <a:avLst/>
          </a:prstGeom>
          <a:noFill/>
        </p:spPr>
        <p:txBody>
          <a:bodyPr wrap="square" rtlCol="0">
            <a:spAutoFit/>
          </a:bodyPr>
          <a:lstStyle/>
          <a:p>
            <a:r>
              <a:rPr lang="en-US" sz="600" dirty="0">
                <a:solidFill>
                  <a:schemeClr val="bg2"/>
                </a:solidFill>
              </a:rPr>
              <a:t>FeistyForwarders_0968120672</a:t>
            </a:r>
          </a:p>
        </p:txBody>
      </p:sp>
    </p:spTree>
    <p:extLst>
      <p:ext uri="{BB962C8B-B14F-4D97-AF65-F5344CB8AC3E}">
        <p14:creationId xmlns:p14="http://schemas.microsoft.com/office/powerpoint/2010/main" val="21876340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914378">
              <a:buClr>
                <a:srgbClr val="000000"/>
              </a:buClr>
            </a:pPr>
            <a:fld id="{00000000-1234-1234-1234-123412341234}" type="slidenum">
              <a:rPr lang="en" sz="1400" kern="0" smtClean="0">
                <a:solidFill>
                  <a:srgbClr val="000000"/>
                </a:solidFill>
                <a:cs typeface="Arial"/>
                <a:sym typeface="Arial"/>
              </a:rPr>
              <a:pPr defTabSz="914378">
                <a:buClr>
                  <a:srgbClr val="000000"/>
                </a:buClr>
              </a:pPr>
              <a:t>‹#›</a:t>
            </a:fld>
            <a:endParaRPr lang="en" sz="1400" kern="0">
              <a:solidFill>
                <a:srgbClr val="000000"/>
              </a:solidFill>
              <a:cs typeface="Arial"/>
              <a:sym typeface="Arial"/>
            </a:endParaRPr>
          </a:p>
        </p:txBody>
      </p:sp>
      <p:sp>
        <p:nvSpPr>
          <p:cNvPr id="26" name="Google Shape;26;p3"/>
          <p:cNvSpPr/>
          <p:nvPr/>
        </p:nvSpPr>
        <p:spPr>
          <a:xfrm>
            <a:off x="3551832"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2"/>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7" y="613143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2" y="513078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8" y="848207"/>
            <a:ext cx="4225764" cy="1754326"/>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r>
              <a:rPr kumimoji="0" lang="vi-VN" sz="54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QUÝ TRỌNG THỜI GIAN</a:t>
            </a:r>
          </a:p>
        </p:txBody>
      </p:sp>
      <p:sp>
        <p:nvSpPr>
          <p:cNvPr id="34" name="Google Shape;34;p3"/>
          <p:cNvSpPr/>
          <p:nvPr/>
        </p:nvSpPr>
        <p:spPr>
          <a:xfrm>
            <a:off x="9437728" y="5960620"/>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4" y="615907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801" y="115578"/>
            <a:ext cx="2100255" cy="646331"/>
          </a:xfrm>
          <a:prstGeom prst="rect">
            <a:avLst/>
          </a:prstGeom>
          <a:noFill/>
        </p:spPr>
        <p:txBody>
          <a:bodyPr wrap="none" rtlCol="0">
            <a:sp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r>
              <a:rPr kumimoji="0" lang="vi-VN" sz="36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3</a:t>
            </a:r>
          </a:p>
        </p:txBody>
      </p:sp>
      <p:pic>
        <p:nvPicPr>
          <p:cNvPr id="4098" name="Picture 2" descr="Cute children playing at pencil house Premium Vector">
            <a:extLst>
              <a:ext uri="{FF2B5EF4-FFF2-40B4-BE49-F238E27FC236}">
                <a16:creationId xmlns:a16="http://schemas.microsoft.com/office/drawing/2014/main" id="{26AF47D7-F8C3-4710-84DF-FDFCDEF0399D}"/>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0221" y="1275121"/>
            <a:ext cx="4328489" cy="5504044"/>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A8F09454-8788-4190-86FB-DD38471C58D1}"/>
              </a:ext>
            </a:extLst>
          </p:cNvPr>
          <p:cNvSpPr/>
          <p:nvPr userDrawn="1"/>
        </p:nvSpPr>
        <p:spPr>
          <a:xfrm>
            <a:off x="222522" y="1482256"/>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7475D6F5-5CC9-4492-88E1-8F3ADE6303ED}"/>
              </a:ext>
            </a:extLst>
          </p:cNvPr>
          <p:cNvSpPr/>
          <p:nvPr userDrawn="1"/>
        </p:nvSpPr>
        <p:spPr>
          <a:xfrm>
            <a:off x="2886979" y="546339"/>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5DAD4EC7-8CC9-4988-9B2E-EE5891519296}"/>
              </a:ext>
            </a:extLst>
          </p:cNvPr>
          <p:cNvSpPr/>
          <p:nvPr userDrawn="1"/>
        </p:nvSpPr>
        <p:spPr>
          <a:xfrm>
            <a:off x="6945787" y="546339"/>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47CA47C2-FDAD-4CE4-8131-DFCABFC8BA3E}"/>
              </a:ext>
            </a:extLst>
          </p:cNvPr>
          <p:cNvSpPr/>
          <p:nvPr userDrawn="1"/>
        </p:nvSpPr>
        <p:spPr>
          <a:xfrm>
            <a:off x="476872" y="4295307"/>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314752F8-EF0C-43B8-9AA3-5B5800B38D7C}"/>
              </a:ext>
            </a:extLst>
          </p:cNvPr>
          <p:cNvSpPr/>
          <p:nvPr userDrawn="1"/>
        </p:nvSpPr>
        <p:spPr>
          <a:xfrm>
            <a:off x="3714428"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10E76702-E494-42C2-821E-CFEA1D7FF992}"/>
              </a:ext>
            </a:extLst>
          </p:cNvPr>
          <p:cNvSpPr/>
          <p:nvPr userDrawn="1"/>
        </p:nvSpPr>
        <p:spPr>
          <a:xfrm>
            <a:off x="2410403" y="626619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E4AAE9D6-32CE-4088-98EA-A98425878F81}"/>
              </a:ext>
            </a:extLst>
          </p:cNvPr>
          <p:cNvSpPr txBox="1"/>
          <p:nvPr userDrawn="1"/>
        </p:nvSpPr>
        <p:spPr>
          <a:xfrm>
            <a:off x="9651537" y="6415316"/>
            <a:ext cx="1605064" cy="184666"/>
          </a:xfrm>
          <a:prstGeom prst="rect">
            <a:avLst/>
          </a:prstGeom>
          <a:noFill/>
        </p:spPr>
        <p:txBody>
          <a:bodyPr wrap="square" rtlCol="0">
            <a:spAutoFit/>
          </a:bodyPr>
          <a:lstStyle/>
          <a:p>
            <a:r>
              <a:rPr lang="en-US" sz="600" dirty="0">
                <a:solidFill>
                  <a:schemeClr val="bg2"/>
                </a:solidFill>
              </a:rPr>
              <a:t>FeistyForwarders_0968120672</a:t>
            </a:r>
          </a:p>
        </p:txBody>
      </p:sp>
    </p:spTree>
    <p:extLst>
      <p:ext uri="{BB962C8B-B14F-4D97-AF65-F5344CB8AC3E}">
        <p14:creationId xmlns:p14="http://schemas.microsoft.com/office/powerpoint/2010/main" val="468359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5"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lang="vi-VN" sz="1400"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C61541BB-FAD3-4394-A920-0FA51790377E}"/>
              </a:ext>
            </a:extLst>
          </p:cNvPr>
          <p:cNvSpPr txBox="1"/>
          <p:nvPr userDrawn="1"/>
        </p:nvSpPr>
        <p:spPr>
          <a:xfrm>
            <a:off x="9651537" y="6415316"/>
            <a:ext cx="1605064" cy="184666"/>
          </a:xfrm>
          <a:prstGeom prst="rect">
            <a:avLst/>
          </a:prstGeom>
          <a:noFill/>
        </p:spPr>
        <p:txBody>
          <a:bodyPr wrap="square" rtlCol="0">
            <a:spAutoFit/>
          </a:bodyPr>
          <a:lstStyle/>
          <a:p>
            <a:r>
              <a:rPr lang="en-US" sz="600" dirty="0">
                <a:solidFill>
                  <a:schemeClr val="bg2"/>
                </a:solidFill>
              </a:rPr>
              <a:t>FeistyForwarders_0968120672</a:t>
            </a:r>
          </a:p>
        </p:txBody>
      </p:sp>
    </p:spTree>
    <p:extLst>
      <p:ext uri="{BB962C8B-B14F-4D97-AF65-F5344CB8AC3E}">
        <p14:creationId xmlns:p14="http://schemas.microsoft.com/office/powerpoint/2010/main" val="27769530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914378">
              <a:buClr>
                <a:srgbClr val="000000"/>
              </a:buClr>
            </a:pPr>
            <a:fld id="{00000000-1234-1234-1234-123412341234}" type="slidenum">
              <a:rPr lang="en" sz="1400" kern="0" smtClean="0">
                <a:solidFill>
                  <a:srgbClr val="000000"/>
                </a:solidFill>
                <a:cs typeface="Arial"/>
                <a:sym typeface="Arial"/>
              </a:rPr>
              <a:pPr defTabSz="914378">
                <a:buClr>
                  <a:srgbClr val="000000"/>
                </a:buClr>
              </a:pPr>
              <a:t>‹#›</a:t>
            </a:fld>
            <a:endParaRPr lang="en" sz="1400" kern="0">
              <a:solidFill>
                <a:srgbClr val="000000"/>
              </a:solidFill>
              <a:cs typeface="Arial"/>
              <a:sym typeface="Arial"/>
            </a:endParaRPr>
          </a:p>
        </p:txBody>
      </p:sp>
      <p:sp>
        <p:nvSpPr>
          <p:cNvPr id="26" name="Google Shape;26;p3"/>
          <p:cNvSpPr/>
          <p:nvPr/>
        </p:nvSpPr>
        <p:spPr>
          <a:xfrm>
            <a:off x="3551832"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2"/>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7" y="613143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8" y="848209"/>
            <a:ext cx="4225764" cy="4546629"/>
          </a:xfrm>
          <a:prstGeom prst="rect">
            <a:avLst/>
          </a:prstGeom>
          <a:noFill/>
        </p:spPr>
        <p:txBody>
          <a:bodyPr wrap="square" rtlCol="0">
            <a:spAutoFit/>
          </a:bodyPr>
          <a:lstStyle/>
          <a:p>
            <a:pPr marL="0" marR="0" lvl="0" indent="0" algn="ctr" defTabSz="914378" rtl="0" eaLnBrk="1" fontAlgn="auto" latinLnBrk="0" hangingPunct="1">
              <a:lnSpc>
                <a:spcPct val="110000"/>
              </a:lnSpc>
              <a:spcBef>
                <a:spcPts val="0"/>
              </a:spcBef>
              <a:spcAft>
                <a:spcPts val="0"/>
              </a:spcAft>
              <a:buClr>
                <a:srgbClr val="000000"/>
              </a:buClr>
              <a:buSzTx/>
              <a:buFont typeface="Arial"/>
              <a:buNone/>
              <a:tabLst/>
              <a:defRPr/>
            </a:pPr>
            <a:r>
              <a:rPr kumimoji="0" lang="vi-VN" sz="5400" b="1" i="0" u="none" strike="noStrike" kern="0" cap="none" spc="38"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NHẬN </a:t>
            </a:r>
          </a:p>
          <a:p>
            <a:pPr marL="0" marR="0" lvl="0" indent="0" algn="ctr" defTabSz="914378" rtl="0" eaLnBrk="1" fontAlgn="auto" latinLnBrk="0" hangingPunct="1">
              <a:lnSpc>
                <a:spcPct val="110000"/>
              </a:lnSpc>
              <a:spcBef>
                <a:spcPts val="0"/>
              </a:spcBef>
              <a:spcAft>
                <a:spcPts val="0"/>
              </a:spcAft>
              <a:buClr>
                <a:srgbClr val="000000"/>
              </a:buClr>
              <a:buSzTx/>
              <a:buFont typeface="Arial"/>
              <a:buNone/>
              <a:tabLst/>
              <a:defRPr/>
            </a:pPr>
            <a:r>
              <a:rPr kumimoji="0" lang="vi-VN" sz="5400" b="1" i="0" u="none" strike="noStrike" kern="0" cap="none" spc="38"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 </a:t>
            </a:r>
          </a:p>
          <a:p>
            <a:pPr marL="0" marR="0" lvl="0" indent="0" algn="ctr" defTabSz="914378" rtl="0" eaLnBrk="1" fontAlgn="auto" latinLnBrk="0" hangingPunct="1">
              <a:lnSpc>
                <a:spcPct val="110000"/>
              </a:lnSpc>
              <a:spcBef>
                <a:spcPts val="0"/>
              </a:spcBef>
              <a:spcAft>
                <a:spcPts val="0"/>
              </a:spcAft>
              <a:buClr>
                <a:srgbClr val="000000"/>
              </a:buClr>
              <a:buSzTx/>
              <a:buFont typeface="Arial"/>
              <a:buNone/>
              <a:tabLst/>
              <a:defRPr/>
            </a:pPr>
            <a:r>
              <a:rPr kumimoji="0" lang="vi-VN" sz="5400" b="1" i="0" u="none" strike="noStrike" kern="0" cap="none" spc="38"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VÀ </a:t>
            </a:r>
          </a:p>
          <a:p>
            <a:pPr marL="0" marR="0" lvl="0" indent="0" algn="ctr" defTabSz="914378" rtl="0" eaLnBrk="1" fontAlgn="auto" latinLnBrk="0" hangingPunct="1">
              <a:lnSpc>
                <a:spcPct val="110000"/>
              </a:lnSpc>
              <a:spcBef>
                <a:spcPts val="0"/>
              </a:spcBef>
              <a:spcAft>
                <a:spcPts val="0"/>
              </a:spcAft>
              <a:buClr>
                <a:srgbClr val="000000"/>
              </a:buClr>
              <a:buSzTx/>
              <a:buFont typeface="Arial"/>
              <a:buNone/>
              <a:tabLst/>
              <a:defRPr/>
            </a:pPr>
            <a:r>
              <a:rPr kumimoji="0" lang="vi-VN" sz="5400" b="1" i="0" u="none" strike="noStrike" kern="0" cap="none" spc="38"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SỬA </a:t>
            </a:r>
          </a:p>
          <a:p>
            <a:pPr marL="0" marR="0" lvl="0" indent="0" algn="ctr" defTabSz="914378" rtl="0" eaLnBrk="1" fontAlgn="auto" latinLnBrk="0" hangingPunct="1">
              <a:lnSpc>
                <a:spcPct val="110000"/>
              </a:lnSpc>
              <a:spcBef>
                <a:spcPts val="0"/>
              </a:spcBef>
              <a:spcAft>
                <a:spcPts val="0"/>
              </a:spcAft>
              <a:buClr>
                <a:srgbClr val="000000"/>
              </a:buClr>
              <a:buSzTx/>
              <a:buFont typeface="Arial"/>
              <a:buNone/>
              <a:tabLst/>
              <a:defRPr/>
            </a:pPr>
            <a:r>
              <a:rPr kumimoji="0" lang="vi-VN" sz="5400" b="1" i="0" u="none" strike="noStrike" kern="0" cap="none" spc="38"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a:t>
            </a:r>
          </a:p>
        </p:txBody>
      </p:sp>
      <p:sp>
        <p:nvSpPr>
          <p:cNvPr id="30" name="Google Shape;30;p3"/>
          <p:cNvSpPr/>
          <p:nvPr/>
        </p:nvSpPr>
        <p:spPr>
          <a:xfrm>
            <a:off x="9303214" y="389218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8" y="5960620"/>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200"/>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4" y="615907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139240" cy="646331"/>
          </a:xfrm>
          <a:prstGeom prst="rect">
            <a:avLst/>
          </a:prstGeom>
          <a:noFill/>
        </p:spPr>
        <p:txBody>
          <a:bodyPr wrap="none" rtlCol="0">
            <a:sp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r>
              <a:rPr kumimoji="0" lang="vi-VN" sz="3600" b="1" i="0" u="none" strike="noStrike" kern="0" cap="none" spc="38"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4</a:t>
            </a:r>
          </a:p>
        </p:txBody>
      </p:sp>
      <p:pic>
        <p:nvPicPr>
          <p:cNvPr id="1026" name="Picture 2" descr="IV: 5 biện pháp có thể giúp trẻ biết nghe lời và xây dựng nhân cách vững  vàng khi lớn lên">
            <a:extLst>
              <a:ext uri="{FF2B5EF4-FFF2-40B4-BE49-F238E27FC236}">
                <a16:creationId xmlns:a16="http://schemas.microsoft.com/office/drawing/2014/main" id="{6410E087-DD10-4329-B726-BAB2B3B44F4D}"/>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backgroundRemoval t="9969" b="98131" l="8219" r="90411">
                        <a14:foregroundMark x1="54110" y1="90966" x2="63242" y2="95327"/>
                        <a14:foregroundMark x1="80594" y1="16199" x2="85388" y2="90966"/>
                        <a14:foregroundMark x1="84932" y1="49221" x2="90411" y2="56075"/>
                        <a14:foregroundMark x1="80822" y1="51713" x2="78311" y2="84424"/>
                        <a14:foregroundMark x1="75799" y1="57944" x2="75799" y2="58255"/>
                        <a14:foregroundMark x1="77854" y1="88474" x2="84703" y2="94081"/>
                        <a14:foregroundMark x1="17288" y1="78816" x2="19635" y2="96573"/>
                        <a14:foregroundMark x1="17247" y1="78505" x2="17288" y2="78816"/>
                        <a14:foregroundMark x1="14612" y1="58567" x2="17247" y2="78505"/>
                        <a14:foregroundMark x1="51142" y1="98131" x2="63242" y2="98442"/>
                        <a14:foregroundMark x1="89726" y1="59190" x2="89726" y2="59502"/>
                        <a14:foregroundMark x1="80822" y1="52025" x2="76941" y2="78505"/>
                        <a14:foregroundMark x1="82192" y1="50467" x2="82192" y2="50467"/>
                        <a14:foregroundMark x1="81735" y1="48910" x2="81735" y2="48910"/>
                        <a14:foregroundMark x1="80594" y1="48910" x2="80594" y2="48910"/>
                        <a14:foregroundMark x1="24201" y1="98131" x2="24201" y2="98131"/>
                        <a14:foregroundMark x1="8219" y1="77570" x2="8219" y2="77570"/>
                        <a14:foregroundMark x1="41553" y1="83801" x2="41553" y2="83801"/>
                        <a14:foregroundMark x1="26941" y1="63240" x2="26941" y2="63240"/>
                        <a14:foregroundMark x1="40411" y1="85047" x2="40411" y2="82866"/>
                        <a14:backgroundMark x1="14612" y1="78505" x2="14612" y2="78505"/>
                        <a14:backgroundMark x1="12557" y1="76947" x2="12557" y2="76947"/>
                        <a14:backgroundMark x1="17123" y1="78816" x2="17123" y2="78816"/>
                        <a14:backgroundMark x1="17580" y1="78816" x2="17580" y2="78816"/>
                      </a14:backgroundRemoval>
                    </a14:imgEffect>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716971" y="2495261"/>
            <a:ext cx="5951836" cy="4361962"/>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28;p3">
            <a:extLst>
              <a:ext uri="{FF2B5EF4-FFF2-40B4-BE49-F238E27FC236}">
                <a16:creationId xmlns:a16="http://schemas.microsoft.com/office/drawing/2014/main" id="{9A9E6374-6F27-4919-828F-EDB8D36687CA}"/>
              </a:ext>
            </a:extLst>
          </p:cNvPr>
          <p:cNvSpPr/>
          <p:nvPr userDrawn="1"/>
        </p:nvSpPr>
        <p:spPr>
          <a:xfrm>
            <a:off x="222522" y="1482256"/>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1;p3">
            <a:extLst>
              <a:ext uri="{FF2B5EF4-FFF2-40B4-BE49-F238E27FC236}">
                <a16:creationId xmlns:a16="http://schemas.microsoft.com/office/drawing/2014/main" id="{08181C7D-9182-4C61-8E2B-2996BEB330D7}"/>
              </a:ext>
            </a:extLst>
          </p:cNvPr>
          <p:cNvSpPr/>
          <p:nvPr userDrawn="1"/>
        </p:nvSpPr>
        <p:spPr>
          <a:xfrm>
            <a:off x="2886979" y="546339"/>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2;p3">
            <a:extLst>
              <a:ext uri="{FF2B5EF4-FFF2-40B4-BE49-F238E27FC236}">
                <a16:creationId xmlns:a16="http://schemas.microsoft.com/office/drawing/2014/main" id="{A84F8B0B-AD1E-4180-B7EC-F7275A58B3CC}"/>
              </a:ext>
            </a:extLst>
          </p:cNvPr>
          <p:cNvSpPr/>
          <p:nvPr userDrawn="1"/>
        </p:nvSpPr>
        <p:spPr>
          <a:xfrm>
            <a:off x="6945787" y="546339"/>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3;p3">
            <a:extLst>
              <a:ext uri="{FF2B5EF4-FFF2-40B4-BE49-F238E27FC236}">
                <a16:creationId xmlns:a16="http://schemas.microsoft.com/office/drawing/2014/main" id="{FA4B92BF-D0D0-45F0-8607-EDCF53D9735A}"/>
              </a:ext>
            </a:extLst>
          </p:cNvPr>
          <p:cNvSpPr/>
          <p:nvPr userDrawn="1"/>
        </p:nvSpPr>
        <p:spPr>
          <a:xfrm>
            <a:off x="476872" y="4295307"/>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6;p3">
            <a:extLst>
              <a:ext uri="{FF2B5EF4-FFF2-40B4-BE49-F238E27FC236}">
                <a16:creationId xmlns:a16="http://schemas.microsoft.com/office/drawing/2014/main" id="{B0B3D858-9A4A-4251-9AA5-F05D60970416}"/>
              </a:ext>
            </a:extLst>
          </p:cNvPr>
          <p:cNvSpPr/>
          <p:nvPr userDrawn="1"/>
        </p:nvSpPr>
        <p:spPr>
          <a:xfrm>
            <a:off x="3714428"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9;p3">
            <a:extLst>
              <a:ext uri="{FF2B5EF4-FFF2-40B4-BE49-F238E27FC236}">
                <a16:creationId xmlns:a16="http://schemas.microsoft.com/office/drawing/2014/main" id="{E13B4C12-5701-460B-86DE-FEE31944CC33}"/>
              </a:ext>
            </a:extLst>
          </p:cNvPr>
          <p:cNvSpPr/>
          <p:nvPr userDrawn="1"/>
        </p:nvSpPr>
        <p:spPr>
          <a:xfrm>
            <a:off x="2410403" y="626619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TextBox 41">
            <a:extLst>
              <a:ext uri="{FF2B5EF4-FFF2-40B4-BE49-F238E27FC236}">
                <a16:creationId xmlns:a16="http://schemas.microsoft.com/office/drawing/2014/main" id="{5EF186DA-4F6F-4EB7-B7BF-4A5C7D7582CD}"/>
              </a:ext>
            </a:extLst>
          </p:cNvPr>
          <p:cNvSpPr txBox="1"/>
          <p:nvPr userDrawn="1"/>
        </p:nvSpPr>
        <p:spPr>
          <a:xfrm>
            <a:off x="9027688" y="6604773"/>
            <a:ext cx="1605064" cy="184666"/>
          </a:xfrm>
          <a:prstGeom prst="rect">
            <a:avLst/>
          </a:prstGeom>
          <a:noFill/>
        </p:spPr>
        <p:txBody>
          <a:bodyPr wrap="square" rtlCol="0">
            <a:spAutoFit/>
          </a:bodyPr>
          <a:lstStyle/>
          <a:p>
            <a:r>
              <a:rPr lang="en-US" sz="600" dirty="0">
                <a:solidFill>
                  <a:schemeClr val="bg2"/>
                </a:solidFill>
              </a:rPr>
              <a:t>FeistyForwarders_0968120672</a:t>
            </a:r>
          </a:p>
        </p:txBody>
      </p:sp>
    </p:spTree>
    <p:extLst>
      <p:ext uri="{BB962C8B-B14F-4D97-AF65-F5344CB8AC3E}">
        <p14:creationId xmlns:p14="http://schemas.microsoft.com/office/powerpoint/2010/main" val="10640621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lang="vi-VN" sz="1400"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21"/>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BCC72087-4FA3-4794-934B-D71FADABB62A}"/>
              </a:ext>
            </a:extLst>
          </p:cNvPr>
          <p:cNvSpPr txBox="1"/>
          <p:nvPr userDrawn="1"/>
        </p:nvSpPr>
        <p:spPr>
          <a:xfrm>
            <a:off x="9651537" y="6415316"/>
            <a:ext cx="1605064" cy="184666"/>
          </a:xfrm>
          <a:prstGeom prst="rect">
            <a:avLst/>
          </a:prstGeom>
          <a:noFill/>
        </p:spPr>
        <p:txBody>
          <a:bodyPr wrap="square" rtlCol="0">
            <a:spAutoFit/>
          </a:bodyPr>
          <a:lstStyle/>
          <a:p>
            <a:r>
              <a:rPr lang="en-US" sz="600" dirty="0">
                <a:solidFill>
                  <a:schemeClr val="bg2"/>
                </a:solidFill>
              </a:rPr>
              <a:t>FeistyForwarders_0968120672</a:t>
            </a:r>
          </a:p>
        </p:txBody>
      </p:sp>
    </p:spTree>
    <p:extLst>
      <p:ext uri="{BB962C8B-B14F-4D97-AF65-F5344CB8AC3E}">
        <p14:creationId xmlns:p14="http://schemas.microsoft.com/office/powerpoint/2010/main" val="6403765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914378">
              <a:buClr>
                <a:srgbClr val="000000"/>
              </a:buClr>
            </a:pPr>
            <a:fld id="{00000000-1234-1234-1234-123412341234}" type="slidenum">
              <a:rPr lang="en" sz="1400" kern="0" smtClean="0">
                <a:solidFill>
                  <a:srgbClr val="000000"/>
                </a:solidFill>
                <a:cs typeface="Arial"/>
                <a:sym typeface="Arial"/>
              </a:rPr>
              <a:pPr defTabSz="914378">
                <a:buClr>
                  <a:srgbClr val="000000"/>
                </a:buClr>
              </a:pPr>
              <a:t>‹#›</a:t>
            </a:fld>
            <a:endParaRPr lang="en" sz="1400" kern="0">
              <a:solidFill>
                <a:srgbClr val="000000"/>
              </a:solidFill>
              <a:cs typeface="Arial"/>
              <a:sym typeface="Arial"/>
            </a:endParaRPr>
          </a:p>
        </p:txBody>
      </p:sp>
      <p:sp>
        <p:nvSpPr>
          <p:cNvPr id="26" name="Google Shape;26;p3"/>
          <p:cNvSpPr/>
          <p:nvPr/>
        </p:nvSpPr>
        <p:spPr>
          <a:xfrm>
            <a:off x="3551832"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2"/>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2" y="1482256"/>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7" y="613143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2" y="513078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9"/>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7" y="546339"/>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7"/>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8" y="5960620"/>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8"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1035450" y="602411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4" y="615907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801" y="115578"/>
            <a:ext cx="2100255" cy="646331"/>
          </a:xfrm>
          <a:prstGeom prst="rect">
            <a:avLst/>
          </a:prstGeom>
          <a:noFill/>
        </p:spPr>
        <p:txBody>
          <a:bodyPr wrap="none" rtlCol="0">
            <a:sp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r>
              <a:rPr kumimoji="0" lang="vi-VN" sz="36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5</a:t>
            </a:r>
          </a:p>
        </p:txBody>
      </p:sp>
      <p:sp>
        <p:nvSpPr>
          <p:cNvPr id="19" name="TextBox 18">
            <a:extLst>
              <a:ext uri="{FF2B5EF4-FFF2-40B4-BE49-F238E27FC236}">
                <a16:creationId xmlns:a16="http://schemas.microsoft.com/office/drawing/2014/main" id="{0256798B-C569-4288-8547-D3A8F47EE487}"/>
              </a:ext>
            </a:extLst>
          </p:cNvPr>
          <p:cNvSpPr txBox="1"/>
          <p:nvPr userDrawn="1"/>
        </p:nvSpPr>
        <p:spPr>
          <a:xfrm>
            <a:off x="4828040" y="909621"/>
            <a:ext cx="7536449" cy="4546629"/>
          </a:xfrm>
          <a:prstGeom prst="rect">
            <a:avLst/>
          </a:prstGeom>
          <a:noFill/>
        </p:spPr>
        <p:txBody>
          <a:bodyPr wrap="square" rtlCol="0">
            <a:spAutoFit/>
          </a:bodyPr>
          <a:lstStyle/>
          <a:p>
            <a:pPr marL="0" marR="0" lvl="0" indent="0" algn="ctr" defTabSz="914378" rtl="0" eaLnBrk="1" fontAlgn="auto" latinLnBrk="0" hangingPunct="1">
              <a:lnSpc>
                <a:spcPct val="110000"/>
              </a:lnSpc>
              <a:spcBef>
                <a:spcPts val="0"/>
              </a:spcBef>
              <a:spcAft>
                <a:spcPts val="0"/>
              </a:spcAft>
              <a:buClr>
                <a:srgbClr val="000000"/>
              </a:buClr>
              <a:buSzTx/>
              <a:buFont typeface="Arial"/>
              <a:buNone/>
              <a:tabLst/>
              <a:defRPr/>
            </a:pPr>
            <a:r>
              <a:rPr kumimoji="0" lang="vi-VN" sz="54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BẢO    </a:t>
            </a:r>
          </a:p>
          <a:p>
            <a:pPr marL="0" marR="0" lvl="0" indent="0" algn="ctr" defTabSz="914378" rtl="0" eaLnBrk="1" fontAlgn="auto" latinLnBrk="0" hangingPunct="1">
              <a:lnSpc>
                <a:spcPct val="110000"/>
              </a:lnSpc>
              <a:spcBef>
                <a:spcPts val="0"/>
              </a:spcBef>
              <a:spcAft>
                <a:spcPts val="0"/>
              </a:spcAft>
              <a:buClr>
                <a:srgbClr val="000000"/>
              </a:buClr>
              <a:buSzTx/>
              <a:buFont typeface="Arial"/>
              <a:buNone/>
              <a:tabLst/>
              <a:defRPr/>
            </a:pPr>
            <a:r>
              <a:rPr kumimoji="0" lang="vi-VN" sz="54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QUẢN </a:t>
            </a:r>
          </a:p>
          <a:p>
            <a:pPr marL="0" marR="0" lvl="0" indent="0" algn="ctr" defTabSz="914378" rtl="0" eaLnBrk="1" fontAlgn="auto" latinLnBrk="0" hangingPunct="1">
              <a:lnSpc>
                <a:spcPct val="110000"/>
              </a:lnSpc>
              <a:spcBef>
                <a:spcPts val="0"/>
              </a:spcBef>
              <a:spcAft>
                <a:spcPts val="0"/>
              </a:spcAft>
              <a:buClr>
                <a:srgbClr val="000000"/>
              </a:buClr>
              <a:buSzTx/>
              <a:buFont typeface="Arial"/>
              <a:buNone/>
              <a:tabLst/>
              <a:defRPr/>
            </a:pPr>
            <a:r>
              <a:rPr kumimoji="0" lang="vi-VN" sz="54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ĐỒ DÙNG</a:t>
            </a:r>
          </a:p>
          <a:p>
            <a:pPr marL="0" marR="0" lvl="0" indent="0" algn="ctr" defTabSz="914378" rtl="0" eaLnBrk="1" fontAlgn="auto" latinLnBrk="0" hangingPunct="1">
              <a:lnSpc>
                <a:spcPct val="110000"/>
              </a:lnSpc>
              <a:spcBef>
                <a:spcPts val="0"/>
              </a:spcBef>
              <a:spcAft>
                <a:spcPts val="0"/>
              </a:spcAft>
              <a:buClr>
                <a:srgbClr val="000000"/>
              </a:buClr>
              <a:buSzTx/>
              <a:buFont typeface="Arial"/>
              <a:buNone/>
              <a:tabLst/>
              <a:defRPr/>
            </a:pPr>
            <a:r>
              <a:rPr kumimoji="0" lang="vi-VN" sz="54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CÁ NHÂN VÀ </a:t>
            </a:r>
          </a:p>
          <a:p>
            <a:pPr marL="0" marR="0" lvl="0" indent="0" algn="ctr" defTabSz="914378" rtl="0" eaLnBrk="1" fontAlgn="auto" latinLnBrk="0" hangingPunct="1">
              <a:lnSpc>
                <a:spcPct val="110000"/>
              </a:lnSpc>
              <a:spcBef>
                <a:spcPts val="0"/>
              </a:spcBef>
              <a:spcAft>
                <a:spcPts val="0"/>
              </a:spcAft>
              <a:buClr>
                <a:srgbClr val="000000"/>
              </a:buClr>
              <a:buSzTx/>
              <a:buFont typeface="Arial"/>
              <a:buNone/>
              <a:tabLst/>
              <a:defRPr/>
            </a:pPr>
            <a:r>
              <a:rPr kumimoji="0" lang="vi-VN" sz="54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GIA ĐÌNH</a:t>
            </a:r>
          </a:p>
        </p:txBody>
      </p:sp>
      <p:pic>
        <p:nvPicPr>
          <p:cNvPr id="5122" name="Picture 2">
            <a:extLst>
              <a:ext uri="{FF2B5EF4-FFF2-40B4-BE49-F238E27FC236}">
                <a16:creationId xmlns:a16="http://schemas.microsoft.com/office/drawing/2014/main" id="{0775BC22-8A81-4B68-82BE-E53C9B004DAF}"/>
              </a:ext>
            </a:extLst>
          </p:cNvPr>
          <p:cNvPicPr>
            <a:picLocks noChangeAspect="1" noChangeArrowheads="1"/>
          </p:cNvPicPr>
          <p:nvPr userDrawn="1"/>
        </p:nvPicPr>
        <p:blipFill rotWithShape="1">
          <a:blip r:embed="rId2">
            <a:clrChange>
              <a:clrFrom>
                <a:srgbClr val="FFEA8D"/>
              </a:clrFrom>
              <a:clrTo>
                <a:srgbClr val="FFEA8D">
                  <a:alpha val="0"/>
                </a:srgbClr>
              </a:clrTo>
            </a:clrChange>
            <a:extLst>
              <a:ext uri="{28A0092B-C50C-407E-A947-70E740481C1C}">
                <a14:useLocalDpi xmlns:a14="http://schemas.microsoft.com/office/drawing/2010/main" val="0"/>
              </a:ext>
            </a:extLst>
          </a:blip>
          <a:srcRect r="388"/>
          <a:stretch/>
        </p:blipFill>
        <p:spPr bwMode="auto">
          <a:xfrm>
            <a:off x="1796185" y="3292193"/>
            <a:ext cx="5351217" cy="35814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BF89F3C3-1506-4047-95DD-45D7831B32ED}"/>
              </a:ext>
            </a:extLst>
          </p:cNvPr>
          <p:cNvSpPr txBox="1"/>
          <p:nvPr userDrawn="1"/>
        </p:nvSpPr>
        <p:spPr>
          <a:xfrm>
            <a:off x="6874155" y="6584139"/>
            <a:ext cx="1605064" cy="184666"/>
          </a:xfrm>
          <a:prstGeom prst="rect">
            <a:avLst/>
          </a:prstGeom>
          <a:noFill/>
        </p:spPr>
        <p:txBody>
          <a:bodyPr wrap="square" rtlCol="0">
            <a:spAutoFit/>
          </a:bodyPr>
          <a:lstStyle/>
          <a:p>
            <a:r>
              <a:rPr lang="en-US" sz="600" dirty="0">
                <a:solidFill>
                  <a:schemeClr val="bg2"/>
                </a:solidFill>
              </a:rPr>
              <a:t>FeistyForwarders_0968120672</a:t>
            </a:r>
          </a:p>
        </p:txBody>
      </p:sp>
    </p:spTree>
    <p:extLst>
      <p:ext uri="{BB962C8B-B14F-4D97-AF65-F5344CB8AC3E}">
        <p14:creationId xmlns:p14="http://schemas.microsoft.com/office/powerpoint/2010/main" val="1411043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5"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lang="vi-VN" sz="1400"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4891199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914378">
              <a:buClr>
                <a:srgbClr val="000000"/>
              </a:buClr>
            </a:pPr>
            <a:fld id="{00000000-1234-1234-1234-123412341234}" type="slidenum">
              <a:rPr lang="en" sz="1400" kern="0" smtClean="0">
                <a:solidFill>
                  <a:srgbClr val="000000"/>
                </a:solidFill>
                <a:cs typeface="Arial"/>
                <a:sym typeface="Arial"/>
              </a:rPr>
              <a:pPr defTabSz="914378">
                <a:buClr>
                  <a:srgbClr val="000000"/>
                </a:buClr>
              </a:pPr>
              <a:t>‹#›</a:t>
            </a:fld>
            <a:endParaRPr lang="en" sz="1400" kern="0">
              <a:solidFill>
                <a:srgbClr val="000000"/>
              </a:solidFill>
              <a:cs typeface="Arial"/>
              <a:sym typeface="Arial"/>
            </a:endParaRPr>
          </a:p>
        </p:txBody>
      </p:sp>
      <p:sp>
        <p:nvSpPr>
          <p:cNvPr id="26" name="Google Shape;26;p3"/>
          <p:cNvSpPr/>
          <p:nvPr/>
        </p:nvSpPr>
        <p:spPr>
          <a:xfrm>
            <a:off x="3551832"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3" name="Picture 4" descr="Cute boy with many gesture expressions Premium Vector">
            <a:extLst>
              <a:ext uri="{FF2B5EF4-FFF2-40B4-BE49-F238E27FC236}">
                <a16:creationId xmlns:a16="http://schemas.microsoft.com/office/drawing/2014/main" id="{FECB7549-B6B1-4DE3-B268-C105DB5FD5A3}"/>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3139" t="48412" r="5014" b="3730"/>
          <a:stretch/>
        </p:blipFill>
        <p:spPr bwMode="auto">
          <a:xfrm rot="20822158">
            <a:off x="7159840" y="262618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a16="http://schemas.microsoft.com/office/drawing/2014/main" id="{D49FDBB5-A5A6-4316-8393-3F5017974D4E}"/>
              </a:ext>
            </a:extLst>
          </p:cNvPr>
          <p:cNvSpPr txBox="1"/>
          <p:nvPr userDrawn="1"/>
        </p:nvSpPr>
        <p:spPr>
          <a:xfrm>
            <a:off x="8283018" y="1100809"/>
            <a:ext cx="3929071" cy="3632533"/>
          </a:xfrm>
          <a:prstGeom prst="rect">
            <a:avLst/>
          </a:prstGeom>
          <a:noFill/>
        </p:spPr>
        <p:txBody>
          <a:bodyPr wrap="square" rtlCol="0">
            <a:spAutoFit/>
          </a:bodyPr>
          <a:lstStyle/>
          <a:p>
            <a:pPr marL="0" marR="0" lvl="0" indent="0" algn="ctr" defTabSz="914378" rtl="0" eaLnBrk="1" fontAlgn="auto" latinLnBrk="0" hangingPunct="1">
              <a:lnSpc>
                <a:spcPct val="110000"/>
              </a:lnSpc>
              <a:spcBef>
                <a:spcPts val="0"/>
              </a:spcBef>
              <a:spcAft>
                <a:spcPts val="0"/>
              </a:spcAft>
              <a:buClr>
                <a:srgbClr val="000000"/>
              </a:buClr>
              <a:buSzTx/>
              <a:buFont typeface="Arial"/>
              <a:buNone/>
              <a:tabLst/>
              <a:defRPr/>
            </a:pPr>
            <a:r>
              <a:rPr kumimoji="0" lang="vi-VN" sz="54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THỂ     </a:t>
            </a:r>
          </a:p>
          <a:p>
            <a:pPr marL="0" marR="0" lvl="0" indent="0" algn="ctr" defTabSz="914378" rtl="0" eaLnBrk="1" fontAlgn="auto" latinLnBrk="0" hangingPunct="1">
              <a:lnSpc>
                <a:spcPct val="110000"/>
              </a:lnSpc>
              <a:spcBef>
                <a:spcPts val="0"/>
              </a:spcBef>
              <a:spcAft>
                <a:spcPts val="0"/>
              </a:spcAft>
              <a:buClr>
                <a:srgbClr val="000000"/>
              </a:buClr>
              <a:buSzTx/>
              <a:buFont typeface="Arial"/>
              <a:buNone/>
              <a:tabLst/>
              <a:defRPr/>
            </a:pPr>
            <a:r>
              <a:rPr kumimoji="0" lang="vi-VN" sz="54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HIỆN CẢM XÚC CÁ NHÂN</a:t>
            </a:r>
          </a:p>
        </p:txBody>
      </p:sp>
      <p:sp>
        <p:nvSpPr>
          <p:cNvPr id="27" name="Google Shape;27;p3"/>
          <p:cNvSpPr/>
          <p:nvPr/>
        </p:nvSpPr>
        <p:spPr>
          <a:xfrm>
            <a:off x="-29737" y="2"/>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863022" y="3237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8" y="5960620"/>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9475799" y="193117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178296" y="6266198"/>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801" y="115578"/>
            <a:ext cx="2100255" cy="646331"/>
          </a:xfrm>
          <a:prstGeom prst="rect">
            <a:avLst/>
          </a:prstGeom>
          <a:noFill/>
        </p:spPr>
        <p:txBody>
          <a:bodyPr wrap="none" rtlCol="0">
            <a:sp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r>
              <a:rPr kumimoji="0" lang="vi-VN" sz="36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6</a:t>
            </a:r>
          </a:p>
        </p:txBody>
      </p:sp>
      <p:pic>
        <p:nvPicPr>
          <p:cNvPr id="6148" name="Picture 4" descr="Cute boy with many gesture expressions Premium Vector">
            <a:extLst>
              <a:ext uri="{FF2B5EF4-FFF2-40B4-BE49-F238E27FC236}">
                <a16:creationId xmlns:a16="http://schemas.microsoft.com/office/drawing/2014/main" id="{49766EE7-F566-4AFB-A6C3-194958EA4FF6}"/>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8718" r="49435" b="52142"/>
          <a:stretch/>
        </p:blipFill>
        <p:spPr bwMode="auto">
          <a:xfrm rot="20647976">
            <a:off x="2799305" y="436002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6" descr="Garotinha fofa posa com várias expressões Vetor Premium">
            <a:extLst>
              <a:ext uri="{FF2B5EF4-FFF2-40B4-BE49-F238E27FC236}">
                <a16:creationId xmlns:a16="http://schemas.microsoft.com/office/drawing/2014/main" id="{E5D0FBA7-FDA5-4564-BA4F-CBB021929C5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0810" t="50410" r="55565" b="-25"/>
          <a:stretch/>
        </p:blipFill>
        <p:spPr bwMode="auto">
          <a:xfrm rot="748466">
            <a:off x="5437268" y="3073861"/>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4" descr="Cute boy with many gesture expressions Premium Vector">
            <a:extLst>
              <a:ext uri="{FF2B5EF4-FFF2-40B4-BE49-F238E27FC236}">
                <a16:creationId xmlns:a16="http://schemas.microsoft.com/office/drawing/2014/main" id="{76E6E9AF-9A99-495C-8DF7-B3F9DCFDD1CC}"/>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954" t="5965" r="27199" b="46177"/>
          <a:stretch/>
        </p:blipFill>
        <p:spPr bwMode="auto">
          <a:xfrm rot="378725">
            <a:off x="6369401" y="4468898"/>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0" name="Picture 6" descr="Garotinha fofa posa com várias expressões Vetor Premium">
            <a:extLst>
              <a:ext uri="{FF2B5EF4-FFF2-40B4-BE49-F238E27FC236}">
                <a16:creationId xmlns:a16="http://schemas.microsoft.com/office/drawing/2014/main" id="{B23D142A-6CDA-4512-B313-CF47EA158C9D}"/>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51760" t="1654" r="14615" b="48731"/>
          <a:stretch/>
        </p:blipFill>
        <p:spPr bwMode="auto">
          <a:xfrm>
            <a:off x="4178295" y="4163018"/>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 name="Google Shape;28;p3">
            <a:extLst>
              <a:ext uri="{FF2B5EF4-FFF2-40B4-BE49-F238E27FC236}">
                <a16:creationId xmlns:a16="http://schemas.microsoft.com/office/drawing/2014/main" id="{11279A89-778E-42ED-967F-5333033758C5}"/>
              </a:ext>
            </a:extLst>
          </p:cNvPr>
          <p:cNvSpPr/>
          <p:nvPr userDrawn="1"/>
        </p:nvSpPr>
        <p:spPr>
          <a:xfrm>
            <a:off x="222522" y="1482256"/>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1;p3">
            <a:extLst>
              <a:ext uri="{FF2B5EF4-FFF2-40B4-BE49-F238E27FC236}">
                <a16:creationId xmlns:a16="http://schemas.microsoft.com/office/drawing/2014/main" id="{4DF0A3AF-40BE-4357-883E-88B26CDA9236}"/>
              </a:ext>
            </a:extLst>
          </p:cNvPr>
          <p:cNvSpPr/>
          <p:nvPr userDrawn="1"/>
        </p:nvSpPr>
        <p:spPr>
          <a:xfrm>
            <a:off x="2886979" y="546339"/>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2;p3">
            <a:extLst>
              <a:ext uri="{FF2B5EF4-FFF2-40B4-BE49-F238E27FC236}">
                <a16:creationId xmlns:a16="http://schemas.microsoft.com/office/drawing/2014/main" id="{6BEA95D6-AE7C-463B-8794-0E678FF5BD6F}"/>
              </a:ext>
            </a:extLst>
          </p:cNvPr>
          <p:cNvSpPr/>
          <p:nvPr userDrawn="1"/>
        </p:nvSpPr>
        <p:spPr>
          <a:xfrm>
            <a:off x="6945787" y="546339"/>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3;p3">
            <a:extLst>
              <a:ext uri="{FF2B5EF4-FFF2-40B4-BE49-F238E27FC236}">
                <a16:creationId xmlns:a16="http://schemas.microsoft.com/office/drawing/2014/main" id="{D3481FB4-93ED-4A2F-9694-B65CD39B0D0A}"/>
              </a:ext>
            </a:extLst>
          </p:cNvPr>
          <p:cNvSpPr/>
          <p:nvPr userDrawn="1"/>
        </p:nvSpPr>
        <p:spPr>
          <a:xfrm>
            <a:off x="476872" y="4295307"/>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6;p3">
            <a:extLst>
              <a:ext uri="{FF2B5EF4-FFF2-40B4-BE49-F238E27FC236}">
                <a16:creationId xmlns:a16="http://schemas.microsoft.com/office/drawing/2014/main" id="{CDBBC38C-DE88-44E8-B2F1-57A5FAB9ECB0}"/>
              </a:ext>
            </a:extLst>
          </p:cNvPr>
          <p:cNvSpPr/>
          <p:nvPr userDrawn="1"/>
        </p:nvSpPr>
        <p:spPr>
          <a:xfrm>
            <a:off x="3714428"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39;p3">
            <a:extLst>
              <a:ext uri="{FF2B5EF4-FFF2-40B4-BE49-F238E27FC236}">
                <a16:creationId xmlns:a16="http://schemas.microsoft.com/office/drawing/2014/main" id="{953DA865-4072-4D81-BA18-791DDF362826}"/>
              </a:ext>
            </a:extLst>
          </p:cNvPr>
          <p:cNvSpPr/>
          <p:nvPr userDrawn="1"/>
        </p:nvSpPr>
        <p:spPr>
          <a:xfrm>
            <a:off x="2410403" y="626619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TextBox 44">
            <a:extLst>
              <a:ext uri="{FF2B5EF4-FFF2-40B4-BE49-F238E27FC236}">
                <a16:creationId xmlns:a16="http://schemas.microsoft.com/office/drawing/2014/main" id="{FB3C8884-940E-4342-8C64-73674B7D1109}"/>
              </a:ext>
            </a:extLst>
          </p:cNvPr>
          <p:cNvSpPr txBox="1"/>
          <p:nvPr userDrawn="1"/>
        </p:nvSpPr>
        <p:spPr>
          <a:xfrm>
            <a:off x="9651537" y="6415316"/>
            <a:ext cx="1605064" cy="184666"/>
          </a:xfrm>
          <a:prstGeom prst="rect">
            <a:avLst/>
          </a:prstGeom>
          <a:noFill/>
        </p:spPr>
        <p:txBody>
          <a:bodyPr wrap="square" rtlCol="0">
            <a:spAutoFit/>
          </a:bodyPr>
          <a:lstStyle/>
          <a:p>
            <a:r>
              <a:rPr lang="en-US" sz="600" dirty="0">
                <a:solidFill>
                  <a:schemeClr val="bg2"/>
                </a:solidFill>
              </a:rPr>
              <a:t>FeistyForwarders_0968120672</a:t>
            </a:r>
          </a:p>
        </p:txBody>
      </p:sp>
    </p:spTree>
    <p:extLst>
      <p:ext uri="{BB962C8B-B14F-4D97-AF65-F5344CB8AC3E}">
        <p14:creationId xmlns:p14="http://schemas.microsoft.com/office/powerpoint/2010/main" val="3218052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914378">
              <a:buClr>
                <a:srgbClr val="000000"/>
              </a:buClr>
            </a:pPr>
            <a:fld id="{00000000-1234-1234-1234-123412341234}" type="slidenum">
              <a:rPr lang="en" sz="1400" kern="0" smtClean="0">
                <a:solidFill>
                  <a:srgbClr val="000000"/>
                </a:solidFill>
                <a:cs typeface="Arial"/>
                <a:sym typeface="Arial"/>
              </a:rPr>
              <a:pPr defTabSz="914378">
                <a:buClr>
                  <a:srgbClr val="000000"/>
                </a:buClr>
              </a:pPr>
              <a:t>‹#›</a:t>
            </a:fld>
            <a:endParaRPr lang="en" sz="1400" kern="0">
              <a:solidFill>
                <a:srgbClr val="000000"/>
              </a:solidFill>
              <a:cs typeface="Arial"/>
              <a:sym typeface="Arial"/>
            </a:endParaRPr>
          </a:p>
        </p:txBody>
      </p:sp>
      <p:sp>
        <p:nvSpPr>
          <p:cNvPr id="26" name="Google Shape;26;p3"/>
          <p:cNvSpPr/>
          <p:nvPr/>
        </p:nvSpPr>
        <p:spPr>
          <a:xfrm>
            <a:off x="3551832"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2"/>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7" y="613143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2" y="513078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8" y="5960620"/>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4" y="615907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801" y="115578"/>
            <a:ext cx="2100255" cy="646331"/>
          </a:xfrm>
          <a:prstGeom prst="rect">
            <a:avLst/>
          </a:prstGeom>
          <a:noFill/>
        </p:spPr>
        <p:txBody>
          <a:bodyPr wrap="none" rtlCol="0">
            <a:sp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r>
              <a:rPr kumimoji="0" lang="vi-VN" sz="36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1</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8" y="848208"/>
            <a:ext cx="4225764" cy="1754326"/>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r>
              <a:rPr kumimoji="0" lang="vi-VN" sz="54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QUÊ HƯƠNG EM</a:t>
            </a:r>
          </a:p>
        </p:txBody>
      </p:sp>
      <p:pic>
        <p:nvPicPr>
          <p:cNvPr id="2052" name="Picture 4">
            <a:extLst>
              <a:ext uri="{FF2B5EF4-FFF2-40B4-BE49-F238E27FC236}">
                <a16:creationId xmlns:a16="http://schemas.microsoft.com/office/drawing/2014/main" id="{32BE6A57-6C0B-4A18-A1E6-77ABFCD09133}"/>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0565" y="1478407"/>
            <a:ext cx="6096315" cy="5264016"/>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CE1FEF7C-A608-465F-872F-2E82D0183C7F}"/>
              </a:ext>
            </a:extLst>
          </p:cNvPr>
          <p:cNvSpPr/>
          <p:nvPr userDrawn="1"/>
        </p:nvSpPr>
        <p:spPr>
          <a:xfrm>
            <a:off x="222522" y="1482256"/>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8B9286E6-3564-422A-81A0-228AF960DCAF}"/>
              </a:ext>
            </a:extLst>
          </p:cNvPr>
          <p:cNvSpPr/>
          <p:nvPr userDrawn="1"/>
        </p:nvSpPr>
        <p:spPr>
          <a:xfrm>
            <a:off x="2886979" y="546339"/>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2E373646-138F-4174-B5DC-CB02BCF86D7C}"/>
              </a:ext>
            </a:extLst>
          </p:cNvPr>
          <p:cNvSpPr/>
          <p:nvPr userDrawn="1"/>
        </p:nvSpPr>
        <p:spPr>
          <a:xfrm>
            <a:off x="6945787" y="546339"/>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BAFBCB57-75BE-4E7E-AACA-A67F31E6AAAE}"/>
              </a:ext>
            </a:extLst>
          </p:cNvPr>
          <p:cNvSpPr/>
          <p:nvPr userDrawn="1"/>
        </p:nvSpPr>
        <p:spPr>
          <a:xfrm>
            <a:off x="476872" y="4295307"/>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2B950039-EE59-4687-A35C-612053A19A03}"/>
              </a:ext>
            </a:extLst>
          </p:cNvPr>
          <p:cNvSpPr/>
          <p:nvPr userDrawn="1"/>
        </p:nvSpPr>
        <p:spPr>
          <a:xfrm>
            <a:off x="3714428"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679E8608-4B1D-4040-98D9-863C35FBD356}"/>
              </a:ext>
            </a:extLst>
          </p:cNvPr>
          <p:cNvSpPr/>
          <p:nvPr userDrawn="1"/>
        </p:nvSpPr>
        <p:spPr>
          <a:xfrm>
            <a:off x="1035450" y="602411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60A80D99-9069-4588-88B1-CEE0DE893D97}"/>
              </a:ext>
            </a:extLst>
          </p:cNvPr>
          <p:cNvSpPr txBox="1"/>
          <p:nvPr userDrawn="1"/>
        </p:nvSpPr>
        <p:spPr>
          <a:xfrm>
            <a:off x="9651537" y="6415316"/>
            <a:ext cx="1605064" cy="184666"/>
          </a:xfrm>
          <a:prstGeom prst="rect">
            <a:avLst/>
          </a:prstGeom>
          <a:noFill/>
        </p:spPr>
        <p:txBody>
          <a:bodyPr wrap="square" rtlCol="0">
            <a:spAutoFit/>
          </a:bodyPr>
          <a:lstStyle/>
          <a:p>
            <a:r>
              <a:rPr lang="en-US" sz="600" dirty="0">
                <a:solidFill>
                  <a:schemeClr val="bg2"/>
                </a:solidFill>
              </a:rPr>
              <a:t>FeistyForwarders_0968120672</a:t>
            </a:r>
          </a:p>
        </p:txBody>
      </p:sp>
    </p:spTree>
    <p:extLst>
      <p:ext uri="{BB962C8B-B14F-4D97-AF65-F5344CB8AC3E}">
        <p14:creationId xmlns:p14="http://schemas.microsoft.com/office/powerpoint/2010/main" val="35462292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lang="vi-VN" sz="1400"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21"/>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9091805B-67E7-429E-A14C-448572DA2248}"/>
              </a:ext>
            </a:extLst>
          </p:cNvPr>
          <p:cNvSpPr txBox="1"/>
          <p:nvPr userDrawn="1"/>
        </p:nvSpPr>
        <p:spPr>
          <a:xfrm>
            <a:off x="9651537" y="6415316"/>
            <a:ext cx="1605064" cy="184666"/>
          </a:xfrm>
          <a:prstGeom prst="rect">
            <a:avLst/>
          </a:prstGeom>
          <a:noFill/>
        </p:spPr>
        <p:txBody>
          <a:bodyPr wrap="square" rtlCol="0">
            <a:spAutoFit/>
          </a:bodyPr>
          <a:lstStyle/>
          <a:p>
            <a:r>
              <a:rPr lang="en-US" sz="600" dirty="0">
                <a:solidFill>
                  <a:schemeClr val="bg2"/>
                </a:solidFill>
              </a:rPr>
              <a:t>FeistyForwarders_0968120672</a:t>
            </a:r>
          </a:p>
        </p:txBody>
      </p:sp>
    </p:spTree>
    <p:extLst>
      <p:ext uri="{BB962C8B-B14F-4D97-AF65-F5344CB8AC3E}">
        <p14:creationId xmlns:p14="http://schemas.microsoft.com/office/powerpoint/2010/main" val="23478260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914378">
              <a:buClr>
                <a:srgbClr val="000000"/>
              </a:buClr>
            </a:pPr>
            <a:fld id="{00000000-1234-1234-1234-123412341234}" type="slidenum">
              <a:rPr lang="en" sz="1400" kern="0" smtClean="0">
                <a:solidFill>
                  <a:srgbClr val="000000"/>
                </a:solidFill>
                <a:cs typeface="Arial"/>
                <a:sym typeface="Arial"/>
              </a:rPr>
              <a:pPr defTabSz="914378">
                <a:buClr>
                  <a:srgbClr val="000000"/>
                </a:buClr>
              </a:pPr>
              <a:t>‹#›</a:t>
            </a:fld>
            <a:endParaRPr lang="en" sz="1400" kern="0">
              <a:solidFill>
                <a:srgbClr val="000000"/>
              </a:solidFill>
              <a:cs typeface="Arial"/>
              <a:sym typeface="Arial"/>
            </a:endParaRPr>
          </a:p>
        </p:txBody>
      </p:sp>
      <p:sp>
        <p:nvSpPr>
          <p:cNvPr id="26" name="Google Shape;26;p3"/>
          <p:cNvSpPr/>
          <p:nvPr/>
        </p:nvSpPr>
        <p:spPr>
          <a:xfrm>
            <a:off x="3551832"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2"/>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2" y="1482256"/>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7" y="613143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07970" y="5554040"/>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749964" y="921294"/>
            <a:ext cx="3382085" cy="3416320"/>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r>
              <a:rPr kumimoji="0" lang="vi-VN" sz="54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TÌM    </a:t>
            </a:r>
          </a:p>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r>
              <a:rPr kumimoji="0" lang="vi-VN" sz="54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KIẾM </a:t>
            </a:r>
          </a:p>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r>
              <a:rPr kumimoji="0" lang="vi-VN" sz="54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SỰ </a:t>
            </a:r>
          </a:p>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r>
              <a:rPr kumimoji="0" lang="vi-VN" sz="54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HỖ TRỢ</a:t>
            </a:r>
          </a:p>
        </p:txBody>
      </p:sp>
      <p:sp>
        <p:nvSpPr>
          <p:cNvPr id="31" name="Google Shape;31;p3"/>
          <p:cNvSpPr/>
          <p:nvPr/>
        </p:nvSpPr>
        <p:spPr>
          <a:xfrm>
            <a:off x="2886979" y="546339"/>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7" y="546339"/>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7"/>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8" y="5960620"/>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8"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3" y="626619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4" y="615907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801" y="115578"/>
            <a:ext cx="2100255" cy="646331"/>
          </a:xfrm>
          <a:prstGeom prst="rect">
            <a:avLst/>
          </a:prstGeom>
          <a:noFill/>
        </p:spPr>
        <p:txBody>
          <a:bodyPr wrap="none" rtlCol="0">
            <a:sp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r>
              <a:rPr kumimoji="0" lang="vi-VN" sz="36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7</a:t>
            </a:r>
          </a:p>
        </p:txBody>
      </p:sp>
      <p:pic>
        <p:nvPicPr>
          <p:cNvPr id="7170" name="Picture 2" descr="Happy cute student kid boy with book Premium Vector">
            <a:extLst>
              <a:ext uri="{FF2B5EF4-FFF2-40B4-BE49-F238E27FC236}">
                <a16:creationId xmlns:a16="http://schemas.microsoft.com/office/drawing/2014/main" id="{E0B3CC3E-8E44-4CAA-BEA7-A57E477BE8B4}"/>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79332" y="2675712"/>
            <a:ext cx="4524315" cy="452431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23F362A-C07B-4CE2-A439-135B6FDD1EED}"/>
              </a:ext>
            </a:extLst>
          </p:cNvPr>
          <p:cNvSpPr txBox="1"/>
          <p:nvPr userDrawn="1"/>
        </p:nvSpPr>
        <p:spPr>
          <a:xfrm>
            <a:off x="9651537" y="6415316"/>
            <a:ext cx="1605064" cy="184666"/>
          </a:xfrm>
          <a:prstGeom prst="rect">
            <a:avLst/>
          </a:prstGeom>
          <a:noFill/>
        </p:spPr>
        <p:txBody>
          <a:bodyPr wrap="square" rtlCol="0">
            <a:spAutoFit/>
          </a:bodyPr>
          <a:lstStyle/>
          <a:p>
            <a:r>
              <a:rPr lang="en-US" sz="600" dirty="0">
                <a:solidFill>
                  <a:schemeClr val="bg2"/>
                </a:solidFill>
              </a:rPr>
              <a:t>FeistyForwarders_0968120672</a:t>
            </a:r>
          </a:p>
        </p:txBody>
      </p:sp>
    </p:spTree>
    <p:extLst>
      <p:ext uri="{BB962C8B-B14F-4D97-AF65-F5344CB8AC3E}">
        <p14:creationId xmlns:p14="http://schemas.microsoft.com/office/powerpoint/2010/main" val="8622387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5"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lang="vi-VN" sz="1400"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594B95B1-1189-4793-8289-D679E108CC8F}"/>
              </a:ext>
            </a:extLst>
          </p:cNvPr>
          <p:cNvSpPr txBox="1"/>
          <p:nvPr userDrawn="1"/>
        </p:nvSpPr>
        <p:spPr>
          <a:xfrm>
            <a:off x="9651537" y="6415316"/>
            <a:ext cx="1605064" cy="184666"/>
          </a:xfrm>
          <a:prstGeom prst="rect">
            <a:avLst/>
          </a:prstGeom>
          <a:noFill/>
        </p:spPr>
        <p:txBody>
          <a:bodyPr wrap="square" rtlCol="0">
            <a:spAutoFit/>
          </a:bodyPr>
          <a:lstStyle/>
          <a:p>
            <a:r>
              <a:rPr lang="en-US" sz="600" dirty="0">
                <a:solidFill>
                  <a:schemeClr val="bg2"/>
                </a:solidFill>
              </a:rPr>
              <a:t>FeistyForwarders_0968120672</a:t>
            </a:r>
          </a:p>
        </p:txBody>
      </p:sp>
    </p:spTree>
    <p:extLst>
      <p:ext uri="{BB962C8B-B14F-4D97-AF65-F5344CB8AC3E}">
        <p14:creationId xmlns:p14="http://schemas.microsoft.com/office/powerpoint/2010/main" val="38321719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914378">
              <a:buClr>
                <a:srgbClr val="000000"/>
              </a:buClr>
            </a:pPr>
            <a:fld id="{00000000-1234-1234-1234-123412341234}" type="slidenum">
              <a:rPr lang="en" sz="1400" kern="0" smtClean="0">
                <a:solidFill>
                  <a:srgbClr val="000000"/>
                </a:solidFill>
                <a:cs typeface="Arial"/>
                <a:sym typeface="Arial"/>
              </a:rPr>
              <a:pPr defTabSz="914378">
                <a:buClr>
                  <a:srgbClr val="000000"/>
                </a:buClr>
              </a:pPr>
              <a:t>‹#›</a:t>
            </a:fld>
            <a:endParaRPr lang="en" sz="1400" kern="0">
              <a:solidFill>
                <a:srgbClr val="000000"/>
              </a:solidFill>
              <a:cs typeface="Arial"/>
              <a:sym typeface="Arial"/>
            </a:endParaRPr>
          </a:p>
        </p:txBody>
      </p:sp>
      <p:sp>
        <p:nvSpPr>
          <p:cNvPr id="26" name="Google Shape;26;p3"/>
          <p:cNvSpPr/>
          <p:nvPr/>
        </p:nvSpPr>
        <p:spPr>
          <a:xfrm>
            <a:off x="3551832"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4" name="Picture 3" descr="A group of toy figurines&#10;&#10;Description automatically generated">
            <a:extLst>
              <a:ext uri="{FF2B5EF4-FFF2-40B4-BE49-F238E27FC236}">
                <a16:creationId xmlns:a16="http://schemas.microsoft.com/office/drawing/2014/main" id="{696F7AD1-2B3D-4C92-B691-E24B552EBB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28" y="1729217"/>
            <a:ext cx="6443823" cy="6443822"/>
          </a:xfrm>
          <a:prstGeom prst="rect">
            <a:avLst/>
          </a:prstGeom>
        </p:spPr>
      </p:pic>
      <p:sp>
        <p:nvSpPr>
          <p:cNvPr id="27" name="Google Shape;27;p3"/>
          <p:cNvSpPr/>
          <p:nvPr/>
        </p:nvSpPr>
        <p:spPr>
          <a:xfrm>
            <a:off x="-29737" y="2"/>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2" y="1482256"/>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7" y="613143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846085" y="946882"/>
            <a:ext cx="7941895" cy="3944157"/>
          </a:xfrm>
          <a:prstGeom prst="rect">
            <a:avLst/>
          </a:prstGeom>
          <a:noFill/>
        </p:spPr>
        <p:txBody>
          <a:bodyPr wrap="square" rtlCol="0">
            <a:spAutoFit/>
          </a:bodyPr>
          <a:lstStyle/>
          <a:p>
            <a:pPr marL="0" marR="0" lvl="0" indent="0" algn="ctr" defTabSz="914378" rtl="0" eaLnBrk="1" fontAlgn="auto" latinLnBrk="0" hangingPunct="1">
              <a:lnSpc>
                <a:spcPct val="120000"/>
              </a:lnSpc>
              <a:spcBef>
                <a:spcPts val="0"/>
              </a:spcBef>
              <a:spcAft>
                <a:spcPts val="0"/>
              </a:spcAft>
              <a:buClr>
                <a:srgbClr val="000000"/>
              </a:buClr>
              <a:buSzTx/>
              <a:buFont typeface="Arial"/>
              <a:buNone/>
              <a:tabLst/>
              <a:defRPr/>
            </a:pPr>
            <a:r>
              <a:rPr kumimoji="0" lang="vi-VN" sz="5400" b="1" i="0" u="none" strike="noStrike" kern="0" cap="none" spc="38"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TUÂN </a:t>
            </a:r>
          </a:p>
          <a:p>
            <a:pPr marL="0" marR="0" lvl="0" indent="0" algn="ctr" defTabSz="914378" rtl="0" eaLnBrk="1" fontAlgn="auto" latinLnBrk="0" hangingPunct="1">
              <a:lnSpc>
                <a:spcPct val="120000"/>
              </a:lnSpc>
              <a:spcBef>
                <a:spcPts val="0"/>
              </a:spcBef>
              <a:spcAft>
                <a:spcPts val="0"/>
              </a:spcAft>
              <a:buClr>
                <a:srgbClr val="000000"/>
              </a:buClr>
              <a:buSzTx/>
              <a:buFont typeface="Arial"/>
              <a:buNone/>
              <a:tabLst/>
              <a:defRPr/>
            </a:pPr>
            <a:r>
              <a:rPr kumimoji="0" lang="vi-VN" sz="5400" b="1" i="0" u="none" strike="noStrike" kern="0" cap="none" spc="38"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THỦ </a:t>
            </a:r>
          </a:p>
          <a:p>
            <a:pPr marL="0" marR="0" lvl="0" indent="0" algn="ctr" defTabSz="914378" rtl="0" eaLnBrk="1" fontAlgn="auto" latinLnBrk="0" hangingPunct="1">
              <a:lnSpc>
                <a:spcPct val="120000"/>
              </a:lnSpc>
              <a:spcBef>
                <a:spcPts val="0"/>
              </a:spcBef>
              <a:spcAft>
                <a:spcPts val="0"/>
              </a:spcAft>
              <a:buClr>
                <a:srgbClr val="000000"/>
              </a:buClr>
              <a:buSzTx/>
              <a:buFont typeface="Arial"/>
              <a:buNone/>
              <a:tabLst/>
              <a:defRPr/>
            </a:pPr>
            <a:r>
              <a:rPr kumimoji="0" lang="vi-VN" sz="5400" b="1" i="0" u="none" strike="noStrike" kern="0" cap="none" spc="38"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QUY ĐỊNH </a:t>
            </a:r>
          </a:p>
          <a:p>
            <a:pPr marL="0" marR="0" lvl="0" indent="0" algn="ctr" defTabSz="914378" rtl="0" eaLnBrk="1" fontAlgn="auto" latinLnBrk="0" hangingPunct="1">
              <a:lnSpc>
                <a:spcPct val="120000"/>
              </a:lnSpc>
              <a:spcBef>
                <a:spcPts val="0"/>
              </a:spcBef>
              <a:spcAft>
                <a:spcPts val="0"/>
              </a:spcAft>
              <a:buClr>
                <a:srgbClr val="000000"/>
              </a:buClr>
              <a:buSzTx/>
              <a:buFont typeface="Arial"/>
              <a:buNone/>
              <a:tabLst/>
              <a:defRPr/>
            </a:pPr>
            <a:r>
              <a:rPr kumimoji="0" lang="vi-VN" sz="5400" b="1" i="0" u="none" strike="noStrike" kern="0" cap="none" spc="38"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NƠI CÔNG CỘNG</a:t>
            </a:r>
          </a:p>
        </p:txBody>
      </p:sp>
      <p:sp>
        <p:nvSpPr>
          <p:cNvPr id="30" name="Google Shape;30;p3"/>
          <p:cNvSpPr/>
          <p:nvPr/>
        </p:nvSpPr>
        <p:spPr>
          <a:xfrm>
            <a:off x="9259286" y="323964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9"/>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7" y="546339"/>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7"/>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8" y="5960620"/>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200"/>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8"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3" y="626619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5383112" y="4811041"/>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139240" cy="646331"/>
          </a:xfrm>
          <a:prstGeom prst="rect">
            <a:avLst/>
          </a:prstGeom>
          <a:noFill/>
        </p:spPr>
        <p:txBody>
          <a:bodyPr wrap="none" rtlCol="0">
            <a:sp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r>
              <a:rPr kumimoji="0" lang="vi-VN" sz="3600" b="1" i="0" u="none" strike="noStrike" kern="0" cap="none" spc="38"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8</a:t>
            </a:r>
          </a:p>
        </p:txBody>
      </p:sp>
      <p:sp>
        <p:nvSpPr>
          <p:cNvPr id="22" name="TextBox 21">
            <a:extLst>
              <a:ext uri="{FF2B5EF4-FFF2-40B4-BE49-F238E27FC236}">
                <a16:creationId xmlns:a16="http://schemas.microsoft.com/office/drawing/2014/main" id="{0556CEC8-29A0-4771-958B-6C8423EE7BE5}"/>
              </a:ext>
            </a:extLst>
          </p:cNvPr>
          <p:cNvSpPr txBox="1"/>
          <p:nvPr userDrawn="1"/>
        </p:nvSpPr>
        <p:spPr>
          <a:xfrm>
            <a:off x="9651537" y="6415316"/>
            <a:ext cx="1605064" cy="184666"/>
          </a:xfrm>
          <a:prstGeom prst="rect">
            <a:avLst/>
          </a:prstGeom>
          <a:noFill/>
        </p:spPr>
        <p:txBody>
          <a:bodyPr wrap="square" rtlCol="0">
            <a:spAutoFit/>
          </a:bodyPr>
          <a:lstStyle/>
          <a:p>
            <a:r>
              <a:rPr lang="en-US" sz="600" dirty="0">
                <a:solidFill>
                  <a:schemeClr val="bg2"/>
                </a:solidFill>
              </a:rPr>
              <a:t>FeistyForwarders_0968120672</a:t>
            </a:r>
          </a:p>
        </p:txBody>
      </p:sp>
    </p:spTree>
    <p:extLst>
      <p:ext uri="{BB962C8B-B14F-4D97-AF65-F5344CB8AC3E}">
        <p14:creationId xmlns:p14="http://schemas.microsoft.com/office/powerpoint/2010/main" val="8265027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lang="vi-VN" sz="1400"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21"/>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A77FE68D-4A6D-4297-A7CB-5588EC000CB0}"/>
              </a:ext>
            </a:extLst>
          </p:cNvPr>
          <p:cNvSpPr txBox="1"/>
          <p:nvPr userDrawn="1"/>
        </p:nvSpPr>
        <p:spPr>
          <a:xfrm>
            <a:off x="9651537" y="6415316"/>
            <a:ext cx="1605064" cy="184666"/>
          </a:xfrm>
          <a:prstGeom prst="rect">
            <a:avLst/>
          </a:prstGeom>
          <a:noFill/>
        </p:spPr>
        <p:txBody>
          <a:bodyPr wrap="square" rtlCol="0">
            <a:spAutoFit/>
          </a:bodyPr>
          <a:lstStyle/>
          <a:p>
            <a:r>
              <a:rPr lang="en-US" sz="600" dirty="0">
                <a:solidFill>
                  <a:schemeClr val="bg2"/>
                </a:solidFill>
              </a:rPr>
              <a:t>FeistyForwarders_0968120672</a:t>
            </a:r>
          </a:p>
        </p:txBody>
      </p:sp>
    </p:spTree>
    <p:extLst>
      <p:ext uri="{BB962C8B-B14F-4D97-AF65-F5344CB8AC3E}">
        <p14:creationId xmlns:p14="http://schemas.microsoft.com/office/powerpoint/2010/main" val="15316162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914378">
              <a:buClr>
                <a:srgbClr val="000000"/>
              </a:buClr>
            </a:pPr>
            <a:fld id="{00000000-1234-1234-1234-123412341234}" type="slidenum">
              <a:rPr lang="en" sz="1400" kern="0" smtClean="0">
                <a:solidFill>
                  <a:srgbClr val="000000"/>
                </a:solidFill>
                <a:cs typeface="Arial"/>
                <a:sym typeface="Arial"/>
              </a:rPr>
              <a:pPr defTabSz="914378">
                <a:buClr>
                  <a:srgbClr val="000000"/>
                </a:buClr>
              </a:pPr>
              <a:t>‹#›</a:t>
            </a:fld>
            <a:endParaRPr lang="en" sz="1400" kern="0">
              <a:solidFill>
                <a:srgbClr val="000000"/>
              </a:solidFill>
              <a:cs typeface="Arial"/>
              <a:sym typeface="Arial"/>
            </a:endParaRPr>
          </a:p>
        </p:txBody>
      </p:sp>
      <p:sp>
        <p:nvSpPr>
          <p:cNvPr id="26" name="Google Shape;26;p3"/>
          <p:cNvSpPr/>
          <p:nvPr/>
        </p:nvSpPr>
        <p:spPr>
          <a:xfrm>
            <a:off x="3551832"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2"/>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7" y="613143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2" y="513078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8" y="5960620"/>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4" y="615907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801" y="115578"/>
            <a:ext cx="2100255" cy="646331"/>
          </a:xfrm>
          <a:prstGeom prst="rect">
            <a:avLst/>
          </a:prstGeom>
          <a:noFill/>
        </p:spPr>
        <p:txBody>
          <a:bodyPr wrap="none" rtlCol="0">
            <a:sp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r>
              <a:rPr kumimoji="0" lang="vi-VN" sz="36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1</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8" y="848208"/>
            <a:ext cx="4225764" cy="1754326"/>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r>
              <a:rPr kumimoji="0" lang="vi-VN" sz="54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QUÊ HƯƠNG EM</a:t>
            </a:r>
          </a:p>
        </p:txBody>
      </p:sp>
      <p:pic>
        <p:nvPicPr>
          <p:cNvPr id="2052" name="Picture 4">
            <a:extLst>
              <a:ext uri="{FF2B5EF4-FFF2-40B4-BE49-F238E27FC236}">
                <a16:creationId xmlns:a16="http://schemas.microsoft.com/office/drawing/2014/main" id="{32BE6A57-6C0B-4A18-A1E6-77ABFCD09133}"/>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0565" y="1478407"/>
            <a:ext cx="6096315" cy="5264016"/>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CE1FEF7C-A608-465F-872F-2E82D0183C7F}"/>
              </a:ext>
            </a:extLst>
          </p:cNvPr>
          <p:cNvSpPr/>
          <p:nvPr userDrawn="1"/>
        </p:nvSpPr>
        <p:spPr>
          <a:xfrm>
            <a:off x="222522" y="1482256"/>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8B9286E6-3564-422A-81A0-228AF960DCAF}"/>
              </a:ext>
            </a:extLst>
          </p:cNvPr>
          <p:cNvSpPr/>
          <p:nvPr userDrawn="1"/>
        </p:nvSpPr>
        <p:spPr>
          <a:xfrm>
            <a:off x="2886979" y="546339"/>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2E373646-138F-4174-B5DC-CB02BCF86D7C}"/>
              </a:ext>
            </a:extLst>
          </p:cNvPr>
          <p:cNvSpPr/>
          <p:nvPr userDrawn="1"/>
        </p:nvSpPr>
        <p:spPr>
          <a:xfrm>
            <a:off x="6945787" y="546339"/>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BAFBCB57-75BE-4E7E-AACA-A67F31E6AAAE}"/>
              </a:ext>
            </a:extLst>
          </p:cNvPr>
          <p:cNvSpPr/>
          <p:nvPr userDrawn="1"/>
        </p:nvSpPr>
        <p:spPr>
          <a:xfrm>
            <a:off x="476872" y="4295307"/>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2B950039-EE59-4687-A35C-612053A19A03}"/>
              </a:ext>
            </a:extLst>
          </p:cNvPr>
          <p:cNvSpPr/>
          <p:nvPr userDrawn="1"/>
        </p:nvSpPr>
        <p:spPr>
          <a:xfrm>
            <a:off x="3714428"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679E8608-4B1D-4040-98D9-863C35FBD356}"/>
              </a:ext>
            </a:extLst>
          </p:cNvPr>
          <p:cNvSpPr/>
          <p:nvPr userDrawn="1"/>
        </p:nvSpPr>
        <p:spPr>
          <a:xfrm>
            <a:off x="1035450" y="602411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60A80D99-9069-4588-88B1-CEE0DE893D97}"/>
              </a:ext>
            </a:extLst>
          </p:cNvPr>
          <p:cNvSpPr txBox="1"/>
          <p:nvPr userDrawn="1"/>
        </p:nvSpPr>
        <p:spPr>
          <a:xfrm>
            <a:off x="9651537" y="6415316"/>
            <a:ext cx="1605064" cy="184666"/>
          </a:xfrm>
          <a:prstGeom prst="rect">
            <a:avLst/>
          </a:prstGeom>
          <a:noFill/>
        </p:spPr>
        <p:txBody>
          <a:bodyPr wrap="square" rtlCol="0">
            <a:spAutoFit/>
          </a:bodyPr>
          <a:lstStyle/>
          <a:p>
            <a:r>
              <a:rPr lang="en-US" sz="600" dirty="0">
                <a:solidFill>
                  <a:schemeClr val="bg2"/>
                </a:solidFill>
              </a:rPr>
              <a:t>FeistyForwarders_0968120672</a:t>
            </a:r>
          </a:p>
        </p:txBody>
      </p:sp>
    </p:spTree>
    <p:extLst>
      <p:ext uri="{BB962C8B-B14F-4D97-AF65-F5344CB8AC3E}">
        <p14:creationId xmlns:p14="http://schemas.microsoft.com/office/powerpoint/2010/main" val="32791204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5"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lang="vi-VN" sz="1400"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5" name="TextBox 24">
            <a:extLst>
              <a:ext uri="{FF2B5EF4-FFF2-40B4-BE49-F238E27FC236}">
                <a16:creationId xmlns:a16="http://schemas.microsoft.com/office/drawing/2014/main" id="{289FEB59-9F1B-409C-837D-E20FF8DA4D5B}"/>
              </a:ext>
            </a:extLst>
          </p:cNvPr>
          <p:cNvSpPr txBox="1"/>
          <p:nvPr userDrawn="1"/>
        </p:nvSpPr>
        <p:spPr>
          <a:xfrm>
            <a:off x="9651537" y="6415316"/>
            <a:ext cx="1605064" cy="184666"/>
          </a:xfrm>
          <a:prstGeom prst="rect">
            <a:avLst/>
          </a:prstGeom>
          <a:noFill/>
        </p:spPr>
        <p:txBody>
          <a:bodyPr wrap="square" rtlCol="0">
            <a:spAutoFit/>
          </a:bodyPr>
          <a:lstStyle/>
          <a:p>
            <a:r>
              <a:rPr lang="en-US" sz="600" dirty="0">
                <a:solidFill>
                  <a:schemeClr val="bg2"/>
                </a:solidFill>
              </a:rPr>
              <a:t>FeistyForwarders_0968120672</a:t>
            </a:r>
          </a:p>
        </p:txBody>
      </p:sp>
    </p:spTree>
    <p:extLst>
      <p:ext uri="{BB962C8B-B14F-4D97-AF65-F5344CB8AC3E}">
        <p14:creationId xmlns:p14="http://schemas.microsoft.com/office/powerpoint/2010/main" val="39941726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914378">
              <a:buClr>
                <a:srgbClr val="000000"/>
              </a:buClr>
            </a:pPr>
            <a:fld id="{00000000-1234-1234-1234-123412341234}" type="slidenum">
              <a:rPr lang="en" sz="1400" kern="0" smtClean="0">
                <a:solidFill>
                  <a:srgbClr val="000000"/>
                </a:solidFill>
                <a:cs typeface="Arial"/>
                <a:sym typeface="Arial"/>
              </a:rPr>
              <a:pPr defTabSz="914378">
                <a:buClr>
                  <a:srgbClr val="000000"/>
                </a:buClr>
              </a:pPr>
              <a:t>‹#›</a:t>
            </a:fld>
            <a:endParaRPr lang="en" sz="1400" kern="0">
              <a:solidFill>
                <a:srgbClr val="000000"/>
              </a:solidFill>
              <a:cs typeface="Arial"/>
              <a:sym typeface="Arial"/>
            </a:endParaRPr>
          </a:p>
        </p:txBody>
      </p:sp>
      <p:sp>
        <p:nvSpPr>
          <p:cNvPr id="26" name="Google Shape;26;p3"/>
          <p:cNvSpPr/>
          <p:nvPr/>
        </p:nvSpPr>
        <p:spPr>
          <a:xfrm>
            <a:off x="3551832"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9">
            <a:extLst>
              <a:ext uri="{FF2B5EF4-FFF2-40B4-BE49-F238E27FC236}">
                <a16:creationId xmlns:a16="http://schemas.microsoft.com/office/drawing/2014/main" id="{823E994F-4FCF-4A9F-BB15-DF78F9F6B7A0}"/>
              </a:ext>
            </a:extLst>
          </p:cNvPr>
          <p:cNvSpPr txBox="1"/>
          <p:nvPr userDrawn="1"/>
        </p:nvSpPr>
        <p:spPr>
          <a:xfrm>
            <a:off x="3684663" y="6634702"/>
            <a:ext cx="1605064" cy="184666"/>
          </a:xfrm>
          <a:prstGeom prst="rect">
            <a:avLst/>
          </a:prstGeom>
          <a:noFill/>
        </p:spPr>
        <p:txBody>
          <a:bodyPr wrap="square" rtlCol="0">
            <a:spAutoFit/>
          </a:bodyPr>
          <a:lstStyle/>
          <a:p>
            <a:r>
              <a:rPr lang="en-US" sz="600" dirty="0">
                <a:solidFill>
                  <a:schemeClr val="bg2"/>
                </a:solidFill>
              </a:rPr>
              <a:t>FeistyForwarders_0968120672</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675640" y="909621"/>
            <a:ext cx="7536449" cy="4546629"/>
          </a:xfrm>
          <a:prstGeom prst="rect">
            <a:avLst/>
          </a:prstGeom>
          <a:noFill/>
        </p:spPr>
        <p:txBody>
          <a:bodyPr wrap="square" rtlCol="0">
            <a:spAutoFit/>
          </a:bodyPr>
          <a:lstStyle/>
          <a:p>
            <a:pPr marL="0" marR="0" lvl="0" indent="0" algn="ctr" defTabSz="914378" rtl="0" eaLnBrk="1" fontAlgn="auto" latinLnBrk="0" hangingPunct="1">
              <a:lnSpc>
                <a:spcPct val="110000"/>
              </a:lnSpc>
              <a:spcBef>
                <a:spcPts val="0"/>
              </a:spcBef>
              <a:spcAft>
                <a:spcPts val="0"/>
              </a:spcAft>
              <a:buClr>
                <a:srgbClr val="000000"/>
              </a:buClr>
              <a:buSzTx/>
              <a:buFont typeface="Arial"/>
              <a:buNone/>
              <a:tabLst/>
              <a:defRPr/>
            </a:pPr>
            <a:r>
              <a:rPr kumimoji="0" lang="vi-VN" sz="54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KÍNH    </a:t>
            </a:r>
          </a:p>
          <a:p>
            <a:pPr marL="0" marR="0" lvl="0" indent="0" algn="ctr" defTabSz="914378" rtl="0" eaLnBrk="1" fontAlgn="auto" latinLnBrk="0" hangingPunct="1">
              <a:lnSpc>
                <a:spcPct val="110000"/>
              </a:lnSpc>
              <a:spcBef>
                <a:spcPts val="0"/>
              </a:spcBef>
              <a:spcAft>
                <a:spcPts val="0"/>
              </a:spcAft>
              <a:buClr>
                <a:srgbClr val="000000"/>
              </a:buClr>
              <a:buSzTx/>
              <a:buFont typeface="Arial"/>
              <a:buNone/>
              <a:tabLst/>
              <a:defRPr/>
            </a:pPr>
            <a:r>
              <a:rPr kumimoji="0" lang="vi-VN" sz="54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TRỌNG </a:t>
            </a:r>
          </a:p>
          <a:p>
            <a:pPr marL="0" marR="0" lvl="0" indent="0" algn="ctr" defTabSz="914378" rtl="0" eaLnBrk="1" fontAlgn="auto" latinLnBrk="0" hangingPunct="1">
              <a:lnSpc>
                <a:spcPct val="110000"/>
              </a:lnSpc>
              <a:spcBef>
                <a:spcPts val="0"/>
              </a:spcBef>
              <a:spcAft>
                <a:spcPts val="0"/>
              </a:spcAft>
              <a:buClr>
                <a:srgbClr val="000000"/>
              </a:buClr>
              <a:buSzTx/>
              <a:buFont typeface="Arial"/>
              <a:buNone/>
              <a:tabLst/>
              <a:defRPr/>
            </a:pPr>
            <a:r>
              <a:rPr kumimoji="0" lang="vi-VN" sz="54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THẦY GIÁO, CÔ GIÁO VÀ YÊU QUÝ BẠN BÈ</a:t>
            </a:r>
          </a:p>
        </p:txBody>
      </p:sp>
      <p:sp>
        <p:nvSpPr>
          <p:cNvPr id="27" name="Google Shape;27;p3"/>
          <p:cNvSpPr/>
          <p:nvPr/>
        </p:nvSpPr>
        <p:spPr>
          <a:xfrm>
            <a:off x="-29737" y="2"/>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2" y="1482256"/>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0659455" y="5555750"/>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9"/>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7" y="546339"/>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7"/>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8" y="5960620"/>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8"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3" y="626619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178296" y="6266198"/>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801" y="115578"/>
            <a:ext cx="2100255" cy="646331"/>
          </a:xfrm>
          <a:prstGeom prst="rect">
            <a:avLst/>
          </a:prstGeom>
          <a:noFill/>
        </p:spPr>
        <p:txBody>
          <a:bodyPr wrap="none" rtlCol="0">
            <a:sp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r>
              <a:rPr kumimoji="0" lang="vi-VN" sz="36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2</a:t>
            </a:r>
          </a:p>
        </p:txBody>
      </p:sp>
      <p:pic>
        <p:nvPicPr>
          <p:cNvPr id="4" name="Picture 3" descr="A picture containing text, vector graphics&#10;&#10;Description automatically generated">
            <a:extLst>
              <a:ext uri="{FF2B5EF4-FFF2-40B4-BE49-F238E27FC236}">
                <a16:creationId xmlns:a16="http://schemas.microsoft.com/office/drawing/2014/main" id="{1615A6E5-55AE-4AF3-8171-CF240090A2C9}"/>
              </a:ext>
            </a:extLst>
          </p:cNvPr>
          <p:cNvPicPr>
            <a:picLocks noChangeAspect="1"/>
          </p:cNvPicPr>
          <p:nvPr userDrawn="1"/>
        </p:nvPicPr>
        <p:blipFill>
          <a:blip r:embed="rId2"/>
          <a:stretch>
            <a:fillRect/>
          </a:stretch>
        </p:blipFill>
        <p:spPr>
          <a:xfrm>
            <a:off x="5415967" y="1482256"/>
            <a:ext cx="3929071" cy="3929071"/>
          </a:xfrm>
          <a:prstGeom prst="rect">
            <a:avLst/>
          </a:prstGeom>
        </p:spPr>
      </p:pic>
    </p:spTree>
    <p:extLst>
      <p:ext uri="{BB962C8B-B14F-4D97-AF65-F5344CB8AC3E}">
        <p14:creationId xmlns:p14="http://schemas.microsoft.com/office/powerpoint/2010/main" val="27263997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lang="vi-VN" sz="1400"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21"/>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6" name="TextBox 15">
            <a:extLst>
              <a:ext uri="{FF2B5EF4-FFF2-40B4-BE49-F238E27FC236}">
                <a16:creationId xmlns:a16="http://schemas.microsoft.com/office/drawing/2014/main" id="{92C03D41-29FD-4C24-93B7-ACF0440DE42A}"/>
              </a:ext>
            </a:extLst>
          </p:cNvPr>
          <p:cNvSpPr txBox="1"/>
          <p:nvPr userDrawn="1"/>
        </p:nvSpPr>
        <p:spPr>
          <a:xfrm>
            <a:off x="9651537" y="6415316"/>
            <a:ext cx="1605064" cy="184666"/>
          </a:xfrm>
          <a:prstGeom prst="rect">
            <a:avLst/>
          </a:prstGeom>
          <a:noFill/>
        </p:spPr>
        <p:txBody>
          <a:bodyPr wrap="square" rtlCol="0">
            <a:spAutoFit/>
          </a:bodyPr>
          <a:lstStyle/>
          <a:p>
            <a:r>
              <a:rPr lang="en-US" sz="600" dirty="0">
                <a:solidFill>
                  <a:schemeClr val="bg2"/>
                </a:solidFill>
              </a:rPr>
              <a:t>FeistyForwarders_0968120672</a:t>
            </a:r>
          </a:p>
        </p:txBody>
      </p:sp>
    </p:spTree>
    <p:extLst>
      <p:ext uri="{BB962C8B-B14F-4D97-AF65-F5344CB8AC3E}">
        <p14:creationId xmlns:p14="http://schemas.microsoft.com/office/powerpoint/2010/main" val="71980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914378">
              <a:buClr>
                <a:srgbClr val="000000"/>
              </a:buClr>
            </a:pPr>
            <a:fld id="{00000000-1234-1234-1234-123412341234}" type="slidenum">
              <a:rPr lang="en" sz="1400" kern="0" smtClean="0">
                <a:solidFill>
                  <a:srgbClr val="000000"/>
                </a:solidFill>
                <a:cs typeface="Arial"/>
                <a:sym typeface="Arial"/>
              </a:rPr>
              <a:pPr defTabSz="914378">
                <a:buClr>
                  <a:srgbClr val="000000"/>
                </a:buClr>
              </a:pPr>
              <a:t>‹#›</a:t>
            </a:fld>
            <a:endParaRPr lang="en" sz="1400" kern="0">
              <a:solidFill>
                <a:srgbClr val="000000"/>
              </a:solidFill>
              <a:cs typeface="Arial"/>
              <a:sym typeface="Arial"/>
            </a:endParaRPr>
          </a:p>
        </p:txBody>
      </p:sp>
      <p:sp>
        <p:nvSpPr>
          <p:cNvPr id="26" name="Google Shape;26;p3"/>
          <p:cNvSpPr/>
          <p:nvPr/>
        </p:nvSpPr>
        <p:spPr>
          <a:xfrm>
            <a:off x="3551832"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2"/>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7" y="613143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2" y="513078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8" y="848207"/>
            <a:ext cx="4225764" cy="1754326"/>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r>
              <a:rPr kumimoji="0" lang="vi-VN" sz="54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QUÝ TRỌNG THỜI GIAN</a:t>
            </a:r>
          </a:p>
        </p:txBody>
      </p:sp>
      <p:sp>
        <p:nvSpPr>
          <p:cNvPr id="34" name="Google Shape;34;p3"/>
          <p:cNvSpPr/>
          <p:nvPr/>
        </p:nvSpPr>
        <p:spPr>
          <a:xfrm>
            <a:off x="9437728" y="5960620"/>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4" y="615907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801" y="115578"/>
            <a:ext cx="2100255" cy="646331"/>
          </a:xfrm>
          <a:prstGeom prst="rect">
            <a:avLst/>
          </a:prstGeom>
          <a:noFill/>
        </p:spPr>
        <p:txBody>
          <a:bodyPr wrap="none" rtlCol="0">
            <a:sp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r>
              <a:rPr kumimoji="0" lang="vi-VN" sz="36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3</a:t>
            </a:r>
          </a:p>
        </p:txBody>
      </p:sp>
      <p:pic>
        <p:nvPicPr>
          <p:cNvPr id="4098" name="Picture 2" descr="Cute children playing at pencil house Premium Vector">
            <a:extLst>
              <a:ext uri="{FF2B5EF4-FFF2-40B4-BE49-F238E27FC236}">
                <a16:creationId xmlns:a16="http://schemas.microsoft.com/office/drawing/2014/main" id="{26AF47D7-F8C3-4710-84DF-FDFCDEF0399D}"/>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0221" y="1275121"/>
            <a:ext cx="4328489" cy="5504044"/>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A8F09454-8788-4190-86FB-DD38471C58D1}"/>
              </a:ext>
            </a:extLst>
          </p:cNvPr>
          <p:cNvSpPr/>
          <p:nvPr userDrawn="1"/>
        </p:nvSpPr>
        <p:spPr>
          <a:xfrm>
            <a:off x="222522" y="1482256"/>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7475D6F5-5CC9-4492-88E1-8F3ADE6303ED}"/>
              </a:ext>
            </a:extLst>
          </p:cNvPr>
          <p:cNvSpPr/>
          <p:nvPr userDrawn="1"/>
        </p:nvSpPr>
        <p:spPr>
          <a:xfrm>
            <a:off x="2886979" y="546339"/>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5DAD4EC7-8CC9-4988-9B2E-EE5891519296}"/>
              </a:ext>
            </a:extLst>
          </p:cNvPr>
          <p:cNvSpPr/>
          <p:nvPr userDrawn="1"/>
        </p:nvSpPr>
        <p:spPr>
          <a:xfrm>
            <a:off x="6945787" y="546339"/>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47CA47C2-FDAD-4CE4-8131-DFCABFC8BA3E}"/>
              </a:ext>
            </a:extLst>
          </p:cNvPr>
          <p:cNvSpPr/>
          <p:nvPr userDrawn="1"/>
        </p:nvSpPr>
        <p:spPr>
          <a:xfrm>
            <a:off x="476872" y="4295307"/>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314752F8-EF0C-43B8-9AA3-5B5800B38D7C}"/>
              </a:ext>
            </a:extLst>
          </p:cNvPr>
          <p:cNvSpPr/>
          <p:nvPr userDrawn="1"/>
        </p:nvSpPr>
        <p:spPr>
          <a:xfrm>
            <a:off x="3714428"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10E76702-E494-42C2-821E-CFEA1D7FF992}"/>
              </a:ext>
            </a:extLst>
          </p:cNvPr>
          <p:cNvSpPr/>
          <p:nvPr userDrawn="1"/>
        </p:nvSpPr>
        <p:spPr>
          <a:xfrm>
            <a:off x="2410403" y="626619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E4AAE9D6-32CE-4088-98EA-A98425878F81}"/>
              </a:ext>
            </a:extLst>
          </p:cNvPr>
          <p:cNvSpPr txBox="1"/>
          <p:nvPr userDrawn="1"/>
        </p:nvSpPr>
        <p:spPr>
          <a:xfrm>
            <a:off x="9651537" y="6415316"/>
            <a:ext cx="1605064" cy="184666"/>
          </a:xfrm>
          <a:prstGeom prst="rect">
            <a:avLst/>
          </a:prstGeom>
          <a:noFill/>
        </p:spPr>
        <p:txBody>
          <a:bodyPr wrap="square" rtlCol="0">
            <a:spAutoFit/>
          </a:bodyPr>
          <a:lstStyle/>
          <a:p>
            <a:r>
              <a:rPr lang="en-US" sz="600" dirty="0">
                <a:solidFill>
                  <a:schemeClr val="bg2"/>
                </a:solidFill>
              </a:rPr>
              <a:t>FeistyForwarders_0968120672</a:t>
            </a:r>
          </a:p>
        </p:txBody>
      </p:sp>
    </p:spTree>
    <p:extLst>
      <p:ext uri="{BB962C8B-B14F-4D97-AF65-F5344CB8AC3E}">
        <p14:creationId xmlns:p14="http://schemas.microsoft.com/office/powerpoint/2010/main" val="1667904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5"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lang="vi-VN" sz="1400"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5" name="TextBox 24">
            <a:extLst>
              <a:ext uri="{FF2B5EF4-FFF2-40B4-BE49-F238E27FC236}">
                <a16:creationId xmlns:a16="http://schemas.microsoft.com/office/drawing/2014/main" id="{289FEB59-9F1B-409C-837D-E20FF8DA4D5B}"/>
              </a:ext>
            </a:extLst>
          </p:cNvPr>
          <p:cNvSpPr txBox="1"/>
          <p:nvPr userDrawn="1"/>
        </p:nvSpPr>
        <p:spPr>
          <a:xfrm>
            <a:off x="9651537" y="6415316"/>
            <a:ext cx="1605064" cy="184666"/>
          </a:xfrm>
          <a:prstGeom prst="rect">
            <a:avLst/>
          </a:prstGeom>
          <a:noFill/>
        </p:spPr>
        <p:txBody>
          <a:bodyPr wrap="square" rtlCol="0">
            <a:spAutoFit/>
          </a:bodyPr>
          <a:lstStyle/>
          <a:p>
            <a:r>
              <a:rPr lang="en-US" sz="600" dirty="0">
                <a:solidFill>
                  <a:schemeClr val="bg2"/>
                </a:solidFill>
              </a:rPr>
              <a:t>FeistyForwarders_0968120672</a:t>
            </a:r>
          </a:p>
        </p:txBody>
      </p:sp>
    </p:spTree>
    <p:extLst>
      <p:ext uri="{BB962C8B-B14F-4D97-AF65-F5344CB8AC3E}">
        <p14:creationId xmlns:p14="http://schemas.microsoft.com/office/powerpoint/2010/main" val="18845068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5"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lang="vi-VN" sz="1400"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C61541BB-FAD3-4394-A920-0FA51790377E}"/>
              </a:ext>
            </a:extLst>
          </p:cNvPr>
          <p:cNvSpPr txBox="1"/>
          <p:nvPr userDrawn="1"/>
        </p:nvSpPr>
        <p:spPr>
          <a:xfrm>
            <a:off x="9651537" y="6415316"/>
            <a:ext cx="1605064" cy="184666"/>
          </a:xfrm>
          <a:prstGeom prst="rect">
            <a:avLst/>
          </a:prstGeom>
          <a:noFill/>
        </p:spPr>
        <p:txBody>
          <a:bodyPr wrap="square" rtlCol="0">
            <a:spAutoFit/>
          </a:bodyPr>
          <a:lstStyle/>
          <a:p>
            <a:r>
              <a:rPr lang="en-US" sz="600" dirty="0">
                <a:solidFill>
                  <a:schemeClr val="bg2"/>
                </a:solidFill>
              </a:rPr>
              <a:t>FeistyForwarders_0968120672</a:t>
            </a:r>
          </a:p>
        </p:txBody>
      </p:sp>
    </p:spTree>
    <p:extLst>
      <p:ext uri="{BB962C8B-B14F-4D97-AF65-F5344CB8AC3E}">
        <p14:creationId xmlns:p14="http://schemas.microsoft.com/office/powerpoint/2010/main" val="11874395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914378">
              <a:buClr>
                <a:srgbClr val="000000"/>
              </a:buClr>
            </a:pPr>
            <a:fld id="{00000000-1234-1234-1234-123412341234}" type="slidenum">
              <a:rPr lang="en" sz="1400" kern="0" smtClean="0">
                <a:solidFill>
                  <a:srgbClr val="000000"/>
                </a:solidFill>
                <a:cs typeface="Arial"/>
                <a:sym typeface="Arial"/>
              </a:rPr>
              <a:pPr defTabSz="914378">
                <a:buClr>
                  <a:srgbClr val="000000"/>
                </a:buClr>
              </a:pPr>
              <a:t>‹#›</a:t>
            </a:fld>
            <a:endParaRPr lang="en" sz="1400" kern="0">
              <a:solidFill>
                <a:srgbClr val="000000"/>
              </a:solidFill>
              <a:cs typeface="Arial"/>
              <a:sym typeface="Arial"/>
            </a:endParaRPr>
          </a:p>
        </p:txBody>
      </p:sp>
      <p:sp>
        <p:nvSpPr>
          <p:cNvPr id="26" name="Google Shape;26;p3"/>
          <p:cNvSpPr/>
          <p:nvPr/>
        </p:nvSpPr>
        <p:spPr>
          <a:xfrm>
            <a:off x="3551832"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2"/>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7" y="613143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8" y="848209"/>
            <a:ext cx="4225764" cy="4546629"/>
          </a:xfrm>
          <a:prstGeom prst="rect">
            <a:avLst/>
          </a:prstGeom>
          <a:noFill/>
        </p:spPr>
        <p:txBody>
          <a:bodyPr wrap="square" rtlCol="0">
            <a:spAutoFit/>
          </a:bodyPr>
          <a:lstStyle/>
          <a:p>
            <a:pPr marL="0" marR="0" lvl="0" indent="0" algn="ctr" defTabSz="914378" rtl="0" eaLnBrk="1" fontAlgn="auto" latinLnBrk="0" hangingPunct="1">
              <a:lnSpc>
                <a:spcPct val="110000"/>
              </a:lnSpc>
              <a:spcBef>
                <a:spcPts val="0"/>
              </a:spcBef>
              <a:spcAft>
                <a:spcPts val="0"/>
              </a:spcAft>
              <a:buClr>
                <a:srgbClr val="000000"/>
              </a:buClr>
              <a:buSzTx/>
              <a:buFont typeface="Arial"/>
              <a:buNone/>
              <a:tabLst/>
              <a:defRPr/>
            </a:pPr>
            <a:r>
              <a:rPr kumimoji="0" lang="vi-VN" sz="5400" b="1" i="0" u="none" strike="noStrike" kern="0" cap="none" spc="38"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NHẬN </a:t>
            </a:r>
          </a:p>
          <a:p>
            <a:pPr marL="0" marR="0" lvl="0" indent="0" algn="ctr" defTabSz="914378" rtl="0" eaLnBrk="1" fontAlgn="auto" latinLnBrk="0" hangingPunct="1">
              <a:lnSpc>
                <a:spcPct val="110000"/>
              </a:lnSpc>
              <a:spcBef>
                <a:spcPts val="0"/>
              </a:spcBef>
              <a:spcAft>
                <a:spcPts val="0"/>
              </a:spcAft>
              <a:buClr>
                <a:srgbClr val="000000"/>
              </a:buClr>
              <a:buSzTx/>
              <a:buFont typeface="Arial"/>
              <a:buNone/>
              <a:tabLst/>
              <a:defRPr/>
            </a:pPr>
            <a:r>
              <a:rPr kumimoji="0" lang="vi-VN" sz="5400" b="1" i="0" u="none" strike="noStrike" kern="0" cap="none" spc="38"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 </a:t>
            </a:r>
          </a:p>
          <a:p>
            <a:pPr marL="0" marR="0" lvl="0" indent="0" algn="ctr" defTabSz="914378" rtl="0" eaLnBrk="1" fontAlgn="auto" latinLnBrk="0" hangingPunct="1">
              <a:lnSpc>
                <a:spcPct val="110000"/>
              </a:lnSpc>
              <a:spcBef>
                <a:spcPts val="0"/>
              </a:spcBef>
              <a:spcAft>
                <a:spcPts val="0"/>
              </a:spcAft>
              <a:buClr>
                <a:srgbClr val="000000"/>
              </a:buClr>
              <a:buSzTx/>
              <a:buFont typeface="Arial"/>
              <a:buNone/>
              <a:tabLst/>
              <a:defRPr/>
            </a:pPr>
            <a:r>
              <a:rPr kumimoji="0" lang="vi-VN" sz="5400" b="1" i="0" u="none" strike="noStrike" kern="0" cap="none" spc="38"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VÀ </a:t>
            </a:r>
          </a:p>
          <a:p>
            <a:pPr marL="0" marR="0" lvl="0" indent="0" algn="ctr" defTabSz="914378" rtl="0" eaLnBrk="1" fontAlgn="auto" latinLnBrk="0" hangingPunct="1">
              <a:lnSpc>
                <a:spcPct val="110000"/>
              </a:lnSpc>
              <a:spcBef>
                <a:spcPts val="0"/>
              </a:spcBef>
              <a:spcAft>
                <a:spcPts val="0"/>
              </a:spcAft>
              <a:buClr>
                <a:srgbClr val="000000"/>
              </a:buClr>
              <a:buSzTx/>
              <a:buFont typeface="Arial"/>
              <a:buNone/>
              <a:tabLst/>
              <a:defRPr/>
            </a:pPr>
            <a:r>
              <a:rPr kumimoji="0" lang="vi-VN" sz="5400" b="1" i="0" u="none" strike="noStrike" kern="0" cap="none" spc="38"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SỬA </a:t>
            </a:r>
          </a:p>
          <a:p>
            <a:pPr marL="0" marR="0" lvl="0" indent="0" algn="ctr" defTabSz="914378" rtl="0" eaLnBrk="1" fontAlgn="auto" latinLnBrk="0" hangingPunct="1">
              <a:lnSpc>
                <a:spcPct val="110000"/>
              </a:lnSpc>
              <a:spcBef>
                <a:spcPts val="0"/>
              </a:spcBef>
              <a:spcAft>
                <a:spcPts val="0"/>
              </a:spcAft>
              <a:buClr>
                <a:srgbClr val="000000"/>
              </a:buClr>
              <a:buSzTx/>
              <a:buFont typeface="Arial"/>
              <a:buNone/>
              <a:tabLst/>
              <a:defRPr/>
            </a:pPr>
            <a:r>
              <a:rPr kumimoji="0" lang="vi-VN" sz="5400" b="1" i="0" u="none" strike="noStrike" kern="0" cap="none" spc="38"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a:t>
            </a:r>
          </a:p>
        </p:txBody>
      </p:sp>
      <p:sp>
        <p:nvSpPr>
          <p:cNvPr id="30" name="Google Shape;30;p3"/>
          <p:cNvSpPr/>
          <p:nvPr/>
        </p:nvSpPr>
        <p:spPr>
          <a:xfrm>
            <a:off x="9303214" y="389218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8" y="5960620"/>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200"/>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4" y="615907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139240" cy="646331"/>
          </a:xfrm>
          <a:prstGeom prst="rect">
            <a:avLst/>
          </a:prstGeom>
          <a:noFill/>
        </p:spPr>
        <p:txBody>
          <a:bodyPr wrap="none" rtlCol="0">
            <a:sp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r>
              <a:rPr kumimoji="0" lang="vi-VN" sz="3600" b="1" i="0" u="none" strike="noStrike" kern="0" cap="none" spc="38"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4</a:t>
            </a:r>
          </a:p>
        </p:txBody>
      </p:sp>
      <p:pic>
        <p:nvPicPr>
          <p:cNvPr id="1026" name="Picture 2" descr="IV: 5 biện pháp có thể giúp trẻ biết nghe lời và xây dựng nhân cách vững  vàng khi lớn lên">
            <a:extLst>
              <a:ext uri="{FF2B5EF4-FFF2-40B4-BE49-F238E27FC236}">
                <a16:creationId xmlns:a16="http://schemas.microsoft.com/office/drawing/2014/main" id="{6410E087-DD10-4329-B726-BAB2B3B44F4D}"/>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backgroundRemoval t="9969" b="98131" l="8219" r="90411">
                        <a14:foregroundMark x1="54110" y1="90966" x2="63242" y2="95327"/>
                        <a14:foregroundMark x1="80594" y1="16199" x2="85388" y2="90966"/>
                        <a14:foregroundMark x1="84932" y1="49221" x2="90411" y2="56075"/>
                        <a14:foregroundMark x1="80822" y1="51713" x2="78311" y2="84424"/>
                        <a14:foregroundMark x1="75799" y1="57944" x2="75799" y2="58255"/>
                        <a14:foregroundMark x1="77854" y1="88474" x2="84703" y2="94081"/>
                        <a14:foregroundMark x1="17288" y1="78816" x2="19635" y2="96573"/>
                        <a14:foregroundMark x1="17247" y1="78505" x2="17288" y2="78816"/>
                        <a14:foregroundMark x1="14612" y1="58567" x2="17247" y2="78505"/>
                        <a14:foregroundMark x1="51142" y1="98131" x2="63242" y2="98442"/>
                        <a14:foregroundMark x1="89726" y1="59190" x2="89726" y2="59502"/>
                        <a14:foregroundMark x1="80822" y1="52025" x2="76941" y2="78505"/>
                        <a14:foregroundMark x1="82192" y1="50467" x2="82192" y2="50467"/>
                        <a14:foregroundMark x1="81735" y1="48910" x2="81735" y2="48910"/>
                        <a14:foregroundMark x1="80594" y1="48910" x2="80594" y2="48910"/>
                        <a14:foregroundMark x1="24201" y1="98131" x2="24201" y2="98131"/>
                        <a14:foregroundMark x1="8219" y1="77570" x2="8219" y2="77570"/>
                        <a14:foregroundMark x1="41553" y1="83801" x2="41553" y2="83801"/>
                        <a14:foregroundMark x1="26941" y1="63240" x2="26941" y2="63240"/>
                        <a14:foregroundMark x1="40411" y1="85047" x2="40411" y2="82866"/>
                        <a14:backgroundMark x1="14612" y1="78505" x2="14612" y2="78505"/>
                        <a14:backgroundMark x1="12557" y1="76947" x2="12557" y2="76947"/>
                        <a14:backgroundMark x1="17123" y1="78816" x2="17123" y2="78816"/>
                        <a14:backgroundMark x1="17580" y1="78816" x2="17580" y2="78816"/>
                      </a14:backgroundRemoval>
                    </a14:imgEffect>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716971" y="2495261"/>
            <a:ext cx="5951836" cy="4361962"/>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28;p3">
            <a:extLst>
              <a:ext uri="{FF2B5EF4-FFF2-40B4-BE49-F238E27FC236}">
                <a16:creationId xmlns:a16="http://schemas.microsoft.com/office/drawing/2014/main" id="{9A9E6374-6F27-4919-828F-EDB8D36687CA}"/>
              </a:ext>
            </a:extLst>
          </p:cNvPr>
          <p:cNvSpPr/>
          <p:nvPr userDrawn="1"/>
        </p:nvSpPr>
        <p:spPr>
          <a:xfrm>
            <a:off x="222522" y="1482256"/>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1;p3">
            <a:extLst>
              <a:ext uri="{FF2B5EF4-FFF2-40B4-BE49-F238E27FC236}">
                <a16:creationId xmlns:a16="http://schemas.microsoft.com/office/drawing/2014/main" id="{08181C7D-9182-4C61-8E2B-2996BEB330D7}"/>
              </a:ext>
            </a:extLst>
          </p:cNvPr>
          <p:cNvSpPr/>
          <p:nvPr userDrawn="1"/>
        </p:nvSpPr>
        <p:spPr>
          <a:xfrm>
            <a:off x="2886979" y="546339"/>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2;p3">
            <a:extLst>
              <a:ext uri="{FF2B5EF4-FFF2-40B4-BE49-F238E27FC236}">
                <a16:creationId xmlns:a16="http://schemas.microsoft.com/office/drawing/2014/main" id="{A84F8B0B-AD1E-4180-B7EC-F7275A58B3CC}"/>
              </a:ext>
            </a:extLst>
          </p:cNvPr>
          <p:cNvSpPr/>
          <p:nvPr userDrawn="1"/>
        </p:nvSpPr>
        <p:spPr>
          <a:xfrm>
            <a:off x="6945787" y="546339"/>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3;p3">
            <a:extLst>
              <a:ext uri="{FF2B5EF4-FFF2-40B4-BE49-F238E27FC236}">
                <a16:creationId xmlns:a16="http://schemas.microsoft.com/office/drawing/2014/main" id="{FA4B92BF-D0D0-45F0-8607-EDCF53D9735A}"/>
              </a:ext>
            </a:extLst>
          </p:cNvPr>
          <p:cNvSpPr/>
          <p:nvPr userDrawn="1"/>
        </p:nvSpPr>
        <p:spPr>
          <a:xfrm>
            <a:off x="476872" y="4295307"/>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6;p3">
            <a:extLst>
              <a:ext uri="{FF2B5EF4-FFF2-40B4-BE49-F238E27FC236}">
                <a16:creationId xmlns:a16="http://schemas.microsoft.com/office/drawing/2014/main" id="{B0B3D858-9A4A-4251-9AA5-F05D60970416}"/>
              </a:ext>
            </a:extLst>
          </p:cNvPr>
          <p:cNvSpPr/>
          <p:nvPr userDrawn="1"/>
        </p:nvSpPr>
        <p:spPr>
          <a:xfrm>
            <a:off x="3714428"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9;p3">
            <a:extLst>
              <a:ext uri="{FF2B5EF4-FFF2-40B4-BE49-F238E27FC236}">
                <a16:creationId xmlns:a16="http://schemas.microsoft.com/office/drawing/2014/main" id="{E13B4C12-5701-460B-86DE-FEE31944CC33}"/>
              </a:ext>
            </a:extLst>
          </p:cNvPr>
          <p:cNvSpPr/>
          <p:nvPr userDrawn="1"/>
        </p:nvSpPr>
        <p:spPr>
          <a:xfrm>
            <a:off x="2410403" y="626619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TextBox 41">
            <a:extLst>
              <a:ext uri="{FF2B5EF4-FFF2-40B4-BE49-F238E27FC236}">
                <a16:creationId xmlns:a16="http://schemas.microsoft.com/office/drawing/2014/main" id="{5EF186DA-4F6F-4EB7-B7BF-4A5C7D7582CD}"/>
              </a:ext>
            </a:extLst>
          </p:cNvPr>
          <p:cNvSpPr txBox="1"/>
          <p:nvPr userDrawn="1"/>
        </p:nvSpPr>
        <p:spPr>
          <a:xfrm>
            <a:off x="9027688" y="6604773"/>
            <a:ext cx="1605064" cy="184666"/>
          </a:xfrm>
          <a:prstGeom prst="rect">
            <a:avLst/>
          </a:prstGeom>
          <a:noFill/>
        </p:spPr>
        <p:txBody>
          <a:bodyPr wrap="square" rtlCol="0">
            <a:spAutoFit/>
          </a:bodyPr>
          <a:lstStyle/>
          <a:p>
            <a:r>
              <a:rPr lang="en-US" sz="600" dirty="0">
                <a:solidFill>
                  <a:schemeClr val="bg2"/>
                </a:solidFill>
              </a:rPr>
              <a:t>FeistyForwarders_0968120672</a:t>
            </a:r>
          </a:p>
        </p:txBody>
      </p:sp>
    </p:spTree>
    <p:extLst>
      <p:ext uri="{BB962C8B-B14F-4D97-AF65-F5344CB8AC3E}">
        <p14:creationId xmlns:p14="http://schemas.microsoft.com/office/powerpoint/2010/main" val="18985091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lang="vi-VN" sz="1400"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21"/>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BCC72087-4FA3-4794-934B-D71FADABB62A}"/>
              </a:ext>
            </a:extLst>
          </p:cNvPr>
          <p:cNvSpPr txBox="1"/>
          <p:nvPr userDrawn="1"/>
        </p:nvSpPr>
        <p:spPr>
          <a:xfrm>
            <a:off x="9651537" y="6415316"/>
            <a:ext cx="1605064" cy="184666"/>
          </a:xfrm>
          <a:prstGeom prst="rect">
            <a:avLst/>
          </a:prstGeom>
          <a:noFill/>
        </p:spPr>
        <p:txBody>
          <a:bodyPr wrap="square" rtlCol="0">
            <a:spAutoFit/>
          </a:bodyPr>
          <a:lstStyle/>
          <a:p>
            <a:r>
              <a:rPr lang="en-US" sz="600" dirty="0">
                <a:solidFill>
                  <a:schemeClr val="bg2"/>
                </a:solidFill>
              </a:rPr>
              <a:t>FeistyForwarders_0968120672</a:t>
            </a:r>
          </a:p>
        </p:txBody>
      </p:sp>
    </p:spTree>
    <p:extLst>
      <p:ext uri="{BB962C8B-B14F-4D97-AF65-F5344CB8AC3E}">
        <p14:creationId xmlns:p14="http://schemas.microsoft.com/office/powerpoint/2010/main" val="16473356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914378">
              <a:buClr>
                <a:srgbClr val="000000"/>
              </a:buClr>
            </a:pPr>
            <a:fld id="{00000000-1234-1234-1234-123412341234}" type="slidenum">
              <a:rPr lang="en" sz="1400" kern="0" smtClean="0">
                <a:solidFill>
                  <a:srgbClr val="000000"/>
                </a:solidFill>
                <a:cs typeface="Arial"/>
                <a:sym typeface="Arial"/>
              </a:rPr>
              <a:pPr defTabSz="914378">
                <a:buClr>
                  <a:srgbClr val="000000"/>
                </a:buClr>
              </a:pPr>
              <a:t>‹#›</a:t>
            </a:fld>
            <a:endParaRPr lang="en" sz="1400" kern="0">
              <a:solidFill>
                <a:srgbClr val="000000"/>
              </a:solidFill>
              <a:cs typeface="Arial"/>
              <a:sym typeface="Arial"/>
            </a:endParaRPr>
          </a:p>
        </p:txBody>
      </p:sp>
      <p:sp>
        <p:nvSpPr>
          <p:cNvPr id="26" name="Google Shape;26;p3"/>
          <p:cNvSpPr/>
          <p:nvPr/>
        </p:nvSpPr>
        <p:spPr>
          <a:xfrm>
            <a:off x="3551832"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2"/>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2" y="1482256"/>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7" y="613143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2" y="513078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9"/>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7" y="546339"/>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7"/>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8" y="5960620"/>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8"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1035450" y="602411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4" y="615907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801" y="115578"/>
            <a:ext cx="2100255" cy="646331"/>
          </a:xfrm>
          <a:prstGeom prst="rect">
            <a:avLst/>
          </a:prstGeom>
          <a:noFill/>
        </p:spPr>
        <p:txBody>
          <a:bodyPr wrap="none" rtlCol="0">
            <a:sp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r>
              <a:rPr kumimoji="0" lang="vi-VN" sz="36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5</a:t>
            </a:r>
          </a:p>
        </p:txBody>
      </p:sp>
      <p:sp>
        <p:nvSpPr>
          <p:cNvPr id="19" name="TextBox 18">
            <a:extLst>
              <a:ext uri="{FF2B5EF4-FFF2-40B4-BE49-F238E27FC236}">
                <a16:creationId xmlns:a16="http://schemas.microsoft.com/office/drawing/2014/main" id="{0256798B-C569-4288-8547-D3A8F47EE487}"/>
              </a:ext>
            </a:extLst>
          </p:cNvPr>
          <p:cNvSpPr txBox="1"/>
          <p:nvPr userDrawn="1"/>
        </p:nvSpPr>
        <p:spPr>
          <a:xfrm>
            <a:off x="4828040" y="909621"/>
            <a:ext cx="7536449" cy="4546629"/>
          </a:xfrm>
          <a:prstGeom prst="rect">
            <a:avLst/>
          </a:prstGeom>
          <a:noFill/>
        </p:spPr>
        <p:txBody>
          <a:bodyPr wrap="square" rtlCol="0">
            <a:spAutoFit/>
          </a:bodyPr>
          <a:lstStyle/>
          <a:p>
            <a:pPr marL="0" marR="0" lvl="0" indent="0" algn="ctr" defTabSz="914378" rtl="0" eaLnBrk="1" fontAlgn="auto" latinLnBrk="0" hangingPunct="1">
              <a:lnSpc>
                <a:spcPct val="110000"/>
              </a:lnSpc>
              <a:spcBef>
                <a:spcPts val="0"/>
              </a:spcBef>
              <a:spcAft>
                <a:spcPts val="0"/>
              </a:spcAft>
              <a:buClr>
                <a:srgbClr val="000000"/>
              </a:buClr>
              <a:buSzTx/>
              <a:buFont typeface="Arial"/>
              <a:buNone/>
              <a:tabLst/>
              <a:defRPr/>
            </a:pPr>
            <a:r>
              <a:rPr kumimoji="0" lang="vi-VN" sz="54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BẢO    </a:t>
            </a:r>
          </a:p>
          <a:p>
            <a:pPr marL="0" marR="0" lvl="0" indent="0" algn="ctr" defTabSz="914378" rtl="0" eaLnBrk="1" fontAlgn="auto" latinLnBrk="0" hangingPunct="1">
              <a:lnSpc>
                <a:spcPct val="110000"/>
              </a:lnSpc>
              <a:spcBef>
                <a:spcPts val="0"/>
              </a:spcBef>
              <a:spcAft>
                <a:spcPts val="0"/>
              </a:spcAft>
              <a:buClr>
                <a:srgbClr val="000000"/>
              </a:buClr>
              <a:buSzTx/>
              <a:buFont typeface="Arial"/>
              <a:buNone/>
              <a:tabLst/>
              <a:defRPr/>
            </a:pPr>
            <a:r>
              <a:rPr kumimoji="0" lang="vi-VN" sz="54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QUẢN </a:t>
            </a:r>
          </a:p>
          <a:p>
            <a:pPr marL="0" marR="0" lvl="0" indent="0" algn="ctr" defTabSz="914378" rtl="0" eaLnBrk="1" fontAlgn="auto" latinLnBrk="0" hangingPunct="1">
              <a:lnSpc>
                <a:spcPct val="110000"/>
              </a:lnSpc>
              <a:spcBef>
                <a:spcPts val="0"/>
              </a:spcBef>
              <a:spcAft>
                <a:spcPts val="0"/>
              </a:spcAft>
              <a:buClr>
                <a:srgbClr val="000000"/>
              </a:buClr>
              <a:buSzTx/>
              <a:buFont typeface="Arial"/>
              <a:buNone/>
              <a:tabLst/>
              <a:defRPr/>
            </a:pPr>
            <a:r>
              <a:rPr kumimoji="0" lang="vi-VN" sz="54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ĐỒ DÙNG</a:t>
            </a:r>
          </a:p>
          <a:p>
            <a:pPr marL="0" marR="0" lvl="0" indent="0" algn="ctr" defTabSz="914378" rtl="0" eaLnBrk="1" fontAlgn="auto" latinLnBrk="0" hangingPunct="1">
              <a:lnSpc>
                <a:spcPct val="110000"/>
              </a:lnSpc>
              <a:spcBef>
                <a:spcPts val="0"/>
              </a:spcBef>
              <a:spcAft>
                <a:spcPts val="0"/>
              </a:spcAft>
              <a:buClr>
                <a:srgbClr val="000000"/>
              </a:buClr>
              <a:buSzTx/>
              <a:buFont typeface="Arial"/>
              <a:buNone/>
              <a:tabLst/>
              <a:defRPr/>
            </a:pPr>
            <a:r>
              <a:rPr kumimoji="0" lang="vi-VN" sz="54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CÁ NHÂN VÀ </a:t>
            </a:r>
          </a:p>
          <a:p>
            <a:pPr marL="0" marR="0" lvl="0" indent="0" algn="ctr" defTabSz="914378" rtl="0" eaLnBrk="1" fontAlgn="auto" latinLnBrk="0" hangingPunct="1">
              <a:lnSpc>
                <a:spcPct val="110000"/>
              </a:lnSpc>
              <a:spcBef>
                <a:spcPts val="0"/>
              </a:spcBef>
              <a:spcAft>
                <a:spcPts val="0"/>
              </a:spcAft>
              <a:buClr>
                <a:srgbClr val="000000"/>
              </a:buClr>
              <a:buSzTx/>
              <a:buFont typeface="Arial"/>
              <a:buNone/>
              <a:tabLst/>
              <a:defRPr/>
            </a:pPr>
            <a:r>
              <a:rPr kumimoji="0" lang="vi-VN" sz="54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GIA ĐÌNH</a:t>
            </a:r>
          </a:p>
        </p:txBody>
      </p:sp>
      <p:pic>
        <p:nvPicPr>
          <p:cNvPr id="5122" name="Picture 2">
            <a:extLst>
              <a:ext uri="{FF2B5EF4-FFF2-40B4-BE49-F238E27FC236}">
                <a16:creationId xmlns:a16="http://schemas.microsoft.com/office/drawing/2014/main" id="{0775BC22-8A81-4B68-82BE-E53C9B004DAF}"/>
              </a:ext>
            </a:extLst>
          </p:cNvPr>
          <p:cNvPicPr>
            <a:picLocks noChangeAspect="1" noChangeArrowheads="1"/>
          </p:cNvPicPr>
          <p:nvPr userDrawn="1"/>
        </p:nvPicPr>
        <p:blipFill rotWithShape="1">
          <a:blip r:embed="rId2">
            <a:clrChange>
              <a:clrFrom>
                <a:srgbClr val="FFEA8D"/>
              </a:clrFrom>
              <a:clrTo>
                <a:srgbClr val="FFEA8D">
                  <a:alpha val="0"/>
                </a:srgbClr>
              </a:clrTo>
            </a:clrChange>
            <a:extLst>
              <a:ext uri="{28A0092B-C50C-407E-A947-70E740481C1C}">
                <a14:useLocalDpi xmlns:a14="http://schemas.microsoft.com/office/drawing/2010/main" val="0"/>
              </a:ext>
            </a:extLst>
          </a:blip>
          <a:srcRect r="388"/>
          <a:stretch/>
        </p:blipFill>
        <p:spPr bwMode="auto">
          <a:xfrm>
            <a:off x="1796185" y="3292193"/>
            <a:ext cx="5351217" cy="35814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BF89F3C3-1506-4047-95DD-45D7831B32ED}"/>
              </a:ext>
            </a:extLst>
          </p:cNvPr>
          <p:cNvSpPr txBox="1"/>
          <p:nvPr userDrawn="1"/>
        </p:nvSpPr>
        <p:spPr>
          <a:xfrm>
            <a:off x="6874155" y="6584139"/>
            <a:ext cx="1605064" cy="184666"/>
          </a:xfrm>
          <a:prstGeom prst="rect">
            <a:avLst/>
          </a:prstGeom>
          <a:noFill/>
        </p:spPr>
        <p:txBody>
          <a:bodyPr wrap="square" rtlCol="0">
            <a:spAutoFit/>
          </a:bodyPr>
          <a:lstStyle/>
          <a:p>
            <a:r>
              <a:rPr lang="en-US" sz="600" dirty="0">
                <a:solidFill>
                  <a:schemeClr val="bg2"/>
                </a:solidFill>
              </a:rPr>
              <a:t>FeistyForwarders_0968120672</a:t>
            </a:r>
          </a:p>
        </p:txBody>
      </p:sp>
    </p:spTree>
    <p:extLst>
      <p:ext uri="{BB962C8B-B14F-4D97-AF65-F5344CB8AC3E}">
        <p14:creationId xmlns:p14="http://schemas.microsoft.com/office/powerpoint/2010/main" val="41993258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5"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lang="vi-VN" sz="1400"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1925699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914378">
              <a:buClr>
                <a:srgbClr val="000000"/>
              </a:buClr>
            </a:pPr>
            <a:fld id="{00000000-1234-1234-1234-123412341234}" type="slidenum">
              <a:rPr lang="en" sz="1400" kern="0" smtClean="0">
                <a:solidFill>
                  <a:srgbClr val="000000"/>
                </a:solidFill>
                <a:cs typeface="Arial"/>
                <a:sym typeface="Arial"/>
              </a:rPr>
              <a:pPr defTabSz="914378">
                <a:buClr>
                  <a:srgbClr val="000000"/>
                </a:buClr>
              </a:pPr>
              <a:t>‹#›</a:t>
            </a:fld>
            <a:endParaRPr lang="en" sz="1400" kern="0">
              <a:solidFill>
                <a:srgbClr val="000000"/>
              </a:solidFill>
              <a:cs typeface="Arial"/>
              <a:sym typeface="Arial"/>
            </a:endParaRPr>
          </a:p>
        </p:txBody>
      </p:sp>
      <p:sp>
        <p:nvSpPr>
          <p:cNvPr id="26" name="Google Shape;26;p3"/>
          <p:cNvSpPr/>
          <p:nvPr/>
        </p:nvSpPr>
        <p:spPr>
          <a:xfrm>
            <a:off x="3551832"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3" name="Picture 4" descr="Cute boy with many gesture expressions Premium Vector">
            <a:extLst>
              <a:ext uri="{FF2B5EF4-FFF2-40B4-BE49-F238E27FC236}">
                <a16:creationId xmlns:a16="http://schemas.microsoft.com/office/drawing/2014/main" id="{FECB7549-B6B1-4DE3-B268-C105DB5FD5A3}"/>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3139" t="48412" r="5014" b="3730"/>
          <a:stretch/>
        </p:blipFill>
        <p:spPr bwMode="auto">
          <a:xfrm rot="20822158">
            <a:off x="7159840" y="262618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a16="http://schemas.microsoft.com/office/drawing/2014/main" id="{D49FDBB5-A5A6-4316-8393-3F5017974D4E}"/>
              </a:ext>
            </a:extLst>
          </p:cNvPr>
          <p:cNvSpPr txBox="1"/>
          <p:nvPr userDrawn="1"/>
        </p:nvSpPr>
        <p:spPr>
          <a:xfrm>
            <a:off x="8283018" y="1100809"/>
            <a:ext cx="3929071" cy="3632533"/>
          </a:xfrm>
          <a:prstGeom prst="rect">
            <a:avLst/>
          </a:prstGeom>
          <a:noFill/>
        </p:spPr>
        <p:txBody>
          <a:bodyPr wrap="square" rtlCol="0">
            <a:spAutoFit/>
          </a:bodyPr>
          <a:lstStyle/>
          <a:p>
            <a:pPr marL="0" marR="0" lvl="0" indent="0" algn="ctr" defTabSz="914378" rtl="0" eaLnBrk="1" fontAlgn="auto" latinLnBrk="0" hangingPunct="1">
              <a:lnSpc>
                <a:spcPct val="110000"/>
              </a:lnSpc>
              <a:spcBef>
                <a:spcPts val="0"/>
              </a:spcBef>
              <a:spcAft>
                <a:spcPts val="0"/>
              </a:spcAft>
              <a:buClr>
                <a:srgbClr val="000000"/>
              </a:buClr>
              <a:buSzTx/>
              <a:buFont typeface="Arial"/>
              <a:buNone/>
              <a:tabLst/>
              <a:defRPr/>
            </a:pPr>
            <a:r>
              <a:rPr kumimoji="0" lang="vi-VN" sz="54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THỂ     </a:t>
            </a:r>
          </a:p>
          <a:p>
            <a:pPr marL="0" marR="0" lvl="0" indent="0" algn="ctr" defTabSz="914378" rtl="0" eaLnBrk="1" fontAlgn="auto" latinLnBrk="0" hangingPunct="1">
              <a:lnSpc>
                <a:spcPct val="110000"/>
              </a:lnSpc>
              <a:spcBef>
                <a:spcPts val="0"/>
              </a:spcBef>
              <a:spcAft>
                <a:spcPts val="0"/>
              </a:spcAft>
              <a:buClr>
                <a:srgbClr val="000000"/>
              </a:buClr>
              <a:buSzTx/>
              <a:buFont typeface="Arial"/>
              <a:buNone/>
              <a:tabLst/>
              <a:defRPr/>
            </a:pPr>
            <a:r>
              <a:rPr kumimoji="0" lang="vi-VN" sz="54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HIỆN CẢM XÚC CÁ NHÂN</a:t>
            </a:r>
          </a:p>
        </p:txBody>
      </p:sp>
      <p:sp>
        <p:nvSpPr>
          <p:cNvPr id="27" name="Google Shape;27;p3"/>
          <p:cNvSpPr/>
          <p:nvPr/>
        </p:nvSpPr>
        <p:spPr>
          <a:xfrm>
            <a:off x="-29737" y="2"/>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863022" y="3237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8" y="5960620"/>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9475799" y="193117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178296" y="6266198"/>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801" y="115578"/>
            <a:ext cx="2100255" cy="646331"/>
          </a:xfrm>
          <a:prstGeom prst="rect">
            <a:avLst/>
          </a:prstGeom>
          <a:noFill/>
        </p:spPr>
        <p:txBody>
          <a:bodyPr wrap="none" rtlCol="0">
            <a:sp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r>
              <a:rPr kumimoji="0" lang="vi-VN" sz="36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6</a:t>
            </a:r>
          </a:p>
        </p:txBody>
      </p:sp>
      <p:pic>
        <p:nvPicPr>
          <p:cNvPr id="6148" name="Picture 4" descr="Cute boy with many gesture expressions Premium Vector">
            <a:extLst>
              <a:ext uri="{FF2B5EF4-FFF2-40B4-BE49-F238E27FC236}">
                <a16:creationId xmlns:a16="http://schemas.microsoft.com/office/drawing/2014/main" id="{49766EE7-F566-4AFB-A6C3-194958EA4FF6}"/>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8718" r="49435" b="52142"/>
          <a:stretch/>
        </p:blipFill>
        <p:spPr bwMode="auto">
          <a:xfrm rot="20647976">
            <a:off x="2799305" y="436002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6" descr="Garotinha fofa posa com várias expressões Vetor Premium">
            <a:extLst>
              <a:ext uri="{FF2B5EF4-FFF2-40B4-BE49-F238E27FC236}">
                <a16:creationId xmlns:a16="http://schemas.microsoft.com/office/drawing/2014/main" id="{E5D0FBA7-FDA5-4564-BA4F-CBB021929C5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0810" t="50410" r="55565" b="-25"/>
          <a:stretch/>
        </p:blipFill>
        <p:spPr bwMode="auto">
          <a:xfrm rot="748466">
            <a:off x="5437268" y="3073861"/>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4" descr="Cute boy with many gesture expressions Premium Vector">
            <a:extLst>
              <a:ext uri="{FF2B5EF4-FFF2-40B4-BE49-F238E27FC236}">
                <a16:creationId xmlns:a16="http://schemas.microsoft.com/office/drawing/2014/main" id="{76E6E9AF-9A99-495C-8DF7-B3F9DCFDD1CC}"/>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954" t="5965" r="27199" b="46177"/>
          <a:stretch/>
        </p:blipFill>
        <p:spPr bwMode="auto">
          <a:xfrm rot="378725">
            <a:off x="6369401" y="4468898"/>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0" name="Picture 6" descr="Garotinha fofa posa com várias expressões Vetor Premium">
            <a:extLst>
              <a:ext uri="{FF2B5EF4-FFF2-40B4-BE49-F238E27FC236}">
                <a16:creationId xmlns:a16="http://schemas.microsoft.com/office/drawing/2014/main" id="{B23D142A-6CDA-4512-B313-CF47EA158C9D}"/>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51760" t="1654" r="14615" b="48731"/>
          <a:stretch/>
        </p:blipFill>
        <p:spPr bwMode="auto">
          <a:xfrm>
            <a:off x="4178295" y="4163018"/>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 name="Google Shape;28;p3">
            <a:extLst>
              <a:ext uri="{FF2B5EF4-FFF2-40B4-BE49-F238E27FC236}">
                <a16:creationId xmlns:a16="http://schemas.microsoft.com/office/drawing/2014/main" id="{11279A89-778E-42ED-967F-5333033758C5}"/>
              </a:ext>
            </a:extLst>
          </p:cNvPr>
          <p:cNvSpPr/>
          <p:nvPr userDrawn="1"/>
        </p:nvSpPr>
        <p:spPr>
          <a:xfrm>
            <a:off x="222522" y="1482256"/>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1;p3">
            <a:extLst>
              <a:ext uri="{FF2B5EF4-FFF2-40B4-BE49-F238E27FC236}">
                <a16:creationId xmlns:a16="http://schemas.microsoft.com/office/drawing/2014/main" id="{4DF0A3AF-40BE-4357-883E-88B26CDA9236}"/>
              </a:ext>
            </a:extLst>
          </p:cNvPr>
          <p:cNvSpPr/>
          <p:nvPr userDrawn="1"/>
        </p:nvSpPr>
        <p:spPr>
          <a:xfrm>
            <a:off x="2886979" y="546339"/>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2;p3">
            <a:extLst>
              <a:ext uri="{FF2B5EF4-FFF2-40B4-BE49-F238E27FC236}">
                <a16:creationId xmlns:a16="http://schemas.microsoft.com/office/drawing/2014/main" id="{6BEA95D6-AE7C-463B-8794-0E678FF5BD6F}"/>
              </a:ext>
            </a:extLst>
          </p:cNvPr>
          <p:cNvSpPr/>
          <p:nvPr userDrawn="1"/>
        </p:nvSpPr>
        <p:spPr>
          <a:xfrm>
            <a:off x="6945787" y="546339"/>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3;p3">
            <a:extLst>
              <a:ext uri="{FF2B5EF4-FFF2-40B4-BE49-F238E27FC236}">
                <a16:creationId xmlns:a16="http://schemas.microsoft.com/office/drawing/2014/main" id="{D3481FB4-93ED-4A2F-9694-B65CD39B0D0A}"/>
              </a:ext>
            </a:extLst>
          </p:cNvPr>
          <p:cNvSpPr/>
          <p:nvPr userDrawn="1"/>
        </p:nvSpPr>
        <p:spPr>
          <a:xfrm>
            <a:off x="476872" y="4295307"/>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6;p3">
            <a:extLst>
              <a:ext uri="{FF2B5EF4-FFF2-40B4-BE49-F238E27FC236}">
                <a16:creationId xmlns:a16="http://schemas.microsoft.com/office/drawing/2014/main" id="{CDBBC38C-DE88-44E8-B2F1-57A5FAB9ECB0}"/>
              </a:ext>
            </a:extLst>
          </p:cNvPr>
          <p:cNvSpPr/>
          <p:nvPr userDrawn="1"/>
        </p:nvSpPr>
        <p:spPr>
          <a:xfrm>
            <a:off x="3714428"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39;p3">
            <a:extLst>
              <a:ext uri="{FF2B5EF4-FFF2-40B4-BE49-F238E27FC236}">
                <a16:creationId xmlns:a16="http://schemas.microsoft.com/office/drawing/2014/main" id="{953DA865-4072-4D81-BA18-791DDF362826}"/>
              </a:ext>
            </a:extLst>
          </p:cNvPr>
          <p:cNvSpPr/>
          <p:nvPr userDrawn="1"/>
        </p:nvSpPr>
        <p:spPr>
          <a:xfrm>
            <a:off x="2410403" y="626619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TextBox 44">
            <a:extLst>
              <a:ext uri="{FF2B5EF4-FFF2-40B4-BE49-F238E27FC236}">
                <a16:creationId xmlns:a16="http://schemas.microsoft.com/office/drawing/2014/main" id="{FB3C8884-940E-4342-8C64-73674B7D1109}"/>
              </a:ext>
            </a:extLst>
          </p:cNvPr>
          <p:cNvSpPr txBox="1"/>
          <p:nvPr userDrawn="1"/>
        </p:nvSpPr>
        <p:spPr>
          <a:xfrm>
            <a:off x="9651537" y="6415316"/>
            <a:ext cx="1605064" cy="184666"/>
          </a:xfrm>
          <a:prstGeom prst="rect">
            <a:avLst/>
          </a:prstGeom>
          <a:noFill/>
        </p:spPr>
        <p:txBody>
          <a:bodyPr wrap="square" rtlCol="0">
            <a:spAutoFit/>
          </a:bodyPr>
          <a:lstStyle/>
          <a:p>
            <a:r>
              <a:rPr lang="en-US" sz="600" dirty="0">
                <a:solidFill>
                  <a:schemeClr val="bg2"/>
                </a:solidFill>
              </a:rPr>
              <a:t>FeistyForwarders_0968120672</a:t>
            </a:r>
          </a:p>
        </p:txBody>
      </p:sp>
    </p:spTree>
    <p:extLst>
      <p:ext uri="{BB962C8B-B14F-4D97-AF65-F5344CB8AC3E}">
        <p14:creationId xmlns:p14="http://schemas.microsoft.com/office/powerpoint/2010/main" val="8340030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lang="vi-VN" sz="1400"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21"/>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9091805B-67E7-429E-A14C-448572DA2248}"/>
              </a:ext>
            </a:extLst>
          </p:cNvPr>
          <p:cNvSpPr txBox="1"/>
          <p:nvPr userDrawn="1"/>
        </p:nvSpPr>
        <p:spPr>
          <a:xfrm>
            <a:off x="9651537" y="6415316"/>
            <a:ext cx="1605064" cy="184666"/>
          </a:xfrm>
          <a:prstGeom prst="rect">
            <a:avLst/>
          </a:prstGeom>
          <a:noFill/>
        </p:spPr>
        <p:txBody>
          <a:bodyPr wrap="square" rtlCol="0">
            <a:spAutoFit/>
          </a:bodyPr>
          <a:lstStyle/>
          <a:p>
            <a:r>
              <a:rPr lang="en-US" sz="600" dirty="0">
                <a:solidFill>
                  <a:schemeClr val="bg2"/>
                </a:solidFill>
              </a:rPr>
              <a:t>FeistyForwarders_0968120672</a:t>
            </a:r>
          </a:p>
        </p:txBody>
      </p:sp>
    </p:spTree>
    <p:extLst>
      <p:ext uri="{BB962C8B-B14F-4D97-AF65-F5344CB8AC3E}">
        <p14:creationId xmlns:p14="http://schemas.microsoft.com/office/powerpoint/2010/main" val="26037724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914378">
              <a:buClr>
                <a:srgbClr val="000000"/>
              </a:buClr>
            </a:pPr>
            <a:fld id="{00000000-1234-1234-1234-123412341234}" type="slidenum">
              <a:rPr lang="en" sz="1400" kern="0" smtClean="0">
                <a:solidFill>
                  <a:srgbClr val="000000"/>
                </a:solidFill>
                <a:cs typeface="Arial"/>
                <a:sym typeface="Arial"/>
              </a:rPr>
              <a:pPr defTabSz="914378">
                <a:buClr>
                  <a:srgbClr val="000000"/>
                </a:buClr>
              </a:pPr>
              <a:t>‹#›</a:t>
            </a:fld>
            <a:endParaRPr lang="en" sz="1400" kern="0">
              <a:solidFill>
                <a:srgbClr val="000000"/>
              </a:solidFill>
              <a:cs typeface="Arial"/>
              <a:sym typeface="Arial"/>
            </a:endParaRPr>
          </a:p>
        </p:txBody>
      </p:sp>
      <p:sp>
        <p:nvSpPr>
          <p:cNvPr id="26" name="Google Shape;26;p3"/>
          <p:cNvSpPr/>
          <p:nvPr/>
        </p:nvSpPr>
        <p:spPr>
          <a:xfrm>
            <a:off x="3551832"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2"/>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2" y="1482256"/>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7" y="613143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07970" y="5554040"/>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749964" y="921294"/>
            <a:ext cx="3382085" cy="3416320"/>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r>
              <a:rPr kumimoji="0" lang="vi-VN" sz="54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TÌM    </a:t>
            </a:r>
          </a:p>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r>
              <a:rPr kumimoji="0" lang="vi-VN" sz="54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KIẾM </a:t>
            </a:r>
          </a:p>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r>
              <a:rPr kumimoji="0" lang="vi-VN" sz="54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SỰ </a:t>
            </a:r>
          </a:p>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r>
              <a:rPr kumimoji="0" lang="vi-VN" sz="54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HỖ TRỢ</a:t>
            </a:r>
          </a:p>
        </p:txBody>
      </p:sp>
      <p:sp>
        <p:nvSpPr>
          <p:cNvPr id="31" name="Google Shape;31;p3"/>
          <p:cNvSpPr/>
          <p:nvPr/>
        </p:nvSpPr>
        <p:spPr>
          <a:xfrm>
            <a:off x="2886979" y="546339"/>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7" y="546339"/>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7"/>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8" y="5960620"/>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8"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3" y="626619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4" y="615907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801" y="115578"/>
            <a:ext cx="2100255" cy="646331"/>
          </a:xfrm>
          <a:prstGeom prst="rect">
            <a:avLst/>
          </a:prstGeom>
          <a:noFill/>
        </p:spPr>
        <p:txBody>
          <a:bodyPr wrap="none" rtlCol="0">
            <a:sp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r>
              <a:rPr kumimoji="0" lang="vi-VN" sz="36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7</a:t>
            </a:r>
          </a:p>
        </p:txBody>
      </p:sp>
      <p:pic>
        <p:nvPicPr>
          <p:cNvPr id="7170" name="Picture 2" descr="Happy cute student kid boy with book Premium Vector">
            <a:extLst>
              <a:ext uri="{FF2B5EF4-FFF2-40B4-BE49-F238E27FC236}">
                <a16:creationId xmlns:a16="http://schemas.microsoft.com/office/drawing/2014/main" id="{E0B3CC3E-8E44-4CAA-BEA7-A57E477BE8B4}"/>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79332" y="2675712"/>
            <a:ext cx="4524315" cy="452431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23F362A-C07B-4CE2-A439-135B6FDD1EED}"/>
              </a:ext>
            </a:extLst>
          </p:cNvPr>
          <p:cNvSpPr txBox="1"/>
          <p:nvPr userDrawn="1"/>
        </p:nvSpPr>
        <p:spPr>
          <a:xfrm>
            <a:off x="9651537" y="6415316"/>
            <a:ext cx="1605064" cy="184666"/>
          </a:xfrm>
          <a:prstGeom prst="rect">
            <a:avLst/>
          </a:prstGeom>
          <a:noFill/>
        </p:spPr>
        <p:txBody>
          <a:bodyPr wrap="square" rtlCol="0">
            <a:spAutoFit/>
          </a:bodyPr>
          <a:lstStyle/>
          <a:p>
            <a:r>
              <a:rPr lang="en-US" sz="600" dirty="0">
                <a:solidFill>
                  <a:schemeClr val="bg2"/>
                </a:solidFill>
              </a:rPr>
              <a:t>FeistyForwarders_0968120672</a:t>
            </a:r>
          </a:p>
        </p:txBody>
      </p:sp>
    </p:spTree>
    <p:extLst>
      <p:ext uri="{BB962C8B-B14F-4D97-AF65-F5344CB8AC3E}">
        <p14:creationId xmlns:p14="http://schemas.microsoft.com/office/powerpoint/2010/main" val="31566405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5"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lang="vi-VN" sz="1400"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594B95B1-1189-4793-8289-D679E108CC8F}"/>
              </a:ext>
            </a:extLst>
          </p:cNvPr>
          <p:cNvSpPr txBox="1"/>
          <p:nvPr userDrawn="1"/>
        </p:nvSpPr>
        <p:spPr>
          <a:xfrm>
            <a:off x="9651537" y="6415316"/>
            <a:ext cx="1605064" cy="184666"/>
          </a:xfrm>
          <a:prstGeom prst="rect">
            <a:avLst/>
          </a:prstGeom>
          <a:noFill/>
        </p:spPr>
        <p:txBody>
          <a:bodyPr wrap="square" rtlCol="0">
            <a:spAutoFit/>
          </a:bodyPr>
          <a:lstStyle/>
          <a:p>
            <a:r>
              <a:rPr lang="en-US" sz="600" dirty="0">
                <a:solidFill>
                  <a:schemeClr val="bg2"/>
                </a:solidFill>
              </a:rPr>
              <a:t>FeistyForwarders_0968120672</a:t>
            </a:r>
          </a:p>
        </p:txBody>
      </p:sp>
    </p:spTree>
    <p:extLst>
      <p:ext uri="{BB962C8B-B14F-4D97-AF65-F5344CB8AC3E}">
        <p14:creationId xmlns:p14="http://schemas.microsoft.com/office/powerpoint/2010/main" val="198598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914378">
              <a:buClr>
                <a:srgbClr val="000000"/>
              </a:buClr>
            </a:pPr>
            <a:fld id="{00000000-1234-1234-1234-123412341234}" type="slidenum">
              <a:rPr lang="en" sz="1400" kern="0" smtClean="0">
                <a:solidFill>
                  <a:srgbClr val="000000"/>
                </a:solidFill>
                <a:cs typeface="Arial"/>
                <a:sym typeface="Arial"/>
              </a:rPr>
              <a:pPr defTabSz="914378">
                <a:buClr>
                  <a:srgbClr val="000000"/>
                </a:buClr>
              </a:pPr>
              <a:t>‹#›</a:t>
            </a:fld>
            <a:endParaRPr lang="en" sz="1400" kern="0">
              <a:solidFill>
                <a:srgbClr val="000000"/>
              </a:solidFill>
              <a:cs typeface="Arial"/>
              <a:sym typeface="Arial"/>
            </a:endParaRPr>
          </a:p>
        </p:txBody>
      </p:sp>
      <p:sp>
        <p:nvSpPr>
          <p:cNvPr id="26" name="Google Shape;26;p3"/>
          <p:cNvSpPr/>
          <p:nvPr/>
        </p:nvSpPr>
        <p:spPr>
          <a:xfrm>
            <a:off x="3551832"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4" name="Picture 3" descr="A group of toy figurines&#10;&#10;Description automatically generated">
            <a:extLst>
              <a:ext uri="{FF2B5EF4-FFF2-40B4-BE49-F238E27FC236}">
                <a16:creationId xmlns:a16="http://schemas.microsoft.com/office/drawing/2014/main" id="{696F7AD1-2B3D-4C92-B691-E24B552EBB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28" y="1729217"/>
            <a:ext cx="6443823" cy="6443822"/>
          </a:xfrm>
          <a:prstGeom prst="rect">
            <a:avLst/>
          </a:prstGeom>
        </p:spPr>
      </p:pic>
      <p:sp>
        <p:nvSpPr>
          <p:cNvPr id="27" name="Google Shape;27;p3"/>
          <p:cNvSpPr/>
          <p:nvPr/>
        </p:nvSpPr>
        <p:spPr>
          <a:xfrm>
            <a:off x="-29737" y="2"/>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2" y="1482256"/>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7" y="613143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846085" y="946882"/>
            <a:ext cx="7941895" cy="3944157"/>
          </a:xfrm>
          <a:prstGeom prst="rect">
            <a:avLst/>
          </a:prstGeom>
          <a:noFill/>
        </p:spPr>
        <p:txBody>
          <a:bodyPr wrap="square" rtlCol="0">
            <a:spAutoFit/>
          </a:bodyPr>
          <a:lstStyle/>
          <a:p>
            <a:pPr marL="0" marR="0" lvl="0" indent="0" algn="ctr" defTabSz="914378" rtl="0" eaLnBrk="1" fontAlgn="auto" latinLnBrk="0" hangingPunct="1">
              <a:lnSpc>
                <a:spcPct val="120000"/>
              </a:lnSpc>
              <a:spcBef>
                <a:spcPts val="0"/>
              </a:spcBef>
              <a:spcAft>
                <a:spcPts val="0"/>
              </a:spcAft>
              <a:buClr>
                <a:srgbClr val="000000"/>
              </a:buClr>
              <a:buSzTx/>
              <a:buFont typeface="Arial"/>
              <a:buNone/>
              <a:tabLst/>
              <a:defRPr/>
            </a:pPr>
            <a:r>
              <a:rPr kumimoji="0" lang="vi-VN" sz="5400" b="1" i="0" u="none" strike="noStrike" kern="0" cap="none" spc="38"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TUÂN </a:t>
            </a:r>
          </a:p>
          <a:p>
            <a:pPr marL="0" marR="0" lvl="0" indent="0" algn="ctr" defTabSz="914378" rtl="0" eaLnBrk="1" fontAlgn="auto" latinLnBrk="0" hangingPunct="1">
              <a:lnSpc>
                <a:spcPct val="120000"/>
              </a:lnSpc>
              <a:spcBef>
                <a:spcPts val="0"/>
              </a:spcBef>
              <a:spcAft>
                <a:spcPts val="0"/>
              </a:spcAft>
              <a:buClr>
                <a:srgbClr val="000000"/>
              </a:buClr>
              <a:buSzTx/>
              <a:buFont typeface="Arial"/>
              <a:buNone/>
              <a:tabLst/>
              <a:defRPr/>
            </a:pPr>
            <a:r>
              <a:rPr kumimoji="0" lang="vi-VN" sz="5400" b="1" i="0" u="none" strike="noStrike" kern="0" cap="none" spc="38"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THỦ </a:t>
            </a:r>
          </a:p>
          <a:p>
            <a:pPr marL="0" marR="0" lvl="0" indent="0" algn="ctr" defTabSz="914378" rtl="0" eaLnBrk="1" fontAlgn="auto" latinLnBrk="0" hangingPunct="1">
              <a:lnSpc>
                <a:spcPct val="120000"/>
              </a:lnSpc>
              <a:spcBef>
                <a:spcPts val="0"/>
              </a:spcBef>
              <a:spcAft>
                <a:spcPts val="0"/>
              </a:spcAft>
              <a:buClr>
                <a:srgbClr val="000000"/>
              </a:buClr>
              <a:buSzTx/>
              <a:buFont typeface="Arial"/>
              <a:buNone/>
              <a:tabLst/>
              <a:defRPr/>
            </a:pPr>
            <a:r>
              <a:rPr kumimoji="0" lang="vi-VN" sz="5400" b="1" i="0" u="none" strike="noStrike" kern="0" cap="none" spc="38"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QUY ĐỊNH </a:t>
            </a:r>
          </a:p>
          <a:p>
            <a:pPr marL="0" marR="0" lvl="0" indent="0" algn="ctr" defTabSz="914378" rtl="0" eaLnBrk="1" fontAlgn="auto" latinLnBrk="0" hangingPunct="1">
              <a:lnSpc>
                <a:spcPct val="120000"/>
              </a:lnSpc>
              <a:spcBef>
                <a:spcPts val="0"/>
              </a:spcBef>
              <a:spcAft>
                <a:spcPts val="0"/>
              </a:spcAft>
              <a:buClr>
                <a:srgbClr val="000000"/>
              </a:buClr>
              <a:buSzTx/>
              <a:buFont typeface="Arial"/>
              <a:buNone/>
              <a:tabLst/>
              <a:defRPr/>
            </a:pPr>
            <a:r>
              <a:rPr kumimoji="0" lang="vi-VN" sz="5400" b="1" i="0" u="none" strike="noStrike" kern="0" cap="none" spc="38"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NƠI CÔNG CỘNG</a:t>
            </a:r>
          </a:p>
        </p:txBody>
      </p:sp>
      <p:sp>
        <p:nvSpPr>
          <p:cNvPr id="30" name="Google Shape;30;p3"/>
          <p:cNvSpPr/>
          <p:nvPr/>
        </p:nvSpPr>
        <p:spPr>
          <a:xfrm>
            <a:off x="9259286" y="323964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9"/>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7" y="546339"/>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7"/>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8" y="5960620"/>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200"/>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8"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3" y="626619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5383112" y="4811041"/>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139240" cy="646331"/>
          </a:xfrm>
          <a:prstGeom prst="rect">
            <a:avLst/>
          </a:prstGeom>
          <a:noFill/>
        </p:spPr>
        <p:txBody>
          <a:bodyPr wrap="none" rtlCol="0">
            <a:sp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r>
              <a:rPr kumimoji="0" lang="vi-VN" sz="3600" b="1" i="0" u="none" strike="noStrike" kern="0" cap="none" spc="38"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8</a:t>
            </a:r>
          </a:p>
        </p:txBody>
      </p:sp>
      <p:sp>
        <p:nvSpPr>
          <p:cNvPr id="22" name="TextBox 21">
            <a:extLst>
              <a:ext uri="{FF2B5EF4-FFF2-40B4-BE49-F238E27FC236}">
                <a16:creationId xmlns:a16="http://schemas.microsoft.com/office/drawing/2014/main" id="{0556CEC8-29A0-4771-958B-6C8423EE7BE5}"/>
              </a:ext>
            </a:extLst>
          </p:cNvPr>
          <p:cNvSpPr txBox="1"/>
          <p:nvPr userDrawn="1"/>
        </p:nvSpPr>
        <p:spPr>
          <a:xfrm>
            <a:off x="9651537" y="6415316"/>
            <a:ext cx="1605064" cy="184666"/>
          </a:xfrm>
          <a:prstGeom prst="rect">
            <a:avLst/>
          </a:prstGeom>
          <a:noFill/>
        </p:spPr>
        <p:txBody>
          <a:bodyPr wrap="square" rtlCol="0">
            <a:spAutoFit/>
          </a:bodyPr>
          <a:lstStyle/>
          <a:p>
            <a:r>
              <a:rPr lang="en-US" sz="600" dirty="0">
                <a:solidFill>
                  <a:schemeClr val="bg2"/>
                </a:solidFill>
              </a:rPr>
              <a:t>FeistyForwarders_0968120672</a:t>
            </a:r>
          </a:p>
        </p:txBody>
      </p:sp>
    </p:spTree>
    <p:extLst>
      <p:ext uri="{BB962C8B-B14F-4D97-AF65-F5344CB8AC3E}">
        <p14:creationId xmlns:p14="http://schemas.microsoft.com/office/powerpoint/2010/main" val="2937060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914378">
              <a:buClr>
                <a:srgbClr val="000000"/>
              </a:buClr>
            </a:pPr>
            <a:fld id="{00000000-1234-1234-1234-123412341234}" type="slidenum">
              <a:rPr lang="en" sz="1400" kern="0" smtClean="0">
                <a:solidFill>
                  <a:srgbClr val="000000"/>
                </a:solidFill>
                <a:cs typeface="Arial"/>
                <a:sym typeface="Arial"/>
              </a:rPr>
              <a:pPr defTabSz="914378">
                <a:buClr>
                  <a:srgbClr val="000000"/>
                </a:buClr>
              </a:pPr>
              <a:t>‹#›</a:t>
            </a:fld>
            <a:endParaRPr lang="en" sz="1400" kern="0">
              <a:solidFill>
                <a:srgbClr val="000000"/>
              </a:solidFill>
              <a:cs typeface="Arial"/>
              <a:sym typeface="Arial"/>
            </a:endParaRPr>
          </a:p>
        </p:txBody>
      </p:sp>
      <p:sp>
        <p:nvSpPr>
          <p:cNvPr id="26" name="Google Shape;26;p3"/>
          <p:cNvSpPr/>
          <p:nvPr/>
        </p:nvSpPr>
        <p:spPr>
          <a:xfrm>
            <a:off x="3551832"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9">
            <a:extLst>
              <a:ext uri="{FF2B5EF4-FFF2-40B4-BE49-F238E27FC236}">
                <a16:creationId xmlns:a16="http://schemas.microsoft.com/office/drawing/2014/main" id="{823E994F-4FCF-4A9F-BB15-DF78F9F6B7A0}"/>
              </a:ext>
            </a:extLst>
          </p:cNvPr>
          <p:cNvSpPr txBox="1"/>
          <p:nvPr userDrawn="1"/>
        </p:nvSpPr>
        <p:spPr>
          <a:xfrm>
            <a:off x="3684663" y="6634702"/>
            <a:ext cx="1605064" cy="184666"/>
          </a:xfrm>
          <a:prstGeom prst="rect">
            <a:avLst/>
          </a:prstGeom>
          <a:noFill/>
        </p:spPr>
        <p:txBody>
          <a:bodyPr wrap="square" rtlCol="0">
            <a:spAutoFit/>
          </a:bodyPr>
          <a:lstStyle/>
          <a:p>
            <a:r>
              <a:rPr lang="en-US" sz="600" dirty="0">
                <a:solidFill>
                  <a:schemeClr val="bg2"/>
                </a:solidFill>
              </a:rPr>
              <a:t>FeistyForwarders_0968120672</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675640" y="909621"/>
            <a:ext cx="7536449" cy="4546629"/>
          </a:xfrm>
          <a:prstGeom prst="rect">
            <a:avLst/>
          </a:prstGeom>
          <a:noFill/>
        </p:spPr>
        <p:txBody>
          <a:bodyPr wrap="square" rtlCol="0">
            <a:spAutoFit/>
          </a:bodyPr>
          <a:lstStyle/>
          <a:p>
            <a:pPr marL="0" marR="0" lvl="0" indent="0" algn="ctr" defTabSz="914378" rtl="0" eaLnBrk="1" fontAlgn="auto" latinLnBrk="0" hangingPunct="1">
              <a:lnSpc>
                <a:spcPct val="110000"/>
              </a:lnSpc>
              <a:spcBef>
                <a:spcPts val="0"/>
              </a:spcBef>
              <a:spcAft>
                <a:spcPts val="0"/>
              </a:spcAft>
              <a:buClr>
                <a:srgbClr val="000000"/>
              </a:buClr>
              <a:buSzTx/>
              <a:buFont typeface="Arial"/>
              <a:buNone/>
              <a:tabLst/>
              <a:defRPr/>
            </a:pPr>
            <a:r>
              <a:rPr kumimoji="0" lang="vi-VN" sz="54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KÍNH    </a:t>
            </a:r>
          </a:p>
          <a:p>
            <a:pPr marL="0" marR="0" lvl="0" indent="0" algn="ctr" defTabSz="914378" rtl="0" eaLnBrk="1" fontAlgn="auto" latinLnBrk="0" hangingPunct="1">
              <a:lnSpc>
                <a:spcPct val="110000"/>
              </a:lnSpc>
              <a:spcBef>
                <a:spcPts val="0"/>
              </a:spcBef>
              <a:spcAft>
                <a:spcPts val="0"/>
              </a:spcAft>
              <a:buClr>
                <a:srgbClr val="000000"/>
              </a:buClr>
              <a:buSzTx/>
              <a:buFont typeface="Arial"/>
              <a:buNone/>
              <a:tabLst/>
              <a:defRPr/>
            </a:pPr>
            <a:r>
              <a:rPr kumimoji="0" lang="vi-VN" sz="54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TRỌNG </a:t>
            </a:r>
          </a:p>
          <a:p>
            <a:pPr marL="0" marR="0" lvl="0" indent="0" algn="ctr" defTabSz="914378" rtl="0" eaLnBrk="1" fontAlgn="auto" latinLnBrk="0" hangingPunct="1">
              <a:lnSpc>
                <a:spcPct val="110000"/>
              </a:lnSpc>
              <a:spcBef>
                <a:spcPts val="0"/>
              </a:spcBef>
              <a:spcAft>
                <a:spcPts val="0"/>
              </a:spcAft>
              <a:buClr>
                <a:srgbClr val="000000"/>
              </a:buClr>
              <a:buSzTx/>
              <a:buFont typeface="Arial"/>
              <a:buNone/>
              <a:tabLst/>
              <a:defRPr/>
            </a:pPr>
            <a:r>
              <a:rPr kumimoji="0" lang="vi-VN" sz="54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THẦY GIÁO, CÔ GIÁO VÀ YÊU QUÝ BẠN BÈ</a:t>
            </a:r>
          </a:p>
        </p:txBody>
      </p:sp>
      <p:sp>
        <p:nvSpPr>
          <p:cNvPr id="27" name="Google Shape;27;p3"/>
          <p:cNvSpPr/>
          <p:nvPr/>
        </p:nvSpPr>
        <p:spPr>
          <a:xfrm>
            <a:off x="-29737" y="2"/>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2" y="1482256"/>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0659455" y="5555750"/>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9"/>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7" y="546339"/>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7"/>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8" y="5960620"/>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8"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3" y="626619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178296" y="6266198"/>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801" y="115578"/>
            <a:ext cx="2100255" cy="646331"/>
          </a:xfrm>
          <a:prstGeom prst="rect">
            <a:avLst/>
          </a:prstGeom>
          <a:noFill/>
        </p:spPr>
        <p:txBody>
          <a:bodyPr wrap="none" rtlCol="0">
            <a:sp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r>
              <a:rPr kumimoji="0" lang="vi-VN" sz="36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2</a:t>
            </a:r>
          </a:p>
        </p:txBody>
      </p:sp>
      <p:pic>
        <p:nvPicPr>
          <p:cNvPr id="4" name="Picture 3" descr="A picture containing text, vector graphics&#10;&#10;Description automatically generated">
            <a:extLst>
              <a:ext uri="{FF2B5EF4-FFF2-40B4-BE49-F238E27FC236}">
                <a16:creationId xmlns:a16="http://schemas.microsoft.com/office/drawing/2014/main" id="{1615A6E5-55AE-4AF3-8171-CF240090A2C9}"/>
              </a:ext>
            </a:extLst>
          </p:cNvPr>
          <p:cNvPicPr>
            <a:picLocks noChangeAspect="1"/>
          </p:cNvPicPr>
          <p:nvPr userDrawn="1"/>
        </p:nvPicPr>
        <p:blipFill>
          <a:blip r:embed="rId2"/>
          <a:stretch>
            <a:fillRect/>
          </a:stretch>
        </p:blipFill>
        <p:spPr>
          <a:xfrm>
            <a:off x="5415967" y="1482256"/>
            <a:ext cx="3929071" cy="3929071"/>
          </a:xfrm>
          <a:prstGeom prst="rect">
            <a:avLst/>
          </a:prstGeom>
        </p:spPr>
      </p:pic>
    </p:spTree>
    <p:extLst>
      <p:ext uri="{BB962C8B-B14F-4D97-AF65-F5344CB8AC3E}">
        <p14:creationId xmlns:p14="http://schemas.microsoft.com/office/powerpoint/2010/main" val="12304964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lang="vi-VN" sz="1400"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21"/>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A77FE68D-4A6D-4297-A7CB-5588EC000CB0}"/>
              </a:ext>
            </a:extLst>
          </p:cNvPr>
          <p:cNvSpPr txBox="1"/>
          <p:nvPr userDrawn="1"/>
        </p:nvSpPr>
        <p:spPr>
          <a:xfrm>
            <a:off x="9651537" y="6415316"/>
            <a:ext cx="1605064" cy="184666"/>
          </a:xfrm>
          <a:prstGeom prst="rect">
            <a:avLst/>
          </a:prstGeom>
          <a:noFill/>
        </p:spPr>
        <p:txBody>
          <a:bodyPr wrap="square" rtlCol="0">
            <a:spAutoFit/>
          </a:bodyPr>
          <a:lstStyle/>
          <a:p>
            <a:r>
              <a:rPr lang="en-US" sz="600" dirty="0">
                <a:solidFill>
                  <a:schemeClr val="bg2"/>
                </a:solidFill>
              </a:rPr>
              <a:t>FeistyForwarders_0968120672</a:t>
            </a:r>
          </a:p>
        </p:txBody>
      </p:sp>
    </p:spTree>
    <p:extLst>
      <p:ext uri="{BB962C8B-B14F-4D97-AF65-F5344CB8AC3E}">
        <p14:creationId xmlns:p14="http://schemas.microsoft.com/office/powerpoint/2010/main" val="11443628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1</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341632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QUÊ HƯƠNG EM</a:t>
            </a:r>
          </a:p>
        </p:txBody>
      </p:sp>
      <p:pic>
        <p:nvPicPr>
          <p:cNvPr id="2052" name="Picture 4">
            <a:extLst>
              <a:ext uri="{FF2B5EF4-FFF2-40B4-BE49-F238E27FC236}">
                <a16:creationId xmlns:a16="http://schemas.microsoft.com/office/drawing/2014/main" id="{32BE6A57-6C0B-4A18-A1E6-77ABFCD09133}"/>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0565" y="1478407"/>
            <a:ext cx="6096315" cy="5264016"/>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CE1FEF7C-A608-465F-872F-2E82D0183C7F}"/>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8B9286E6-3564-422A-81A0-228AF960DCAF}"/>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2E373646-138F-4174-B5DC-CB02BCF86D7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BAFBCB57-75BE-4E7E-AACA-A67F31E6AAA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2B950039-EE59-4687-A35C-612053A19A03}"/>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679E8608-4B1D-4040-98D9-863C35FBD356}"/>
              </a:ext>
            </a:extLst>
          </p:cNvPr>
          <p:cNvSpPr/>
          <p:nvPr userDrawn="1"/>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60A80D99-9069-4588-88B1-CEE0DE893D97}"/>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7717435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5" name="TextBox 24">
            <a:extLst>
              <a:ext uri="{FF2B5EF4-FFF2-40B4-BE49-F238E27FC236}">
                <a16:creationId xmlns:a16="http://schemas.microsoft.com/office/drawing/2014/main" id="{289FEB59-9F1B-409C-837D-E20FF8DA4D5B}"/>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4350372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9">
            <a:extLst>
              <a:ext uri="{FF2B5EF4-FFF2-40B4-BE49-F238E27FC236}">
                <a16:creationId xmlns:a16="http://schemas.microsoft.com/office/drawing/2014/main" id="{823E994F-4FCF-4A9F-BB15-DF78F9F6B7A0}"/>
              </a:ext>
            </a:extLst>
          </p:cNvPr>
          <p:cNvSpPr txBox="1"/>
          <p:nvPr userDrawn="1"/>
        </p:nvSpPr>
        <p:spPr>
          <a:xfrm>
            <a:off x="3684663" y="6634701"/>
            <a:ext cx="1605064" cy="215444"/>
          </a:xfrm>
          <a:prstGeom prst="rect">
            <a:avLst/>
          </a:prstGeom>
          <a:noFill/>
        </p:spPr>
        <p:txBody>
          <a:bodyPr wrap="square" rtlCol="0">
            <a:spAutoFit/>
          </a:bodyPr>
          <a:lstStyle/>
          <a:p>
            <a:r>
              <a:rPr lang="en-US" sz="800" dirty="0">
                <a:solidFill>
                  <a:schemeClr val="bg2"/>
                </a:solidFill>
              </a:rPr>
              <a:t>FeistyForwarders_0968120672</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6756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KÍNH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TRỌNG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THẦY GIÁO, CÔ GIÁO VÀ YÊU QUÝ BẠN BÈ</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0659454" y="555574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2</a:t>
            </a:r>
          </a:p>
        </p:txBody>
      </p:sp>
      <p:pic>
        <p:nvPicPr>
          <p:cNvPr id="4" name="Picture 3" descr="A picture containing text, vector graphics&#10;&#10;Description automatically generated">
            <a:extLst>
              <a:ext uri="{FF2B5EF4-FFF2-40B4-BE49-F238E27FC236}">
                <a16:creationId xmlns:a16="http://schemas.microsoft.com/office/drawing/2014/main" id="{1615A6E5-55AE-4AF3-8171-CF240090A2C9}"/>
              </a:ext>
            </a:extLst>
          </p:cNvPr>
          <p:cNvPicPr>
            <a:picLocks noChangeAspect="1"/>
          </p:cNvPicPr>
          <p:nvPr userDrawn="1"/>
        </p:nvPicPr>
        <p:blipFill>
          <a:blip r:embed="rId2"/>
          <a:stretch>
            <a:fillRect/>
          </a:stretch>
        </p:blipFill>
        <p:spPr>
          <a:xfrm>
            <a:off x="5415966" y="1482254"/>
            <a:ext cx="3929071" cy="3929071"/>
          </a:xfrm>
          <a:prstGeom prst="rect">
            <a:avLst/>
          </a:prstGeom>
        </p:spPr>
      </p:pic>
    </p:spTree>
    <p:extLst>
      <p:ext uri="{BB962C8B-B14F-4D97-AF65-F5344CB8AC3E}">
        <p14:creationId xmlns:p14="http://schemas.microsoft.com/office/powerpoint/2010/main" val="2615617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 name="TextBox 15">
            <a:extLst>
              <a:ext uri="{FF2B5EF4-FFF2-40B4-BE49-F238E27FC236}">
                <a16:creationId xmlns:a16="http://schemas.microsoft.com/office/drawing/2014/main" id="{92C03D41-29FD-4C24-93B7-ACF0440DE4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8766582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QUÝ TRỌNG THỜI GIAN</a:t>
            </a: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3</a:t>
            </a:r>
          </a:p>
        </p:txBody>
      </p:sp>
      <p:pic>
        <p:nvPicPr>
          <p:cNvPr id="4098" name="Picture 2" descr="Cute children playing at pencil house Premium Vector">
            <a:extLst>
              <a:ext uri="{FF2B5EF4-FFF2-40B4-BE49-F238E27FC236}">
                <a16:creationId xmlns:a16="http://schemas.microsoft.com/office/drawing/2014/main" id="{26AF47D7-F8C3-4710-84DF-FDFCDEF0399D}"/>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0220" y="1275121"/>
            <a:ext cx="4328489" cy="5504044"/>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A8F09454-8788-4190-86FB-DD38471C58D1}"/>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7475D6F5-5CC9-4492-88E1-8F3ADE6303ED}"/>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5DAD4EC7-8CC9-4988-9B2E-EE5891519296}"/>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47CA47C2-FDAD-4CE4-8131-DFCABFC8BA3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314752F8-EF0C-43B8-9AA3-5B5800B38D7C}"/>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10E76702-E494-42C2-821E-CFEA1D7FF992}"/>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E4AAE9D6-32CE-4088-98EA-A98425878F81}"/>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7907172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C61541BB-FAD3-4394-A920-0FA51790377E}"/>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8507903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NHẬN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SỬA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a:t>
            </a:r>
          </a:p>
        </p:txBody>
      </p:sp>
      <p:sp>
        <p:nvSpPr>
          <p:cNvPr id="30" name="Google Shape;30;p3"/>
          <p:cNvSpPr/>
          <p:nvPr/>
        </p:nvSpPr>
        <p:spPr>
          <a:xfrm>
            <a:off x="9303213" y="389218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4</a:t>
            </a:r>
          </a:p>
        </p:txBody>
      </p:sp>
      <p:pic>
        <p:nvPicPr>
          <p:cNvPr id="1026" name="Picture 2" descr="IV: 5 biện pháp có thể giúp trẻ biết nghe lời và xây dựng nhân cách vững  vàng khi lớn lên">
            <a:extLst>
              <a:ext uri="{FF2B5EF4-FFF2-40B4-BE49-F238E27FC236}">
                <a16:creationId xmlns:a16="http://schemas.microsoft.com/office/drawing/2014/main" id="{6410E087-DD10-4329-B726-BAB2B3B44F4D}"/>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backgroundRemoval t="9969" b="98131" l="8219" r="90411">
                        <a14:foregroundMark x1="54110" y1="90966" x2="63242" y2="95327"/>
                        <a14:foregroundMark x1="80594" y1="16199" x2="85388" y2="90966"/>
                        <a14:foregroundMark x1="84932" y1="49221" x2="90411" y2="56075"/>
                        <a14:foregroundMark x1="80822" y1="51713" x2="78311" y2="84424"/>
                        <a14:foregroundMark x1="75799" y1="57944" x2="75799" y2="58255"/>
                        <a14:foregroundMark x1="77854" y1="88474" x2="84703" y2="94081"/>
                        <a14:foregroundMark x1="17288" y1="78816" x2="19635" y2="96573"/>
                        <a14:foregroundMark x1="17247" y1="78505" x2="17288" y2="78816"/>
                        <a14:foregroundMark x1="14612" y1="58567" x2="17247" y2="78505"/>
                        <a14:foregroundMark x1="51142" y1="98131" x2="63242" y2="98442"/>
                        <a14:foregroundMark x1="89726" y1="59190" x2="89726" y2="59502"/>
                        <a14:foregroundMark x1="80822" y1="52025" x2="76941" y2="78505"/>
                        <a14:foregroundMark x1="82192" y1="50467" x2="82192" y2="50467"/>
                        <a14:foregroundMark x1="81735" y1="48910" x2="81735" y2="48910"/>
                        <a14:foregroundMark x1="80594" y1="48910" x2="80594" y2="48910"/>
                        <a14:foregroundMark x1="24201" y1="98131" x2="24201" y2="98131"/>
                        <a14:foregroundMark x1="8219" y1="77570" x2="8219" y2="77570"/>
                        <a14:foregroundMark x1="41553" y1="83801" x2="41553" y2="83801"/>
                        <a14:foregroundMark x1="26941" y1="63240" x2="26941" y2="63240"/>
                        <a14:foregroundMark x1="40411" y1="85047" x2="40411" y2="82866"/>
                        <a14:backgroundMark x1="14612" y1="78505" x2="14612" y2="78505"/>
                        <a14:backgroundMark x1="12557" y1="76947" x2="12557" y2="76947"/>
                        <a14:backgroundMark x1="17123" y1="78816" x2="17123" y2="78816"/>
                        <a14:backgroundMark x1="17580" y1="78816" x2="17580" y2="78816"/>
                      </a14:backgroundRemoval>
                    </a14:imgEffect>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716971" y="2495261"/>
            <a:ext cx="5951836" cy="4361962"/>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28;p3">
            <a:extLst>
              <a:ext uri="{FF2B5EF4-FFF2-40B4-BE49-F238E27FC236}">
                <a16:creationId xmlns:a16="http://schemas.microsoft.com/office/drawing/2014/main" id="{9A9E6374-6F27-4919-828F-EDB8D36687CA}"/>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1;p3">
            <a:extLst>
              <a:ext uri="{FF2B5EF4-FFF2-40B4-BE49-F238E27FC236}">
                <a16:creationId xmlns:a16="http://schemas.microsoft.com/office/drawing/2014/main" id="{08181C7D-9182-4C61-8E2B-2996BEB330D7}"/>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2;p3">
            <a:extLst>
              <a:ext uri="{FF2B5EF4-FFF2-40B4-BE49-F238E27FC236}">
                <a16:creationId xmlns:a16="http://schemas.microsoft.com/office/drawing/2014/main" id="{A84F8B0B-AD1E-4180-B7EC-F7275A58B3C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3;p3">
            <a:extLst>
              <a:ext uri="{FF2B5EF4-FFF2-40B4-BE49-F238E27FC236}">
                <a16:creationId xmlns:a16="http://schemas.microsoft.com/office/drawing/2014/main" id="{FA4B92BF-D0D0-45F0-8607-EDCF53D9735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6;p3">
            <a:extLst>
              <a:ext uri="{FF2B5EF4-FFF2-40B4-BE49-F238E27FC236}">
                <a16:creationId xmlns:a16="http://schemas.microsoft.com/office/drawing/2014/main" id="{B0B3D858-9A4A-4251-9AA5-F05D60970416}"/>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9;p3">
            <a:extLst>
              <a:ext uri="{FF2B5EF4-FFF2-40B4-BE49-F238E27FC236}">
                <a16:creationId xmlns:a16="http://schemas.microsoft.com/office/drawing/2014/main" id="{E13B4C12-5701-460B-86DE-FEE31944CC33}"/>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TextBox 41">
            <a:extLst>
              <a:ext uri="{FF2B5EF4-FFF2-40B4-BE49-F238E27FC236}">
                <a16:creationId xmlns:a16="http://schemas.microsoft.com/office/drawing/2014/main" id="{5EF186DA-4F6F-4EB7-B7BF-4A5C7D7582CD}"/>
              </a:ext>
            </a:extLst>
          </p:cNvPr>
          <p:cNvSpPr txBox="1"/>
          <p:nvPr userDrawn="1"/>
        </p:nvSpPr>
        <p:spPr>
          <a:xfrm>
            <a:off x="9027688" y="6604772"/>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8462873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BCC72087-4FA3-4794-934B-D71FADABB6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5284942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5</a:t>
            </a:r>
          </a:p>
        </p:txBody>
      </p:sp>
      <p:sp>
        <p:nvSpPr>
          <p:cNvPr id="19" name="TextBox 18">
            <a:extLst>
              <a:ext uri="{FF2B5EF4-FFF2-40B4-BE49-F238E27FC236}">
                <a16:creationId xmlns:a16="http://schemas.microsoft.com/office/drawing/2014/main" id="{0256798B-C569-4288-8547-D3A8F47EE487}"/>
              </a:ext>
            </a:extLst>
          </p:cNvPr>
          <p:cNvSpPr txBox="1"/>
          <p:nvPr userDrawn="1"/>
        </p:nvSpPr>
        <p:spPr>
          <a:xfrm>
            <a:off x="48280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BẢO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QUẢN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ĐỒ DÙNG</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CÁ NHÂN 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GIA ĐÌNH</a:t>
            </a:r>
          </a:p>
        </p:txBody>
      </p:sp>
      <p:pic>
        <p:nvPicPr>
          <p:cNvPr id="5122" name="Picture 2">
            <a:extLst>
              <a:ext uri="{FF2B5EF4-FFF2-40B4-BE49-F238E27FC236}">
                <a16:creationId xmlns:a16="http://schemas.microsoft.com/office/drawing/2014/main" id="{0775BC22-8A81-4B68-82BE-E53C9B004DAF}"/>
              </a:ext>
            </a:extLst>
          </p:cNvPr>
          <p:cNvPicPr>
            <a:picLocks noChangeAspect="1" noChangeArrowheads="1"/>
          </p:cNvPicPr>
          <p:nvPr userDrawn="1"/>
        </p:nvPicPr>
        <p:blipFill rotWithShape="1">
          <a:blip r:embed="rId2">
            <a:clrChange>
              <a:clrFrom>
                <a:srgbClr val="FFEA8D"/>
              </a:clrFrom>
              <a:clrTo>
                <a:srgbClr val="FFEA8D">
                  <a:alpha val="0"/>
                </a:srgbClr>
              </a:clrTo>
            </a:clrChange>
            <a:extLst>
              <a:ext uri="{28A0092B-C50C-407E-A947-70E740481C1C}">
                <a14:useLocalDpi xmlns:a14="http://schemas.microsoft.com/office/drawing/2010/main" val="0"/>
              </a:ext>
            </a:extLst>
          </a:blip>
          <a:srcRect r="388"/>
          <a:stretch/>
        </p:blipFill>
        <p:spPr bwMode="auto">
          <a:xfrm>
            <a:off x="1796184" y="3292193"/>
            <a:ext cx="5351217" cy="35814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BF89F3C3-1506-4047-95DD-45D7831B32ED}"/>
              </a:ext>
            </a:extLst>
          </p:cNvPr>
          <p:cNvSpPr txBox="1"/>
          <p:nvPr userDrawn="1"/>
        </p:nvSpPr>
        <p:spPr>
          <a:xfrm>
            <a:off x="6874155" y="6584138"/>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18608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lang="vi-VN" sz="1400"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21"/>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6" name="TextBox 15">
            <a:extLst>
              <a:ext uri="{FF2B5EF4-FFF2-40B4-BE49-F238E27FC236}">
                <a16:creationId xmlns:a16="http://schemas.microsoft.com/office/drawing/2014/main" id="{92C03D41-29FD-4C24-93B7-ACF0440DE42A}"/>
              </a:ext>
            </a:extLst>
          </p:cNvPr>
          <p:cNvSpPr txBox="1"/>
          <p:nvPr userDrawn="1"/>
        </p:nvSpPr>
        <p:spPr>
          <a:xfrm>
            <a:off x="9651537" y="6415316"/>
            <a:ext cx="1605064" cy="184666"/>
          </a:xfrm>
          <a:prstGeom prst="rect">
            <a:avLst/>
          </a:prstGeom>
          <a:noFill/>
        </p:spPr>
        <p:txBody>
          <a:bodyPr wrap="square" rtlCol="0">
            <a:spAutoFit/>
          </a:bodyPr>
          <a:lstStyle/>
          <a:p>
            <a:r>
              <a:rPr lang="en-US" sz="600" dirty="0">
                <a:solidFill>
                  <a:schemeClr val="bg2"/>
                </a:solidFill>
              </a:rPr>
              <a:t>FeistyForwarders_0968120672</a:t>
            </a:r>
          </a:p>
        </p:txBody>
      </p:sp>
    </p:spTree>
    <p:extLst>
      <p:ext uri="{BB962C8B-B14F-4D97-AF65-F5344CB8AC3E}">
        <p14:creationId xmlns:p14="http://schemas.microsoft.com/office/powerpoint/2010/main" val="14129496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5849977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23" name="Picture 4" descr="Cute boy with many gesture expressions Premium Vector">
            <a:extLst>
              <a:ext uri="{FF2B5EF4-FFF2-40B4-BE49-F238E27FC236}">
                <a16:creationId xmlns:a16="http://schemas.microsoft.com/office/drawing/2014/main" id="{FECB7549-B6B1-4DE3-B268-C105DB5FD5A3}"/>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3139" t="48412" r="5014" b="3730"/>
          <a:stretch/>
        </p:blipFill>
        <p:spPr bwMode="auto">
          <a:xfrm rot="20822158">
            <a:off x="7159839" y="262618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a16="http://schemas.microsoft.com/office/drawing/2014/main" id="{D49FDBB5-A5A6-4316-8393-3F5017974D4E}"/>
              </a:ext>
            </a:extLst>
          </p:cNvPr>
          <p:cNvSpPr txBox="1"/>
          <p:nvPr userDrawn="1"/>
        </p:nvSpPr>
        <p:spPr>
          <a:xfrm>
            <a:off x="8283016" y="1100807"/>
            <a:ext cx="3929071" cy="4812600"/>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THỂ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HIỆN CẢM XÚC CÁ NHÂN</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863021" y="3237194"/>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9475798" y="1931176"/>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6</a:t>
            </a:r>
          </a:p>
        </p:txBody>
      </p:sp>
      <p:pic>
        <p:nvPicPr>
          <p:cNvPr id="6148" name="Picture 4" descr="Cute boy with many gesture expressions Premium Vector">
            <a:extLst>
              <a:ext uri="{FF2B5EF4-FFF2-40B4-BE49-F238E27FC236}">
                <a16:creationId xmlns:a16="http://schemas.microsoft.com/office/drawing/2014/main" id="{49766EE7-F566-4AFB-A6C3-194958EA4FF6}"/>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8718" r="49435" b="52142"/>
          <a:stretch/>
        </p:blipFill>
        <p:spPr bwMode="auto">
          <a:xfrm rot="20647976">
            <a:off x="2799305" y="436002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6" descr="Garotinha fofa posa com várias expressões Vetor Premium">
            <a:extLst>
              <a:ext uri="{FF2B5EF4-FFF2-40B4-BE49-F238E27FC236}">
                <a16:creationId xmlns:a16="http://schemas.microsoft.com/office/drawing/2014/main" id="{E5D0FBA7-FDA5-4564-BA4F-CBB021929C5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0810" t="50410" r="55565" b="-25"/>
          <a:stretch/>
        </p:blipFill>
        <p:spPr bwMode="auto">
          <a:xfrm rot="748466">
            <a:off x="5437268" y="3073859"/>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4" descr="Cute boy with many gesture expressions Premium Vector">
            <a:extLst>
              <a:ext uri="{FF2B5EF4-FFF2-40B4-BE49-F238E27FC236}">
                <a16:creationId xmlns:a16="http://schemas.microsoft.com/office/drawing/2014/main" id="{76E6E9AF-9A99-495C-8DF7-B3F9DCFDD1CC}"/>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954" t="5965" r="27199" b="46177"/>
          <a:stretch/>
        </p:blipFill>
        <p:spPr bwMode="auto">
          <a:xfrm rot="378725">
            <a:off x="6369400" y="4468898"/>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0" name="Picture 6" descr="Garotinha fofa posa com várias expressões Vetor Premium">
            <a:extLst>
              <a:ext uri="{FF2B5EF4-FFF2-40B4-BE49-F238E27FC236}">
                <a16:creationId xmlns:a16="http://schemas.microsoft.com/office/drawing/2014/main" id="{B23D142A-6CDA-4512-B313-CF47EA158C9D}"/>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51760" t="1654" r="14615" b="48731"/>
          <a:stretch/>
        </p:blipFill>
        <p:spPr bwMode="auto">
          <a:xfrm>
            <a:off x="4178295" y="4163016"/>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 name="Google Shape;28;p3">
            <a:extLst>
              <a:ext uri="{FF2B5EF4-FFF2-40B4-BE49-F238E27FC236}">
                <a16:creationId xmlns:a16="http://schemas.microsoft.com/office/drawing/2014/main" id="{11279A89-778E-42ED-967F-5333033758C5}"/>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1;p3">
            <a:extLst>
              <a:ext uri="{FF2B5EF4-FFF2-40B4-BE49-F238E27FC236}">
                <a16:creationId xmlns:a16="http://schemas.microsoft.com/office/drawing/2014/main" id="{4DF0A3AF-40BE-4357-883E-88B26CDA9236}"/>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2;p3">
            <a:extLst>
              <a:ext uri="{FF2B5EF4-FFF2-40B4-BE49-F238E27FC236}">
                <a16:creationId xmlns:a16="http://schemas.microsoft.com/office/drawing/2014/main" id="{6BEA95D6-AE7C-463B-8794-0E678FF5BD6F}"/>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3;p3">
            <a:extLst>
              <a:ext uri="{FF2B5EF4-FFF2-40B4-BE49-F238E27FC236}">
                <a16:creationId xmlns:a16="http://schemas.microsoft.com/office/drawing/2014/main" id="{D3481FB4-93ED-4A2F-9694-B65CD39B0D0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6;p3">
            <a:extLst>
              <a:ext uri="{FF2B5EF4-FFF2-40B4-BE49-F238E27FC236}">
                <a16:creationId xmlns:a16="http://schemas.microsoft.com/office/drawing/2014/main" id="{CDBBC38C-DE88-44E8-B2F1-57A5FAB9ECB0}"/>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39;p3">
            <a:extLst>
              <a:ext uri="{FF2B5EF4-FFF2-40B4-BE49-F238E27FC236}">
                <a16:creationId xmlns:a16="http://schemas.microsoft.com/office/drawing/2014/main" id="{953DA865-4072-4D81-BA18-791DDF362826}"/>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TextBox 44">
            <a:extLst>
              <a:ext uri="{FF2B5EF4-FFF2-40B4-BE49-F238E27FC236}">
                <a16:creationId xmlns:a16="http://schemas.microsoft.com/office/drawing/2014/main" id="{FB3C8884-940E-4342-8C64-73674B7D1109}"/>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5137864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9091805B-67E7-429E-A14C-448572DA2248}"/>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7126125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07969" y="555403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749964" y="921294"/>
            <a:ext cx="3382085"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TÌM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KIẾM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SỰ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HỖ TRỢ</a:t>
            </a: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7</a:t>
            </a:r>
          </a:p>
        </p:txBody>
      </p:sp>
      <p:pic>
        <p:nvPicPr>
          <p:cNvPr id="7170" name="Picture 2" descr="Happy cute student kid boy with book Premium Vector">
            <a:extLst>
              <a:ext uri="{FF2B5EF4-FFF2-40B4-BE49-F238E27FC236}">
                <a16:creationId xmlns:a16="http://schemas.microsoft.com/office/drawing/2014/main" id="{E0B3CC3E-8E44-4CAA-BEA7-A57E477BE8B4}"/>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2201" y="2185588"/>
            <a:ext cx="4524315" cy="452431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23F362A-C07B-4CE2-A439-135B6FDD1EED}"/>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7458548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594B95B1-1189-4793-8289-D679E108CC8F}"/>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7018147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4" name="Picture 3" descr="A group of toy figurines&#10;&#10;Description automatically generated">
            <a:extLst>
              <a:ext uri="{FF2B5EF4-FFF2-40B4-BE49-F238E27FC236}">
                <a16:creationId xmlns:a16="http://schemas.microsoft.com/office/drawing/2014/main" id="{696F7AD1-2B3D-4C92-B691-E24B552EBB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27" y="1729217"/>
            <a:ext cx="6443822" cy="6443822"/>
          </a:xfrm>
          <a:prstGeom prst="rect">
            <a:avLst/>
          </a:prstGeom>
        </p:spPr>
      </p:pic>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846083" y="946880"/>
            <a:ext cx="7941895" cy="522809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TUÂN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THỦ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QUY ĐỊNH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NƠI CÔNG CỘNG</a:t>
            </a:r>
          </a:p>
        </p:txBody>
      </p:sp>
      <p:sp>
        <p:nvSpPr>
          <p:cNvPr id="30" name="Google Shape;30;p3"/>
          <p:cNvSpPr/>
          <p:nvPr/>
        </p:nvSpPr>
        <p:spPr>
          <a:xfrm>
            <a:off x="9259285" y="323964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5383111" y="4811039"/>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8</a:t>
            </a:r>
          </a:p>
        </p:txBody>
      </p:sp>
      <p:sp>
        <p:nvSpPr>
          <p:cNvPr id="22" name="TextBox 21">
            <a:extLst>
              <a:ext uri="{FF2B5EF4-FFF2-40B4-BE49-F238E27FC236}">
                <a16:creationId xmlns:a16="http://schemas.microsoft.com/office/drawing/2014/main" id="{0556CEC8-29A0-4771-958B-6C8423EE7BE5}"/>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3236597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A77FE68D-4A6D-4297-A7CB-5588EC000CB0}"/>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442447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914378">
              <a:buClr>
                <a:srgbClr val="000000"/>
              </a:buClr>
            </a:pPr>
            <a:fld id="{00000000-1234-1234-1234-123412341234}" type="slidenum">
              <a:rPr lang="en" sz="1400" kern="0" smtClean="0">
                <a:solidFill>
                  <a:srgbClr val="000000"/>
                </a:solidFill>
                <a:cs typeface="Arial"/>
                <a:sym typeface="Arial"/>
              </a:rPr>
              <a:pPr defTabSz="914378">
                <a:buClr>
                  <a:srgbClr val="000000"/>
                </a:buClr>
              </a:pPr>
              <a:t>‹#›</a:t>
            </a:fld>
            <a:endParaRPr lang="en" sz="1400" kern="0">
              <a:solidFill>
                <a:srgbClr val="000000"/>
              </a:solidFill>
              <a:cs typeface="Arial"/>
              <a:sym typeface="Arial"/>
            </a:endParaRPr>
          </a:p>
        </p:txBody>
      </p:sp>
      <p:sp>
        <p:nvSpPr>
          <p:cNvPr id="26" name="Google Shape;26;p3"/>
          <p:cNvSpPr/>
          <p:nvPr/>
        </p:nvSpPr>
        <p:spPr>
          <a:xfrm>
            <a:off x="3551832"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2"/>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7" y="613143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2" y="513078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8" y="848207"/>
            <a:ext cx="4225764" cy="1754326"/>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r>
              <a:rPr kumimoji="0" lang="vi-VN" sz="54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QUÝ TRỌNG THỜI GIAN</a:t>
            </a:r>
          </a:p>
        </p:txBody>
      </p:sp>
      <p:sp>
        <p:nvSpPr>
          <p:cNvPr id="34" name="Google Shape;34;p3"/>
          <p:cNvSpPr/>
          <p:nvPr/>
        </p:nvSpPr>
        <p:spPr>
          <a:xfrm>
            <a:off x="9437728" y="5960620"/>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4" y="615907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801" y="115578"/>
            <a:ext cx="2100255" cy="646331"/>
          </a:xfrm>
          <a:prstGeom prst="rect">
            <a:avLst/>
          </a:prstGeom>
          <a:noFill/>
        </p:spPr>
        <p:txBody>
          <a:bodyPr wrap="none" rtlCol="0">
            <a:sp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r>
              <a:rPr kumimoji="0" lang="vi-VN" sz="36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3</a:t>
            </a:r>
          </a:p>
        </p:txBody>
      </p:sp>
      <p:pic>
        <p:nvPicPr>
          <p:cNvPr id="4098" name="Picture 2" descr="Cute children playing at pencil house Premium Vector">
            <a:extLst>
              <a:ext uri="{FF2B5EF4-FFF2-40B4-BE49-F238E27FC236}">
                <a16:creationId xmlns:a16="http://schemas.microsoft.com/office/drawing/2014/main" id="{26AF47D7-F8C3-4710-84DF-FDFCDEF0399D}"/>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0221" y="1275121"/>
            <a:ext cx="4328489" cy="5504044"/>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A8F09454-8788-4190-86FB-DD38471C58D1}"/>
              </a:ext>
            </a:extLst>
          </p:cNvPr>
          <p:cNvSpPr/>
          <p:nvPr userDrawn="1"/>
        </p:nvSpPr>
        <p:spPr>
          <a:xfrm>
            <a:off x="222522" y="1482256"/>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7475D6F5-5CC9-4492-88E1-8F3ADE6303ED}"/>
              </a:ext>
            </a:extLst>
          </p:cNvPr>
          <p:cNvSpPr/>
          <p:nvPr userDrawn="1"/>
        </p:nvSpPr>
        <p:spPr>
          <a:xfrm>
            <a:off x="2886979" y="546339"/>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5DAD4EC7-8CC9-4988-9B2E-EE5891519296}"/>
              </a:ext>
            </a:extLst>
          </p:cNvPr>
          <p:cNvSpPr/>
          <p:nvPr userDrawn="1"/>
        </p:nvSpPr>
        <p:spPr>
          <a:xfrm>
            <a:off x="6945787" y="546339"/>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47CA47C2-FDAD-4CE4-8131-DFCABFC8BA3E}"/>
              </a:ext>
            </a:extLst>
          </p:cNvPr>
          <p:cNvSpPr/>
          <p:nvPr userDrawn="1"/>
        </p:nvSpPr>
        <p:spPr>
          <a:xfrm>
            <a:off x="476872" y="4295307"/>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314752F8-EF0C-43B8-9AA3-5B5800B38D7C}"/>
              </a:ext>
            </a:extLst>
          </p:cNvPr>
          <p:cNvSpPr/>
          <p:nvPr userDrawn="1"/>
        </p:nvSpPr>
        <p:spPr>
          <a:xfrm>
            <a:off x="3714428"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10E76702-E494-42C2-821E-CFEA1D7FF992}"/>
              </a:ext>
            </a:extLst>
          </p:cNvPr>
          <p:cNvSpPr/>
          <p:nvPr userDrawn="1"/>
        </p:nvSpPr>
        <p:spPr>
          <a:xfrm>
            <a:off x="2410403" y="626619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E4AAE9D6-32CE-4088-98EA-A98425878F81}"/>
              </a:ext>
            </a:extLst>
          </p:cNvPr>
          <p:cNvSpPr txBox="1"/>
          <p:nvPr userDrawn="1"/>
        </p:nvSpPr>
        <p:spPr>
          <a:xfrm>
            <a:off x="9651537" y="6415316"/>
            <a:ext cx="1605064" cy="184666"/>
          </a:xfrm>
          <a:prstGeom prst="rect">
            <a:avLst/>
          </a:prstGeom>
          <a:noFill/>
        </p:spPr>
        <p:txBody>
          <a:bodyPr wrap="square" rtlCol="0">
            <a:spAutoFit/>
          </a:bodyPr>
          <a:lstStyle/>
          <a:p>
            <a:r>
              <a:rPr lang="en-US" sz="600" dirty="0">
                <a:solidFill>
                  <a:schemeClr val="bg2"/>
                </a:solidFill>
              </a:rPr>
              <a:t>FeistyForwarders_0968120672</a:t>
            </a:r>
          </a:p>
        </p:txBody>
      </p:sp>
    </p:spTree>
    <p:extLst>
      <p:ext uri="{BB962C8B-B14F-4D97-AF65-F5344CB8AC3E}">
        <p14:creationId xmlns:p14="http://schemas.microsoft.com/office/powerpoint/2010/main" val="3056598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5"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lang="vi-VN" sz="1400"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C61541BB-FAD3-4394-A920-0FA51790377E}"/>
              </a:ext>
            </a:extLst>
          </p:cNvPr>
          <p:cNvSpPr txBox="1"/>
          <p:nvPr userDrawn="1"/>
        </p:nvSpPr>
        <p:spPr>
          <a:xfrm>
            <a:off x="9651537" y="6415316"/>
            <a:ext cx="1605064" cy="184666"/>
          </a:xfrm>
          <a:prstGeom prst="rect">
            <a:avLst/>
          </a:prstGeom>
          <a:noFill/>
        </p:spPr>
        <p:txBody>
          <a:bodyPr wrap="square" rtlCol="0">
            <a:spAutoFit/>
          </a:bodyPr>
          <a:lstStyle/>
          <a:p>
            <a:r>
              <a:rPr lang="en-US" sz="600" dirty="0">
                <a:solidFill>
                  <a:schemeClr val="bg2"/>
                </a:solidFill>
              </a:rPr>
              <a:t>FeistyForwarders_0968120672</a:t>
            </a:r>
          </a:p>
        </p:txBody>
      </p:sp>
    </p:spTree>
    <p:extLst>
      <p:ext uri="{BB962C8B-B14F-4D97-AF65-F5344CB8AC3E}">
        <p14:creationId xmlns:p14="http://schemas.microsoft.com/office/powerpoint/2010/main" val="1912001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914378">
              <a:buClr>
                <a:srgbClr val="000000"/>
              </a:buClr>
            </a:pPr>
            <a:fld id="{00000000-1234-1234-1234-123412341234}" type="slidenum">
              <a:rPr lang="en" sz="1400" kern="0" smtClean="0">
                <a:solidFill>
                  <a:srgbClr val="000000"/>
                </a:solidFill>
                <a:cs typeface="Arial"/>
                <a:sym typeface="Arial"/>
              </a:rPr>
              <a:pPr defTabSz="914378">
                <a:buClr>
                  <a:srgbClr val="000000"/>
                </a:buClr>
              </a:pPr>
              <a:t>‹#›</a:t>
            </a:fld>
            <a:endParaRPr lang="en" sz="1400" kern="0">
              <a:solidFill>
                <a:srgbClr val="000000"/>
              </a:solidFill>
              <a:cs typeface="Arial"/>
              <a:sym typeface="Arial"/>
            </a:endParaRPr>
          </a:p>
        </p:txBody>
      </p:sp>
      <p:sp>
        <p:nvSpPr>
          <p:cNvPr id="26" name="Google Shape;26;p3"/>
          <p:cNvSpPr/>
          <p:nvPr/>
        </p:nvSpPr>
        <p:spPr>
          <a:xfrm>
            <a:off x="3551832"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2"/>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7" y="613143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8" y="848209"/>
            <a:ext cx="4225764" cy="4546629"/>
          </a:xfrm>
          <a:prstGeom prst="rect">
            <a:avLst/>
          </a:prstGeom>
          <a:noFill/>
        </p:spPr>
        <p:txBody>
          <a:bodyPr wrap="square" rtlCol="0">
            <a:spAutoFit/>
          </a:bodyPr>
          <a:lstStyle/>
          <a:p>
            <a:pPr marL="0" marR="0" lvl="0" indent="0" algn="ctr" defTabSz="914378" rtl="0" eaLnBrk="1" fontAlgn="auto" latinLnBrk="0" hangingPunct="1">
              <a:lnSpc>
                <a:spcPct val="110000"/>
              </a:lnSpc>
              <a:spcBef>
                <a:spcPts val="0"/>
              </a:spcBef>
              <a:spcAft>
                <a:spcPts val="0"/>
              </a:spcAft>
              <a:buClr>
                <a:srgbClr val="000000"/>
              </a:buClr>
              <a:buSzTx/>
              <a:buFont typeface="Arial"/>
              <a:buNone/>
              <a:tabLst/>
              <a:defRPr/>
            </a:pPr>
            <a:r>
              <a:rPr kumimoji="0" lang="vi-VN" sz="5400" b="1" i="0" u="none" strike="noStrike" kern="0" cap="none" spc="38"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NHẬN </a:t>
            </a:r>
          </a:p>
          <a:p>
            <a:pPr marL="0" marR="0" lvl="0" indent="0" algn="ctr" defTabSz="914378" rtl="0" eaLnBrk="1" fontAlgn="auto" latinLnBrk="0" hangingPunct="1">
              <a:lnSpc>
                <a:spcPct val="110000"/>
              </a:lnSpc>
              <a:spcBef>
                <a:spcPts val="0"/>
              </a:spcBef>
              <a:spcAft>
                <a:spcPts val="0"/>
              </a:spcAft>
              <a:buClr>
                <a:srgbClr val="000000"/>
              </a:buClr>
              <a:buSzTx/>
              <a:buFont typeface="Arial"/>
              <a:buNone/>
              <a:tabLst/>
              <a:defRPr/>
            </a:pPr>
            <a:r>
              <a:rPr kumimoji="0" lang="vi-VN" sz="5400" b="1" i="0" u="none" strike="noStrike" kern="0" cap="none" spc="38"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 </a:t>
            </a:r>
          </a:p>
          <a:p>
            <a:pPr marL="0" marR="0" lvl="0" indent="0" algn="ctr" defTabSz="914378" rtl="0" eaLnBrk="1" fontAlgn="auto" latinLnBrk="0" hangingPunct="1">
              <a:lnSpc>
                <a:spcPct val="110000"/>
              </a:lnSpc>
              <a:spcBef>
                <a:spcPts val="0"/>
              </a:spcBef>
              <a:spcAft>
                <a:spcPts val="0"/>
              </a:spcAft>
              <a:buClr>
                <a:srgbClr val="000000"/>
              </a:buClr>
              <a:buSzTx/>
              <a:buFont typeface="Arial"/>
              <a:buNone/>
              <a:tabLst/>
              <a:defRPr/>
            </a:pPr>
            <a:r>
              <a:rPr kumimoji="0" lang="vi-VN" sz="5400" b="1" i="0" u="none" strike="noStrike" kern="0" cap="none" spc="38"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VÀ </a:t>
            </a:r>
          </a:p>
          <a:p>
            <a:pPr marL="0" marR="0" lvl="0" indent="0" algn="ctr" defTabSz="914378" rtl="0" eaLnBrk="1" fontAlgn="auto" latinLnBrk="0" hangingPunct="1">
              <a:lnSpc>
                <a:spcPct val="110000"/>
              </a:lnSpc>
              <a:spcBef>
                <a:spcPts val="0"/>
              </a:spcBef>
              <a:spcAft>
                <a:spcPts val="0"/>
              </a:spcAft>
              <a:buClr>
                <a:srgbClr val="000000"/>
              </a:buClr>
              <a:buSzTx/>
              <a:buFont typeface="Arial"/>
              <a:buNone/>
              <a:tabLst/>
              <a:defRPr/>
            </a:pPr>
            <a:r>
              <a:rPr kumimoji="0" lang="vi-VN" sz="5400" b="1" i="0" u="none" strike="noStrike" kern="0" cap="none" spc="38"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SỬA </a:t>
            </a:r>
          </a:p>
          <a:p>
            <a:pPr marL="0" marR="0" lvl="0" indent="0" algn="ctr" defTabSz="914378" rtl="0" eaLnBrk="1" fontAlgn="auto" latinLnBrk="0" hangingPunct="1">
              <a:lnSpc>
                <a:spcPct val="110000"/>
              </a:lnSpc>
              <a:spcBef>
                <a:spcPts val="0"/>
              </a:spcBef>
              <a:spcAft>
                <a:spcPts val="0"/>
              </a:spcAft>
              <a:buClr>
                <a:srgbClr val="000000"/>
              </a:buClr>
              <a:buSzTx/>
              <a:buFont typeface="Arial"/>
              <a:buNone/>
              <a:tabLst/>
              <a:defRPr/>
            </a:pPr>
            <a:r>
              <a:rPr kumimoji="0" lang="vi-VN" sz="5400" b="1" i="0" u="none" strike="noStrike" kern="0" cap="none" spc="38"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a:t>
            </a:r>
          </a:p>
        </p:txBody>
      </p:sp>
      <p:sp>
        <p:nvSpPr>
          <p:cNvPr id="30" name="Google Shape;30;p3"/>
          <p:cNvSpPr/>
          <p:nvPr/>
        </p:nvSpPr>
        <p:spPr>
          <a:xfrm>
            <a:off x="9303214" y="389218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8" y="5960620"/>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200"/>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4" y="615907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139240" cy="646331"/>
          </a:xfrm>
          <a:prstGeom prst="rect">
            <a:avLst/>
          </a:prstGeom>
          <a:noFill/>
        </p:spPr>
        <p:txBody>
          <a:bodyPr wrap="none" rtlCol="0">
            <a:sp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r>
              <a:rPr kumimoji="0" lang="vi-VN" sz="3600" b="1" i="0" u="none" strike="noStrike" kern="0" cap="none" spc="38"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4</a:t>
            </a:r>
          </a:p>
        </p:txBody>
      </p:sp>
      <p:pic>
        <p:nvPicPr>
          <p:cNvPr id="1026" name="Picture 2" descr="IV: 5 biện pháp có thể giúp trẻ biết nghe lời và xây dựng nhân cách vững  vàng khi lớn lên">
            <a:extLst>
              <a:ext uri="{FF2B5EF4-FFF2-40B4-BE49-F238E27FC236}">
                <a16:creationId xmlns:a16="http://schemas.microsoft.com/office/drawing/2014/main" id="{6410E087-DD10-4329-B726-BAB2B3B44F4D}"/>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backgroundRemoval t="9969" b="98131" l="8219" r="90411">
                        <a14:foregroundMark x1="54110" y1="90966" x2="63242" y2="95327"/>
                        <a14:foregroundMark x1="80594" y1="16199" x2="85388" y2="90966"/>
                        <a14:foregroundMark x1="84932" y1="49221" x2="90411" y2="56075"/>
                        <a14:foregroundMark x1="80822" y1="51713" x2="78311" y2="84424"/>
                        <a14:foregroundMark x1="75799" y1="57944" x2="75799" y2="58255"/>
                        <a14:foregroundMark x1="77854" y1="88474" x2="84703" y2="94081"/>
                        <a14:foregroundMark x1="17288" y1="78816" x2="19635" y2="96573"/>
                        <a14:foregroundMark x1="17247" y1="78505" x2="17288" y2="78816"/>
                        <a14:foregroundMark x1="14612" y1="58567" x2="17247" y2="78505"/>
                        <a14:foregroundMark x1="51142" y1="98131" x2="63242" y2="98442"/>
                        <a14:foregroundMark x1="89726" y1="59190" x2="89726" y2="59502"/>
                        <a14:foregroundMark x1="80822" y1="52025" x2="76941" y2="78505"/>
                        <a14:foregroundMark x1="82192" y1="50467" x2="82192" y2="50467"/>
                        <a14:foregroundMark x1="81735" y1="48910" x2="81735" y2="48910"/>
                        <a14:foregroundMark x1="80594" y1="48910" x2="80594" y2="48910"/>
                        <a14:foregroundMark x1="24201" y1="98131" x2="24201" y2="98131"/>
                        <a14:foregroundMark x1="8219" y1="77570" x2="8219" y2="77570"/>
                        <a14:foregroundMark x1="41553" y1="83801" x2="41553" y2="83801"/>
                        <a14:foregroundMark x1="26941" y1="63240" x2="26941" y2="63240"/>
                        <a14:foregroundMark x1="40411" y1="85047" x2="40411" y2="82866"/>
                        <a14:backgroundMark x1="14612" y1="78505" x2="14612" y2="78505"/>
                        <a14:backgroundMark x1="12557" y1="76947" x2="12557" y2="76947"/>
                        <a14:backgroundMark x1="17123" y1="78816" x2="17123" y2="78816"/>
                        <a14:backgroundMark x1="17580" y1="78816" x2="17580" y2="78816"/>
                      </a14:backgroundRemoval>
                    </a14:imgEffect>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716971" y="2495261"/>
            <a:ext cx="5951836" cy="4361962"/>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28;p3">
            <a:extLst>
              <a:ext uri="{FF2B5EF4-FFF2-40B4-BE49-F238E27FC236}">
                <a16:creationId xmlns:a16="http://schemas.microsoft.com/office/drawing/2014/main" id="{9A9E6374-6F27-4919-828F-EDB8D36687CA}"/>
              </a:ext>
            </a:extLst>
          </p:cNvPr>
          <p:cNvSpPr/>
          <p:nvPr userDrawn="1"/>
        </p:nvSpPr>
        <p:spPr>
          <a:xfrm>
            <a:off x="222522" y="1482256"/>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1;p3">
            <a:extLst>
              <a:ext uri="{FF2B5EF4-FFF2-40B4-BE49-F238E27FC236}">
                <a16:creationId xmlns:a16="http://schemas.microsoft.com/office/drawing/2014/main" id="{08181C7D-9182-4C61-8E2B-2996BEB330D7}"/>
              </a:ext>
            </a:extLst>
          </p:cNvPr>
          <p:cNvSpPr/>
          <p:nvPr userDrawn="1"/>
        </p:nvSpPr>
        <p:spPr>
          <a:xfrm>
            <a:off x="2886979" y="546339"/>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2;p3">
            <a:extLst>
              <a:ext uri="{FF2B5EF4-FFF2-40B4-BE49-F238E27FC236}">
                <a16:creationId xmlns:a16="http://schemas.microsoft.com/office/drawing/2014/main" id="{A84F8B0B-AD1E-4180-B7EC-F7275A58B3CC}"/>
              </a:ext>
            </a:extLst>
          </p:cNvPr>
          <p:cNvSpPr/>
          <p:nvPr userDrawn="1"/>
        </p:nvSpPr>
        <p:spPr>
          <a:xfrm>
            <a:off x="6945787" y="546339"/>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3;p3">
            <a:extLst>
              <a:ext uri="{FF2B5EF4-FFF2-40B4-BE49-F238E27FC236}">
                <a16:creationId xmlns:a16="http://schemas.microsoft.com/office/drawing/2014/main" id="{FA4B92BF-D0D0-45F0-8607-EDCF53D9735A}"/>
              </a:ext>
            </a:extLst>
          </p:cNvPr>
          <p:cNvSpPr/>
          <p:nvPr userDrawn="1"/>
        </p:nvSpPr>
        <p:spPr>
          <a:xfrm>
            <a:off x="476872" y="4295307"/>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6;p3">
            <a:extLst>
              <a:ext uri="{FF2B5EF4-FFF2-40B4-BE49-F238E27FC236}">
                <a16:creationId xmlns:a16="http://schemas.microsoft.com/office/drawing/2014/main" id="{B0B3D858-9A4A-4251-9AA5-F05D60970416}"/>
              </a:ext>
            </a:extLst>
          </p:cNvPr>
          <p:cNvSpPr/>
          <p:nvPr userDrawn="1"/>
        </p:nvSpPr>
        <p:spPr>
          <a:xfrm>
            <a:off x="3714428"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9;p3">
            <a:extLst>
              <a:ext uri="{FF2B5EF4-FFF2-40B4-BE49-F238E27FC236}">
                <a16:creationId xmlns:a16="http://schemas.microsoft.com/office/drawing/2014/main" id="{E13B4C12-5701-460B-86DE-FEE31944CC33}"/>
              </a:ext>
            </a:extLst>
          </p:cNvPr>
          <p:cNvSpPr/>
          <p:nvPr userDrawn="1"/>
        </p:nvSpPr>
        <p:spPr>
          <a:xfrm>
            <a:off x="2410403" y="626619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68650" tIns="34325" rIns="68650" bIns="343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TextBox 41">
            <a:extLst>
              <a:ext uri="{FF2B5EF4-FFF2-40B4-BE49-F238E27FC236}">
                <a16:creationId xmlns:a16="http://schemas.microsoft.com/office/drawing/2014/main" id="{5EF186DA-4F6F-4EB7-B7BF-4A5C7D7582CD}"/>
              </a:ext>
            </a:extLst>
          </p:cNvPr>
          <p:cNvSpPr txBox="1"/>
          <p:nvPr userDrawn="1"/>
        </p:nvSpPr>
        <p:spPr>
          <a:xfrm>
            <a:off x="9027688" y="6604773"/>
            <a:ext cx="1605064" cy="184666"/>
          </a:xfrm>
          <a:prstGeom prst="rect">
            <a:avLst/>
          </a:prstGeom>
          <a:noFill/>
        </p:spPr>
        <p:txBody>
          <a:bodyPr wrap="square" rtlCol="0">
            <a:spAutoFit/>
          </a:bodyPr>
          <a:lstStyle/>
          <a:p>
            <a:r>
              <a:rPr lang="en-US" sz="600" dirty="0">
                <a:solidFill>
                  <a:schemeClr val="bg2"/>
                </a:solidFill>
              </a:rPr>
              <a:t>FeistyForwarders_0968120672</a:t>
            </a:r>
          </a:p>
        </p:txBody>
      </p:sp>
    </p:spTree>
    <p:extLst>
      <p:ext uri="{BB962C8B-B14F-4D97-AF65-F5344CB8AC3E}">
        <p14:creationId xmlns:p14="http://schemas.microsoft.com/office/powerpoint/2010/main" val="31193780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3.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4.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theme" Target="../theme/theme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050372981"/>
      </p:ext>
    </p:extLst>
  </p:cSld>
  <p:clrMap bg1="lt1" tx1="dk1" bg2="dk2" tx2="lt2" accent1="accent1" accent2="accent2" accent3="accent3" accent4="accent4" accent5="accent5" accent6="accent6" hlink="hlink" folHlink="folHlink"/>
  <p:sldLayoutIdLst>
    <p:sldLayoutId id="2147483661" r:id="rId1"/>
    <p:sldLayoutId id="2147483662" r:id="rId2"/>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3489416335"/>
      </p:ext>
    </p:extLst>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518367061"/>
      </p:ext>
    </p:extLst>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2939138215"/>
      </p:ext>
    </p:extLst>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3712228247"/>
      </p:ext>
    </p:extLst>
  </p:cSld>
  <p:clrMap bg1="lt1" tx1="dk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microsoft.com/office/2007/relationships/hdphoto" Target="../media/hdphoto8.wdp"/><Relationship Id="rId3" Type="http://schemas.microsoft.com/office/2007/relationships/hdphoto" Target="../media/hdphoto2.wdp"/><Relationship Id="rId7" Type="http://schemas.microsoft.com/office/2007/relationships/hdphoto" Target="../media/hdphoto5.wdp"/><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9.png"/><Relationship Id="rId11" Type="http://schemas.microsoft.com/office/2007/relationships/hdphoto" Target="../media/hdphoto7.wdp"/><Relationship Id="rId5" Type="http://schemas.microsoft.com/office/2007/relationships/hdphoto" Target="../media/hdphoto4.wdp"/><Relationship Id="rId10" Type="http://schemas.openxmlformats.org/officeDocument/2006/relationships/image" Target="../media/image21.png"/><Relationship Id="rId4" Type="http://schemas.openxmlformats.org/officeDocument/2006/relationships/image" Target="../media/image18.png"/><Relationship Id="rId9" Type="http://schemas.microsoft.com/office/2007/relationships/hdphoto" Target="../media/hdphoto6.wdp"/></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4.png"/><Relationship Id="rId5" Type="http://schemas.microsoft.com/office/2007/relationships/hdphoto" Target="../media/hdphoto9.wdp"/><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293CC7-4AA3-4263-86BF-82B2BF7B45D0}"/>
              </a:ext>
            </a:extLst>
          </p:cNvPr>
          <p:cNvSpPr txBox="1"/>
          <p:nvPr/>
        </p:nvSpPr>
        <p:spPr>
          <a:xfrm>
            <a:off x="217714" y="0"/>
            <a:ext cx="2255746"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FFFFFF"/>
                </a:solidFill>
                <a:effectLst/>
                <a:uLnTx/>
                <a:uFillTx/>
                <a:latin typeface="+mj-lt"/>
                <a:ea typeface="+mn-ea"/>
                <a:cs typeface="+mn-cs"/>
              </a:rPr>
              <a:t>BÀI 14</a:t>
            </a:r>
          </a:p>
        </p:txBody>
      </p:sp>
      <p:sp>
        <p:nvSpPr>
          <p:cNvPr id="3" name="TextBox 2">
            <a:extLst>
              <a:ext uri="{FF2B5EF4-FFF2-40B4-BE49-F238E27FC236}">
                <a16:creationId xmlns:a16="http://schemas.microsoft.com/office/drawing/2014/main" id="{2E5910A4-4648-45A7-A1E5-287DDCC00F12}"/>
              </a:ext>
            </a:extLst>
          </p:cNvPr>
          <p:cNvSpPr txBox="1"/>
          <p:nvPr/>
        </p:nvSpPr>
        <p:spPr>
          <a:xfrm>
            <a:off x="217714" y="1234169"/>
            <a:ext cx="6075364"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dirty="0">
                <a:ln>
                  <a:noFill/>
                </a:ln>
                <a:solidFill>
                  <a:srgbClr val="002060"/>
                </a:solidFill>
                <a:effectLst/>
                <a:uLnTx/>
                <a:uFillTx/>
                <a:latin typeface="+mj-lt"/>
                <a:ea typeface="+mn-ea"/>
                <a:cs typeface="+mn-cs"/>
              </a:rPr>
              <a:t>TÌM HIỂU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dirty="0">
                <a:ln>
                  <a:noFill/>
                </a:ln>
                <a:solidFill>
                  <a:srgbClr val="002060"/>
                </a:solidFill>
                <a:effectLst/>
                <a:uLnTx/>
                <a:uFillTx/>
                <a:latin typeface="+mj-lt"/>
                <a:ea typeface="+mn-ea"/>
                <a:cs typeface="+mn-cs"/>
              </a:rPr>
              <a:t>QUY ĐỊNH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dirty="0">
                <a:ln>
                  <a:noFill/>
                </a:ln>
                <a:solidFill>
                  <a:srgbClr val="002060"/>
                </a:solidFill>
                <a:effectLst/>
                <a:uLnTx/>
                <a:uFillTx/>
                <a:latin typeface="+mj-lt"/>
                <a:ea typeface="+mn-ea"/>
                <a:cs typeface="+mn-cs"/>
              </a:rPr>
              <a:t>NƠI CÔNG CỘNG</a:t>
            </a:r>
          </a:p>
        </p:txBody>
      </p:sp>
    </p:spTree>
    <p:extLst>
      <p:ext uri="{BB962C8B-B14F-4D97-AF65-F5344CB8AC3E}">
        <p14:creationId xmlns:p14="http://schemas.microsoft.com/office/powerpoint/2010/main" val="1426881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B4797D74-6B3F-E663-9AD7-A3A30A358245}"/>
              </a:ext>
            </a:extLst>
          </p:cNvPr>
          <p:cNvSpPr txBox="1">
            <a:spLocks/>
          </p:cNvSpPr>
          <p:nvPr/>
        </p:nvSpPr>
        <p:spPr>
          <a:xfrm>
            <a:off x="2621609" y="500264"/>
            <a:ext cx="7886700" cy="132556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a:ln>
                  <a:noFill/>
                </a:ln>
                <a:solidFill>
                  <a:srgbClr val="A2CF9D">
                    <a:lumMod val="50000"/>
                  </a:srgbClr>
                </a:solidFill>
                <a:effectLst/>
                <a:uLnTx/>
                <a:uFillTx/>
                <a:latin typeface="Arial"/>
                <a:cs typeface="Times New Roman" panose="02020603050405020304" pitchFamily="18" charset="0"/>
                <a:sym typeface="Arial"/>
              </a:rPr>
              <a:t>YÊU CẦU CẦN ĐẠT</a:t>
            </a:r>
          </a:p>
        </p:txBody>
      </p:sp>
      <p:pic>
        <p:nvPicPr>
          <p:cNvPr id="4" name="Picture 3">
            <a:extLst>
              <a:ext uri="{FF2B5EF4-FFF2-40B4-BE49-F238E27FC236}">
                <a16:creationId xmlns:a16="http://schemas.microsoft.com/office/drawing/2014/main" id="{1A3FAC92-20E4-CAC9-FC58-F9EE7773FA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4159" y="3000375"/>
            <a:ext cx="3176291" cy="3511600"/>
          </a:xfrm>
          <a:prstGeom prst="rect">
            <a:avLst/>
          </a:prstGeom>
        </p:spPr>
      </p:pic>
      <p:grpSp>
        <p:nvGrpSpPr>
          <p:cNvPr id="5" name="Group 4">
            <a:extLst>
              <a:ext uri="{FF2B5EF4-FFF2-40B4-BE49-F238E27FC236}">
                <a16:creationId xmlns:a16="http://schemas.microsoft.com/office/drawing/2014/main" id="{06B90FDA-1AAE-A9A1-A0B3-E2F0269F3289}"/>
              </a:ext>
            </a:extLst>
          </p:cNvPr>
          <p:cNvGrpSpPr/>
          <p:nvPr/>
        </p:nvGrpSpPr>
        <p:grpSpPr>
          <a:xfrm>
            <a:off x="707021" y="-1168400"/>
            <a:ext cx="6758379" cy="4020578"/>
            <a:chOff x="934431" y="1800785"/>
            <a:chExt cx="10047893" cy="2391325"/>
          </a:xfrm>
        </p:grpSpPr>
        <p:sp>
          <p:nvSpPr>
            <p:cNvPr id="6" name="Rectangle: Rounded Corners 5">
              <a:extLst>
                <a:ext uri="{FF2B5EF4-FFF2-40B4-BE49-F238E27FC236}">
                  <a16:creationId xmlns:a16="http://schemas.microsoft.com/office/drawing/2014/main" id="{702A4DFB-177C-5136-840B-F5D36522FC24}"/>
                </a:ext>
              </a:extLst>
            </p:cNvPr>
            <p:cNvSpPr/>
            <p:nvPr/>
          </p:nvSpPr>
          <p:spPr>
            <a:xfrm>
              <a:off x="934431" y="3361113"/>
              <a:ext cx="10047893" cy="830997"/>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FFFFFF"/>
                </a:solidFill>
                <a:effectLst/>
                <a:uLnTx/>
                <a:uFillTx/>
                <a:latin typeface="Arial"/>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Arial"/>
                  <a:ea typeface="+mn-ea"/>
                  <a:cs typeface="Times New Roman" panose="02020603050405020304" pitchFamily="18" charset="0"/>
                </a:rPr>
                <a:t>Nêu được một số </a:t>
              </a:r>
              <a:r>
                <a:rPr kumimoji="0" lang="en-US" sz="2800" b="1" i="0" u="none" strike="noStrike" kern="1200" cap="none" spc="0" normalizeH="0" baseline="0" noProof="0">
                  <a:ln>
                    <a:noFill/>
                  </a:ln>
                  <a:solidFill>
                    <a:srgbClr val="FFFFFF"/>
                  </a:solidFill>
                  <a:effectLst/>
                  <a:uLnTx/>
                  <a:uFillTx/>
                  <a:latin typeface="Arial"/>
                  <a:ea typeface="+mn-ea"/>
                  <a:cs typeface="Times New Roman" panose="02020603050405020304" pitchFamily="18" charset="0"/>
                </a:rPr>
                <a:t>quy định cần tuân thủ</a:t>
              </a:r>
              <a:r>
                <a:rPr kumimoji="0" lang="vi-VN" sz="2800" b="1" i="0" u="none" strike="noStrike" kern="1200" cap="none" spc="0" normalizeH="0" baseline="0" noProof="0">
                  <a:ln>
                    <a:noFill/>
                  </a:ln>
                  <a:solidFill>
                    <a:srgbClr val="FFFFFF"/>
                  </a:solidFill>
                  <a:effectLst/>
                  <a:uLnTx/>
                  <a:uFillTx/>
                  <a:latin typeface="Arial"/>
                  <a:ea typeface="+mn-ea"/>
                  <a:cs typeface="Times New Roman" panose="02020603050405020304" pitchFamily="18" charset="0"/>
                </a:rPr>
                <a:t> ở nơi công cộng.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Arial"/>
                <a:ea typeface="+mn-ea"/>
                <a:cs typeface="Times New Roman" panose="02020603050405020304" pitchFamily="18" charset="0"/>
              </a:endParaRPr>
            </a:p>
          </p:txBody>
        </p:sp>
        <p:sp>
          <p:nvSpPr>
            <p:cNvPr id="7" name="TextBox 6">
              <a:extLst>
                <a:ext uri="{FF2B5EF4-FFF2-40B4-BE49-F238E27FC236}">
                  <a16:creationId xmlns:a16="http://schemas.microsoft.com/office/drawing/2014/main" id="{130EB8F4-5BD6-83E9-E5BC-E9678A5894C4}"/>
                </a:ext>
              </a:extLst>
            </p:cNvPr>
            <p:cNvSpPr txBox="1"/>
            <p:nvPr/>
          </p:nvSpPr>
          <p:spPr>
            <a:xfrm flipH="1">
              <a:off x="934431" y="1800785"/>
              <a:ext cx="10047893" cy="2745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400" b="1" i="0" u="none" strike="noStrike" kern="1200" cap="none" spc="0" normalizeH="0" baseline="0" noProof="0">
                <a:ln>
                  <a:noFill/>
                </a:ln>
                <a:solidFill>
                  <a:srgbClr val="002060"/>
                </a:solidFill>
                <a:effectLst/>
                <a:uLnTx/>
                <a:uFillTx/>
                <a:latin typeface="Arial"/>
                <a:ea typeface="+mn-ea"/>
                <a:cs typeface="+mn-cs"/>
              </a:endParaRPr>
            </a:p>
          </p:txBody>
        </p:sp>
      </p:grpSp>
      <p:sp>
        <p:nvSpPr>
          <p:cNvPr id="8" name="Rectangle: Rounded Corners 7">
            <a:extLst>
              <a:ext uri="{FF2B5EF4-FFF2-40B4-BE49-F238E27FC236}">
                <a16:creationId xmlns:a16="http://schemas.microsoft.com/office/drawing/2014/main" id="{4B424628-88B8-C979-FE53-DA7F150E2F32}"/>
              </a:ext>
            </a:extLst>
          </p:cNvPr>
          <p:cNvSpPr/>
          <p:nvPr/>
        </p:nvSpPr>
        <p:spPr>
          <a:xfrm>
            <a:off x="707021" y="3191898"/>
            <a:ext cx="6758379" cy="1397170"/>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Arial"/>
                <a:ea typeface="+mn-ea"/>
                <a:cs typeface="Times New Roman" panose="02020603050405020304" pitchFamily="18" charset="0"/>
              </a:rPr>
              <a:t>Nêu được</a:t>
            </a:r>
            <a:r>
              <a:rPr kumimoji="0" lang="en-US" sz="2800" b="1" i="0" u="none" strike="noStrike" kern="1200" cap="none" spc="0" normalizeH="0" baseline="0" noProof="0">
                <a:ln>
                  <a:noFill/>
                </a:ln>
                <a:solidFill>
                  <a:srgbClr val="FFFFFF"/>
                </a:solidFill>
                <a:effectLst/>
                <a:uLnTx/>
                <a:uFillTx/>
                <a:latin typeface="Arial"/>
                <a:ea typeface="+mn-ea"/>
                <a:cs typeface="Times New Roman" panose="02020603050405020304" pitchFamily="18" charset="0"/>
              </a:rPr>
              <a:t> những quy định cần tuân thủ ở nơi em sống.</a:t>
            </a:r>
            <a:endParaRPr kumimoji="0" lang="en-US" sz="2800" b="0" i="0" u="none" strike="noStrike" kern="1200" cap="none" spc="0" normalizeH="0" baseline="0" noProof="0">
              <a:ln>
                <a:noFill/>
              </a:ln>
              <a:solidFill>
                <a:srgbClr val="FFFFFF"/>
              </a:solidFill>
              <a:effectLst/>
              <a:uLnTx/>
              <a:uFillTx/>
              <a:latin typeface="Arial"/>
              <a:ea typeface="+mn-ea"/>
              <a:cs typeface="Times New Roman" panose="02020603050405020304" pitchFamily="18" charset="0"/>
            </a:endParaRPr>
          </a:p>
        </p:txBody>
      </p:sp>
      <p:sp>
        <p:nvSpPr>
          <p:cNvPr id="9" name="Rectangle: Rounded Corners 8">
            <a:extLst>
              <a:ext uri="{FF2B5EF4-FFF2-40B4-BE49-F238E27FC236}">
                <a16:creationId xmlns:a16="http://schemas.microsoft.com/office/drawing/2014/main" id="{3335A904-3FD2-0FAC-ACF4-91E01CB82DDC}"/>
              </a:ext>
            </a:extLst>
          </p:cNvPr>
          <p:cNvSpPr/>
          <p:nvPr/>
        </p:nvSpPr>
        <p:spPr>
          <a:xfrm>
            <a:off x="707020" y="4881030"/>
            <a:ext cx="6758379" cy="1397170"/>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Arial"/>
                <a:ea typeface="+mn-ea"/>
                <a:cs typeface="Times New Roman" panose="02020603050405020304" pitchFamily="18" charset="0"/>
              </a:rPr>
              <a:t>T</a:t>
            </a:r>
            <a:r>
              <a:rPr kumimoji="0" lang="en-US" sz="2800" b="1" i="0" u="none" strike="noStrike" kern="1200" cap="none" spc="0" normalizeH="0" baseline="0" noProof="0">
                <a:ln>
                  <a:noFill/>
                </a:ln>
                <a:solidFill>
                  <a:srgbClr val="FFFFFF"/>
                </a:solidFill>
                <a:effectLst/>
                <a:uLnTx/>
                <a:uFillTx/>
                <a:latin typeface="Arial"/>
                <a:ea typeface="+mn-ea"/>
                <a:cs typeface="Times New Roman" panose="02020603050405020304" pitchFamily="18" charset="0"/>
              </a:rPr>
              <a:t>ìm hiểu và tham quan những hoạt động phù hợp.</a:t>
            </a:r>
            <a:endParaRPr kumimoji="0" lang="en-US" sz="2800" b="0" i="0" u="none" strike="noStrike" kern="1200" cap="none" spc="0" normalizeH="0" baseline="0" noProof="0">
              <a:ln>
                <a:noFill/>
              </a:ln>
              <a:solidFill>
                <a:srgbClr val="FFFFFF"/>
              </a:solidFill>
              <a:effectLst/>
              <a:uLnTx/>
              <a:uFillTx/>
              <a:latin typeface="Arial"/>
              <a:ea typeface="+mn-ea"/>
              <a:cs typeface="Times New Roman" panose="02020603050405020304" pitchFamily="18" charset="0"/>
            </a:endParaRPr>
          </a:p>
        </p:txBody>
      </p:sp>
    </p:spTree>
    <p:extLst>
      <p:ext uri="{BB962C8B-B14F-4D97-AF65-F5344CB8AC3E}">
        <p14:creationId xmlns:p14="http://schemas.microsoft.com/office/powerpoint/2010/main" val="3609140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te children playing at pencil house Premium Vector">
            <a:extLst>
              <a:ext uri="{FF2B5EF4-FFF2-40B4-BE49-F238E27FC236}">
                <a16:creationId xmlns:a16="http://schemas.microsoft.com/office/drawing/2014/main" id="{270CF2DB-25FB-5B32-ADAE-B671E94405F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3977" y="610890"/>
            <a:ext cx="4644572" cy="590597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4FB5379-0103-F13C-2876-D4B72C428297}"/>
              </a:ext>
            </a:extLst>
          </p:cNvPr>
          <p:cNvSpPr txBox="1"/>
          <p:nvPr/>
        </p:nvSpPr>
        <p:spPr>
          <a:xfrm>
            <a:off x="4591050" y="2136338"/>
            <a:ext cx="7042967"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00B050"/>
                </a:solidFill>
                <a:effectLst/>
                <a:uLnTx/>
                <a:uFillTx/>
                <a:ea typeface="+mn-ea"/>
                <a:cs typeface="Times New Roman" panose="02020603050405020304" pitchFamily="18" charset="0"/>
              </a:rPr>
              <a:t>Tạm biệt và hẹn gặp lại các con trong các tiết học sau!</a:t>
            </a:r>
            <a:endParaRPr kumimoji="0" lang="vi-VN" sz="5400" b="1" i="0" u="none" strike="noStrike" kern="1200" cap="none" spc="0" normalizeH="0" baseline="0" noProof="0" dirty="0">
              <a:ln>
                <a:noFill/>
              </a:ln>
              <a:solidFill>
                <a:srgbClr val="00B050"/>
              </a:solidFill>
              <a:effectLst/>
              <a:uLnTx/>
              <a:uFillTx/>
              <a:ea typeface="+mn-ea"/>
              <a:cs typeface="Times New Roman" panose="02020603050405020304" pitchFamily="18" charset="0"/>
            </a:endParaRPr>
          </a:p>
        </p:txBody>
      </p:sp>
    </p:spTree>
    <p:extLst>
      <p:ext uri="{BB962C8B-B14F-4D97-AF65-F5344CB8AC3E}">
        <p14:creationId xmlns:p14="http://schemas.microsoft.com/office/powerpoint/2010/main" val="2756645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B4797D74-6B3F-E663-9AD7-A3A30A358245}"/>
              </a:ext>
            </a:extLst>
          </p:cNvPr>
          <p:cNvSpPr txBox="1">
            <a:spLocks/>
          </p:cNvSpPr>
          <p:nvPr/>
        </p:nvSpPr>
        <p:spPr>
          <a:xfrm>
            <a:off x="2621609" y="500264"/>
            <a:ext cx="7886700" cy="132556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a:ln>
                  <a:noFill/>
                </a:ln>
                <a:solidFill>
                  <a:srgbClr val="A2CF9D">
                    <a:lumMod val="50000"/>
                  </a:srgbClr>
                </a:solidFill>
                <a:effectLst/>
                <a:uLnTx/>
                <a:uFillTx/>
                <a:latin typeface="Arial"/>
                <a:cs typeface="Times New Roman" panose="02020603050405020304" pitchFamily="18" charset="0"/>
                <a:sym typeface="Arial"/>
              </a:rPr>
              <a:t>YÊU CẦU CẦN ĐẠT</a:t>
            </a:r>
          </a:p>
        </p:txBody>
      </p:sp>
      <p:pic>
        <p:nvPicPr>
          <p:cNvPr id="4" name="Picture 3">
            <a:extLst>
              <a:ext uri="{FF2B5EF4-FFF2-40B4-BE49-F238E27FC236}">
                <a16:creationId xmlns:a16="http://schemas.microsoft.com/office/drawing/2014/main" id="{1A3FAC92-20E4-CAC9-FC58-F9EE7773FA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4159" y="3000375"/>
            <a:ext cx="3176291" cy="3511600"/>
          </a:xfrm>
          <a:prstGeom prst="rect">
            <a:avLst/>
          </a:prstGeom>
        </p:spPr>
      </p:pic>
      <p:grpSp>
        <p:nvGrpSpPr>
          <p:cNvPr id="5" name="Group 4">
            <a:extLst>
              <a:ext uri="{FF2B5EF4-FFF2-40B4-BE49-F238E27FC236}">
                <a16:creationId xmlns:a16="http://schemas.microsoft.com/office/drawing/2014/main" id="{06B90FDA-1AAE-A9A1-A0B3-E2F0269F3289}"/>
              </a:ext>
            </a:extLst>
          </p:cNvPr>
          <p:cNvGrpSpPr/>
          <p:nvPr/>
        </p:nvGrpSpPr>
        <p:grpSpPr>
          <a:xfrm>
            <a:off x="707021" y="-1168400"/>
            <a:ext cx="6758379" cy="4020578"/>
            <a:chOff x="934431" y="1800785"/>
            <a:chExt cx="10047893" cy="2391325"/>
          </a:xfrm>
        </p:grpSpPr>
        <p:sp>
          <p:nvSpPr>
            <p:cNvPr id="6" name="Rectangle: Rounded Corners 5">
              <a:extLst>
                <a:ext uri="{FF2B5EF4-FFF2-40B4-BE49-F238E27FC236}">
                  <a16:creationId xmlns:a16="http://schemas.microsoft.com/office/drawing/2014/main" id="{702A4DFB-177C-5136-840B-F5D36522FC24}"/>
                </a:ext>
              </a:extLst>
            </p:cNvPr>
            <p:cNvSpPr/>
            <p:nvPr/>
          </p:nvSpPr>
          <p:spPr>
            <a:xfrm>
              <a:off x="934431" y="3361113"/>
              <a:ext cx="10047893" cy="830997"/>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FFFFFF"/>
                </a:solidFill>
                <a:effectLst/>
                <a:uLnTx/>
                <a:uFillTx/>
                <a:latin typeface="Arial"/>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Arial"/>
                  <a:ea typeface="+mn-ea"/>
                  <a:cs typeface="Times New Roman" panose="02020603050405020304" pitchFamily="18" charset="0"/>
                </a:rPr>
                <a:t>Nêu được một số </a:t>
              </a:r>
              <a:r>
                <a:rPr kumimoji="0" lang="en-US" sz="2800" b="1" i="0" u="none" strike="noStrike" kern="1200" cap="none" spc="0" normalizeH="0" baseline="0" noProof="0">
                  <a:ln>
                    <a:noFill/>
                  </a:ln>
                  <a:solidFill>
                    <a:srgbClr val="FFFFFF"/>
                  </a:solidFill>
                  <a:effectLst/>
                  <a:uLnTx/>
                  <a:uFillTx/>
                  <a:latin typeface="Arial"/>
                  <a:ea typeface="+mn-ea"/>
                  <a:cs typeface="Times New Roman" panose="02020603050405020304" pitchFamily="18" charset="0"/>
                </a:rPr>
                <a:t>quy định cần tuân thủ</a:t>
              </a:r>
              <a:r>
                <a:rPr kumimoji="0" lang="vi-VN" sz="2800" b="1" i="0" u="none" strike="noStrike" kern="1200" cap="none" spc="0" normalizeH="0" baseline="0" noProof="0">
                  <a:ln>
                    <a:noFill/>
                  </a:ln>
                  <a:solidFill>
                    <a:srgbClr val="FFFFFF"/>
                  </a:solidFill>
                  <a:effectLst/>
                  <a:uLnTx/>
                  <a:uFillTx/>
                  <a:latin typeface="Arial"/>
                  <a:ea typeface="+mn-ea"/>
                  <a:cs typeface="Times New Roman" panose="02020603050405020304" pitchFamily="18" charset="0"/>
                </a:rPr>
                <a:t> ở nơi công cộng.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Arial"/>
                <a:ea typeface="+mn-ea"/>
                <a:cs typeface="Times New Roman" panose="02020603050405020304" pitchFamily="18" charset="0"/>
              </a:endParaRPr>
            </a:p>
          </p:txBody>
        </p:sp>
        <p:sp>
          <p:nvSpPr>
            <p:cNvPr id="7" name="TextBox 6">
              <a:extLst>
                <a:ext uri="{FF2B5EF4-FFF2-40B4-BE49-F238E27FC236}">
                  <a16:creationId xmlns:a16="http://schemas.microsoft.com/office/drawing/2014/main" id="{130EB8F4-5BD6-83E9-E5BC-E9678A5894C4}"/>
                </a:ext>
              </a:extLst>
            </p:cNvPr>
            <p:cNvSpPr txBox="1"/>
            <p:nvPr/>
          </p:nvSpPr>
          <p:spPr>
            <a:xfrm flipH="1">
              <a:off x="934431" y="1800785"/>
              <a:ext cx="10047893" cy="2745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400" b="1" i="0" u="none" strike="noStrike" kern="1200" cap="none" spc="0" normalizeH="0" baseline="0" noProof="0">
                <a:ln>
                  <a:noFill/>
                </a:ln>
                <a:solidFill>
                  <a:srgbClr val="002060"/>
                </a:solidFill>
                <a:effectLst/>
                <a:uLnTx/>
                <a:uFillTx/>
                <a:latin typeface="Arial"/>
                <a:ea typeface="+mn-ea"/>
                <a:cs typeface="+mn-cs"/>
              </a:endParaRPr>
            </a:p>
          </p:txBody>
        </p:sp>
      </p:grpSp>
      <p:sp>
        <p:nvSpPr>
          <p:cNvPr id="8" name="Rectangle: Rounded Corners 7">
            <a:extLst>
              <a:ext uri="{FF2B5EF4-FFF2-40B4-BE49-F238E27FC236}">
                <a16:creationId xmlns:a16="http://schemas.microsoft.com/office/drawing/2014/main" id="{4B424628-88B8-C979-FE53-DA7F150E2F32}"/>
              </a:ext>
            </a:extLst>
          </p:cNvPr>
          <p:cNvSpPr/>
          <p:nvPr/>
        </p:nvSpPr>
        <p:spPr>
          <a:xfrm>
            <a:off x="707021" y="3191898"/>
            <a:ext cx="6758379" cy="1397170"/>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Arial"/>
                <a:ea typeface="+mn-ea"/>
                <a:cs typeface="Times New Roman" panose="02020603050405020304" pitchFamily="18" charset="0"/>
              </a:rPr>
              <a:t>Nêu được</a:t>
            </a:r>
            <a:r>
              <a:rPr kumimoji="0" lang="en-US" sz="2800" b="1" i="0" u="none" strike="noStrike" kern="1200" cap="none" spc="0" normalizeH="0" baseline="0" noProof="0">
                <a:ln>
                  <a:noFill/>
                </a:ln>
                <a:solidFill>
                  <a:srgbClr val="FFFFFF"/>
                </a:solidFill>
                <a:effectLst/>
                <a:uLnTx/>
                <a:uFillTx/>
                <a:latin typeface="Arial"/>
                <a:ea typeface="+mn-ea"/>
                <a:cs typeface="Times New Roman" panose="02020603050405020304" pitchFamily="18" charset="0"/>
              </a:rPr>
              <a:t> những quy định cần tuân thủ ở nơi em sống.</a:t>
            </a:r>
            <a:endParaRPr kumimoji="0" lang="en-US" sz="2800" b="0" i="0" u="none" strike="noStrike" kern="1200" cap="none" spc="0" normalizeH="0" baseline="0" noProof="0">
              <a:ln>
                <a:noFill/>
              </a:ln>
              <a:solidFill>
                <a:srgbClr val="FFFFFF"/>
              </a:solidFill>
              <a:effectLst/>
              <a:uLnTx/>
              <a:uFillTx/>
              <a:latin typeface="Arial"/>
              <a:ea typeface="+mn-ea"/>
              <a:cs typeface="Times New Roman" panose="02020603050405020304" pitchFamily="18" charset="0"/>
            </a:endParaRPr>
          </a:p>
        </p:txBody>
      </p:sp>
      <p:sp>
        <p:nvSpPr>
          <p:cNvPr id="9" name="Rectangle: Rounded Corners 8">
            <a:extLst>
              <a:ext uri="{FF2B5EF4-FFF2-40B4-BE49-F238E27FC236}">
                <a16:creationId xmlns:a16="http://schemas.microsoft.com/office/drawing/2014/main" id="{3335A904-3FD2-0FAC-ACF4-91E01CB82DDC}"/>
              </a:ext>
            </a:extLst>
          </p:cNvPr>
          <p:cNvSpPr/>
          <p:nvPr/>
        </p:nvSpPr>
        <p:spPr>
          <a:xfrm>
            <a:off x="707020" y="4881030"/>
            <a:ext cx="6758379" cy="1397170"/>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Arial"/>
                <a:ea typeface="+mn-ea"/>
                <a:cs typeface="Times New Roman" panose="02020603050405020304" pitchFamily="18" charset="0"/>
              </a:rPr>
              <a:t>T</a:t>
            </a:r>
            <a:r>
              <a:rPr kumimoji="0" lang="en-US" sz="2800" b="1" i="0" u="none" strike="noStrike" kern="1200" cap="none" spc="0" normalizeH="0" baseline="0" noProof="0">
                <a:ln>
                  <a:noFill/>
                </a:ln>
                <a:solidFill>
                  <a:srgbClr val="FFFFFF"/>
                </a:solidFill>
                <a:effectLst/>
                <a:uLnTx/>
                <a:uFillTx/>
                <a:latin typeface="Arial"/>
                <a:ea typeface="+mn-ea"/>
                <a:cs typeface="Times New Roman" panose="02020603050405020304" pitchFamily="18" charset="0"/>
              </a:rPr>
              <a:t>ìm hiểu và tham quan những hoạt động phù hợp.</a:t>
            </a:r>
            <a:endParaRPr kumimoji="0" lang="en-US" sz="2800" b="0" i="0" u="none" strike="noStrike" kern="1200" cap="none" spc="0" normalizeH="0" baseline="0" noProof="0">
              <a:ln>
                <a:noFill/>
              </a:ln>
              <a:solidFill>
                <a:srgbClr val="FFFFFF"/>
              </a:solidFill>
              <a:effectLst/>
              <a:uLnTx/>
              <a:uFillTx/>
              <a:latin typeface="Arial"/>
              <a:ea typeface="+mn-ea"/>
              <a:cs typeface="Times New Roman" panose="02020603050405020304" pitchFamily="18" charset="0"/>
            </a:endParaRPr>
          </a:p>
        </p:txBody>
      </p:sp>
    </p:spTree>
    <p:extLst>
      <p:ext uri="{BB962C8B-B14F-4D97-AF65-F5344CB8AC3E}">
        <p14:creationId xmlns:p14="http://schemas.microsoft.com/office/powerpoint/2010/main" val="522902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4F70A43-14B8-F642-BBA9-AC21584FB81A}"/>
              </a:ext>
            </a:extLst>
          </p:cNvPr>
          <p:cNvGrpSpPr/>
          <p:nvPr/>
        </p:nvGrpSpPr>
        <p:grpSpPr>
          <a:xfrm>
            <a:off x="320443" y="155026"/>
            <a:ext cx="2270392" cy="1200330"/>
            <a:chOff x="569798" y="1124402"/>
            <a:chExt cx="2816950" cy="1489289"/>
          </a:xfrm>
        </p:grpSpPr>
        <p:pic>
          <p:nvPicPr>
            <p:cNvPr id="3" name="Picture 2">
              <a:extLst>
                <a:ext uri="{FF2B5EF4-FFF2-40B4-BE49-F238E27FC236}">
                  <a16:creationId xmlns:a16="http://schemas.microsoft.com/office/drawing/2014/main" id="{52811824-B0F4-2748-B066-6FB9D59A1E8C}"/>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9798" y="1124402"/>
              <a:ext cx="2816950" cy="1489289"/>
            </a:xfrm>
            <a:prstGeom prst="rect">
              <a:avLst/>
            </a:prstGeom>
          </p:spPr>
        </p:pic>
        <p:sp>
          <p:nvSpPr>
            <p:cNvPr id="4" name="TextBox 3">
              <a:extLst>
                <a:ext uri="{FF2B5EF4-FFF2-40B4-BE49-F238E27FC236}">
                  <a16:creationId xmlns:a16="http://schemas.microsoft.com/office/drawing/2014/main" id="{82520277-2024-E34F-9DE8-8DAEF10D303C}"/>
                </a:ext>
              </a:extLst>
            </p:cNvPr>
            <p:cNvSpPr txBox="1"/>
            <p:nvPr/>
          </p:nvSpPr>
          <p:spPr>
            <a:xfrm>
              <a:off x="1442467" y="1610762"/>
              <a:ext cx="1840128" cy="5346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FFFFFF"/>
                  </a:solidFill>
                  <a:effectLst/>
                  <a:uLnTx/>
                  <a:uFillTx/>
                  <a:latin typeface="+mj-lt"/>
                  <a:ea typeface="+mn-ea"/>
                  <a:cs typeface="+mn-cs"/>
                </a:rPr>
                <a:t>KHÁM PHÁ</a:t>
              </a:r>
            </a:p>
          </p:txBody>
        </p:sp>
      </p:grpSp>
      <p:sp>
        <p:nvSpPr>
          <p:cNvPr id="6" name="TextBox 5">
            <a:extLst>
              <a:ext uri="{FF2B5EF4-FFF2-40B4-BE49-F238E27FC236}">
                <a16:creationId xmlns:a16="http://schemas.microsoft.com/office/drawing/2014/main" id="{E3EBC2B2-6475-9248-BC27-2B99CAB2508E}"/>
              </a:ext>
            </a:extLst>
          </p:cNvPr>
          <p:cNvSpPr txBox="1"/>
          <p:nvPr/>
        </p:nvSpPr>
        <p:spPr>
          <a:xfrm flipH="1">
            <a:off x="3210241" y="454250"/>
            <a:ext cx="8087413"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B050"/>
                </a:solidFill>
                <a:effectLst/>
                <a:uLnTx/>
                <a:uFillTx/>
                <a:latin typeface="Arial"/>
                <a:ea typeface="+mn-ea"/>
                <a:cs typeface="+mn-cs"/>
              </a:rPr>
              <a:t>Quan sát tranh và trả lời câu hỏi:</a:t>
            </a:r>
          </a:p>
        </p:txBody>
      </p:sp>
      <p:sp>
        <p:nvSpPr>
          <p:cNvPr id="29" name="Oval 28">
            <a:extLst>
              <a:ext uri="{FF2B5EF4-FFF2-40B4-BE49-F238E27FC236}">
                <a16:creationId xmlns:a16="http://schemas.microsoft.com/office/drawing/2014/main" id="{3DE89836-6F9E-AB4A-95AA-F481A9E63F0A}"/>
              </a:ext>
            </a:extLst>
          </p:cNvPr>
          <p:cNvSpPr/>
          <p:nvPr/>
        </p:nvSpPr>
        <p:spPr>
          <a:xfrm>
            <a:off x="2755571" y="44943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FFFFFF"/>
                </a:solidFill>
                <a:effectLst/>
                <a:uLnTx/>
                <a:uFillTx/>
                <a:latin typeface="+mj-lt"/>
                <a:ea typeface="+mn-ea"/>
                <a:cs typeface="+mn-cs"/>
              </a:rPr>
              <a:t>1</a:t>
            </a:r>
          </a:p>
        </p:txBody>
      </p:sp>
      <p:sp>
        <p:nvSpPr>
          <p:cNvPr id="10" name="TextBox 9">
            <a:extLst>
              <a:ext uri="{FF2B5EF4-FFF2-40B4-BE49-F238E27FC236}">
                <a16:creationId xmlns:a16="http://schemas.microsoft.com/office/drawing/2014/main" id="{E94DDD94-CC06-554B-8E0E-4A73AD6C1944}"/>
              </a:ext>
            </a:extLst>
          </p:cNvPr>
          <p:cNvSpPr txBox="1"/>
          <p:nvPr/>
        </p:nvSpPr>
        <p:spPr>
          <a:xfrm flipH="1">
            <a:off x="1145567" y="5749727"/>
            <a:ext cx="9183816" cy="65883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1" u="none" strike="noStrike" kern="1200" cap="none" spc="0" normalizeH="0" baseline="0" noProof="0" dirty="0">
                <a:ln w="0">
                  <a:solidFill>
                    <a:srgbClr val="DA8B37"/>
                  </a:solidFill>
                </a:ln>
                <a:solidFill>
                  <a:srgbClr val="E89A5C"/>
                </a:solidFill>
                <a:effectLst>
                  <a:outerShdw blurRad="38100" dist="19050" dir="2700000" algn="tl" rotWithShape="0">
                    <a:srgbClr val="EA4F46">
                      <a:alpha val="40000"/>
                    </a:srgbClr>
                  </a:outerShdw>
                </a:effectLst>
                <a:uLnTx/>
                <a:uFillTx/>
                <a:latin typeface="Arial"/>
                <a:ea typeface="+mn-ea"/>
                <a:cs typeface="+mn-cs"/>
              </a:rPr>
              <a:t>Kể tên địa điểm công cộng trong những tranh trên. </a:t>
            </a:r>
          </a:p>
        </p:txBody>
      </p:sp>
      <p:sp>
        <p:nvSpPr>
          <p:cNvPr id="5" name="Oval Callout 4">
            <a:extLst>
              <a:ext uri="{FF2B5EF4-FFF2-40B4-BE49-F238E27FC236}">
                <a16:creationId xmlns:a16="http://schemas.microsoft.com/office/drawing/2014/main" id="{E25CFAE6-41A9-D64C-8E79-0BA817AA77C6}"/>
              </a:ext>
            </a:extLst>
          </p:cNvPr>
          <p:cNvSpPr/>
          <p:nvPr/>
        </p:nvSpPr>
        <p:spPr>
          <a:xfrm>
            <a:off x="569406" y="5825254"/>
            <a:ext cx="576161" cy="535326"/>
          </a:xfrm>
          <a:prstGeom prst="wedgeEllipseCallout">
            <a:avLst>
              <a:gd name="adj1" fmla="val -43505"/>
              <a:gd name="adj2" fmla="val 55845"/>
            </a:avLst>
          </a:prstGeom>
          <a:solidFill>
            <a:srgbClr val="E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3200" b="0" i="0" u="none" strike="noStrike" kern="1200" cap="none" spc="0" normalizeH="0" baseline="0" noProof="0" dirty="0">
                <a:ln>
                  <a:noFill/>
                </a:ln>
                <a:solidFill>
                  <a:sysClr val="windowText" lastClr="000000"/>
                </a:solidFill>
                <a:effectLst/>
                <a:uLnTx/>
                <a:uFillTx/>
                <a:latin typeface="UTM Cooper Black" panose="02040603050506020204" pitchFamily="18" charset="0"/>
                <a:ea typeface="+mn-ea"/>
                <a:cs typeface="+mn-cs"/>
              </a:rPr>
              <a:t>?</a:t>
            </a:r>
          </a:p>
        </p:txBody>
      </p:sp>
      <p:pic>
        <p:nvPicPr>
          <p:cNvPr id="12" name="Picture 11">
            <a:extLst>
              <a:ext uri="{FF2B5EF4-FFF2-40B4-BE49-F238E27FC236}">
                <a16:creationId xmlns:a16="http://schemas.microsoft.com/office/drawing/2014/main" id="{14AF4A37-3BF1-004C-A385-AAB548ED0BD4}"/>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103" t="1710" r="2187"/>
          <a:stretch/>
        </p:blipFill>
        <p:spPr>
          <a:xfrm>
            <a:off x="351470" y="1822174"/>
            <a:ext cx="2807923" cy="3733239"/>
          </a:xfrm>
          <a:prstGeom prst="roundRect">
            <a:avLst>
              <a:gd name="adj" fmla="val 8679"/>
            </a:avLst>
          </a:prstGeom>
        </p:spPr>
      </p:pic>
      <p:pic>
        <p:nvPicPr>
          <p:cNvPr id="14" name="Picture 13">
            <a:extLst>
              <a:ext uri="{FF2B5EF4-FFF2-40B4-BE49-F238E27FC236}">
                <a16:creationId xmlns:a16="http://schemas.microsoft.com/office/drawing/2014/main" id="{7085D12F-D42C-7E46-A7A1-32E70DA5E15B}"/>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696" t="1710" r="2357"/>
          <a:stretch/>
        </p:blipFill>
        <p:spPr>
          <a:xfrm>
            <a:off x="3207998" y="1201071"/>
            <a:ext cx="2785504" cy="3733238"/>
          </a:xfrm>
          <a:prstGeom prst="roundRect">
            <a:avLst>
              <a:gd name="adj" fmla="val 6138"/>
            </a:avLst>
          </a:prstGeom>
        </p:spPr>
      </p:pic>
      <p:pic>
        <p:nvPicPr>
          <p:cNvPr id="19" name="Picture 18">
            <a:extLst>
              <a:ext uri="{FF2B5EF4-FFF2-40B4-BE49-F238E27FC236}">
                <a16:creationId xmlns:a16="http://schemas.microsoft.com/office/drawing/2014/main" id="{4ED886C1-913F-A840-BC45-1699B561E0A2}"/>
              </a:ext>
            </a:extLst>
          </p:cNvPr>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2015" t="2458"/>
          <a:stretch/>
        </p:blipFill>
        <p:spPr>
          <a:xfrm>
            <a:off x="6007601" y="1875079"/>
            <a:ext cx="2939157" cy="3675041"/>
          </a:xfrm>
          <a:prstGeom prst="roundRect">
            <a:avLst>
              <a:gd name="adj" fmla="val 9036"/>
            </a:avLst>
          </a:prstGeom>
        </p:spPr>
      </p:pic>
      <p:pic>
        <p:nvPicPr>
          <p:cNvPr id="21" name="Picture 20">
            <a:extLst>
              <a:ext uri="{FF2B5EF4-FFF2-40B4-BE49-F238E27FC236}">
                <a16:creationId xmlns:a16="http://schemas.microsoft.com/office/drawing/2014/main" id="{937E616B-3F5D-5142-B32F-C6CC9E56F053}"/>
              </a:ext>
            </a:extLst>
          </p:cNvPr>
          <p:cNvPicPr>
            <a:picLocks noChangeAspect="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1511" t="2458"/>
          <a:stretch/>
        </p:blipFill>
        <p:spPr>
          <a:xfrm>
            <a:off x="8894999" y="1253976"/>
            <a:ext cx="2933774" cy="3675041"/>
          </a:xfrm>
          <a:prstGeom prst="roundRect">
            <a:avLst>
              <a:gd name="adj" fmla="val 9022"/>
            </a:avLst>
          </a:prstGeom>
        </p:spPr>
      </p:pic>
      <p:sp>
        <p:nvSpPr>
          <p:cNvPr id="26" name="Rectangle: Rounded Corners 5">
            <a:extLst>
              <a:ext uri="{FF2B5EF4-FFF2-40B4-BE49-F238E27FC236}">
                <a16:creationId xmlns:a16="http://schemas.microsoft.com/office/drawing/2014/main" id="{A93E1050-2536-5748-81D9-5456D4F3B0E0}"/>
              </a:ext>
            </a:extLst>
          </p:cNvPr>
          <p:cNvSpPr/>
          <p:nvPr/>
        </p:nvSpPr>
        <p:spPr>
          <a:xfrm>
            <a:off x="895911" y="5240260"/>
            <a:ext cx="1775635" cy="498194"/>
          </a:xfrm>
          <a:prstGeom prst="roundRect">
            <a:avLst/>
          </a:prstGeom>
          <a:solidFill>
            <a:srgbClr val="FFFFFF"/>
          </a:solidFill>
          <a:ln w="38100" cap="flat" cmpd="sng" algn="ctr">
            <a:solidFill>
              <a:srgbClr val="FF0000"/>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0000"/>
                </a:solidFill>
                <a:effectLst/>
                <a:uLnTx/>
                <a:uFillTx/>
                <a:latin typeface="Arial" panose="020B0604020202020204" pitchFamily="34" charset="0"/>
                <a:ea typeface="+mn-ea"/>
                <a:cs typeface="+mn-cs"/>
              </a:rPr>
              <a:t>Trường học</a:t>
            </a:r>
          </a:p>
        </p:txBody>
      </p:sp>
      <p:sp>
        <p:nvSpPr>
          <p:cNvPr id="27" name="Rectangle: Rounded Corners 5">
            <a:extLst>
              <a:ext uri="{FF2B5EF4-FFF2-40B4-BE49-F238E27FC236}">
                <a16:creationId xmlns:a16="http://schemas.microsoft.com/office/drawing/2014/main" id="{AD1BE037-C9FD-4640-8AED-9122BDE754F5}"/>
              </a:ext>
            </a:extLst>
          </p:cNvPr>
          <p:cNvSpPr/>
          <p:nvPr/>
        </p:nvSpPr>
        <p:spPr>
          <a:xfrm>
            <a:off x="3712933" y="4679920"/>
            <a:ext cx="1775635" cy="498194"/>
          </a:xfrm>
          <a:prstGeom prst="roundRect">
            <a:avLst/>
          </a:prstGeom>
          <a:solidFill>
            <a:srgbClr val="FFFFFF"/>
          </a:solidFill>
          <a:ln w="38100" cap="flat" cmpd="sng" algn="ctr">
            <a:solidFill>
              <a:srgbClr val="00B0F0"/>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00B0F0"/>
                </a:solidFill>
                <a:effectLst/>
                <a:uLnTx/>
                <a:uFillTx/>
                <a:latin typeface="Arial" panose="020B0604020202020204" pitchFamily="34" charset="0"/>
                <a:ea typeface="+mn-ea"/>
                <a:cs typeface="+mn-cs"/>
              </a:rPr>
              <a:t>Bệnh viện</a:t>
            </a:r>
          </a:p>
        </p:txBody>
      </p:sp>
      <p:sp>
        <p:nvSpPr>
          <p:cNvPr id="28" name="Rectangle: Rounded Corners 5">
            <a:extLst>
              <a:ext uri="{FF2B5EF4-FFF2-40B4-BE49-F238E27FC236}">
                <a16:creationId xmlns:a16="http://schemas.microsoft.com/office/drawing/2014/main" id="{67B89C9D-80EB-0141-B643-F2D9914719C7}"/>
              </a:ext>
            </a:extLst>
          </p:cNvPr>
          <p:cNvSpPr/>
          <p:nvPr/>
        </p:nvSpPr>
        <p:spPr>
          <a:xfrm>
            <a:off x="6670071" y="5243390"/>
            <a:ext cx="1775635" cy="498194"/>
          </a:xfrm>
          <a:prstGeom prst="roundRect">
            <a:avLst/>
          </a:prstGeom>
          <a:solidFill>
            <a:srgbClr val="FFFFFF"/>
          </a:solidFill>
          <a:ln w="38100" cap="flat" cmpd="sng" algn="ctr">
            <a:solidFill>
              <a:srgbClr val="F78609"/>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a:ln>
                  <a:noFill/>
                </a:ln>
                <a:solidFill>
                  <a:srgbClr val="F78609"/>
                </a:solidFill>
                <a:effectLst/>
                <a:uLnTx/>
                <a:uFillTx/>
                <a:latin typeface="Arial" panose="020B0604020202020204" pitchFamily="34" charset="0"/>
                <a:ea typeface="+mn-ea"/>
                <a:cs typeface="+mn-cs"/>
              </a:rPr>
              <a:t>B</a:t>
            </a:r>
            <a:r>
              <a:rPr kumimoji="0" lang="en-US" sz="2000" b="1" i="0" u="none" strike="noStrike" kern="0" cap="none" spc="0" normalizeH="0" baseline="0" noProof="0">
                <a:ln>
                  <a:noFill/>
                </a:ln>
                <a:solidFill>
                  <a:srgbClr val="F78609"/>
                </a:solidFill>
                <a:effectLst/>
                <a:uLnTx/>
                <a:uFillTx/>
                <a:latin typeface="Arial" panose="020B0604020202020204" pitchFamily="34" charset="0"/>
                <a:ea typeface="+mn-ea"/>
                <a:cs typeface="+mn-cs"/>
              </a:rPr>
              <a:t>ến xe buýt</a:t>
            </a:r>
            <a:endParaRPr kumimoji="0" lang="vi-VN" sz="2000" b="1" i="0" u="none" strike="noStrike" kern="0" cap="none" spc="0" normalizeH="0" baseline="0" noProof="0" dirty="0">
              <a:ln>
                <a:noFill/>
              </a:ln>
              <a:solidFill>
                <a:srgbClr val="F78609"/>
              </a:solidFill>
              <a:effectLst/>
              <a:uLnTx/>
              <a:uFillTx/>
              <a:latin typeface="Arial" panose="020B0604020202020204" pitchFamily="34" charset="0"/>
              <a:ea typeface="+mn-ea"/>
              <a:cs typeface="+mn-cs"/>
            </a:endParaRPr>
          </a:p>
        </p:txBody>
      </p:sp>
      <p:sp>
        <p:nvSpPr>
          <p:cNvPr id="34" name="Rectangle: Rounded Corners 5">
            <a:extLst>
              <a:ext uri="{FF2B5EF4-FFF2-40B4-BE49-F238E27FC236}">
                <a16:creationId xmlns:a16="http://schemas.microsoft.com/office/drawing/2014/main" id="{99311CBD-ECD7-D949-AAA8-A4EE02708095}"/>
              </a:ext>
            </a:extLst>
          </p:cNvPr>
          <p:cNvSpPr/>
          <p:nvPr/>
        </p:nvSpPr>
        <p:spPr>
          <a:xfrm>
            <a:off x="9597911" y="4645414"/>
            <a:ext cx="1614214" cy="498194"/>
          </a:xfrm>
          <a:prstGeom prst="roundRect">
            <a:avLst/>
          </a:prstGeom>
          <a:solidFill>
            <a:srgbClr val="FFFFFF"/>
          </a:solidFill>
          <a:ln w="38100" cap="flat" cmpd="sng" algn="ctr">
            <a:solidFill>
              <a:srgbClr val="00B050"/>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00B050"/>
                </a:solidFill>
                <a:effectLst/>
                <a:uLnTx/>
                <a:uFillTx/>
                <a:latin typeface="Arial" panose="020B0604020202020204" pitchFamily="34" charset="0"/>
                <a:ea typeface="+mn-ea"/>
                <a:cs typeface="+mn-cs"/>
              </a:rPr>
              <a:t>Công viên</a:t>
            </a:r>
          </a:p>
        </p:txBody>
      </p:sp>
      <p:sp>
        <p:nvSpPr>
          <p:cNvPr id="36" name="TextBox 35">
            <a:extLst>
              <a:ext uri="{FF2B5EF4-FFF2-40B4-BE49-F238E27FC236}">
                <a16:creationId xmlns:a16="http://schemas.microsoft.com/office/drawing/2014/main" id="{C3D9E652-A6D5-DC49-9F67-6D6B0A3B1625}"/>
              </a:ext>
            </a:extLst>
          </p:cNvPr>
          <p:cNvSpPr txBox="1"/>
          <p:nvPr/>
        </p:nvSpPr>
        <p:spPr>
          <a:xfrm flipH="1">
            <a:off x="1138807" y="5737766"/>
            <a:ext cx="9183816" cy="65883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1" u="none" strike="noStrike" kern="1200" cap="none" spc="0" normalizeH="0" baseline="0" noProof="0" dirty="0">
                <a:ln w="0">
                  <a:solidFill>
                    <a:srgbClr val="00B050"/>
                  </a:solidFill>
                </a:ln>
                <a:solidFill>
                  <a:srgbClr val="A2CF9D">
                    <a:lumMod val="75000"/>
                  </a:srgbClr>
                </a:solidFill>
                <a:effectLst/>
                <a:uLnTx/>
                <a:uFillTx/>
                <a:latin typeface="Arial"/>
                <a:ea typeface="+mn-ea"/>
                <a:cs typeface="+mn-cs"/>
              </a:rPr>
              <a:t>Kể tên những địa điểm công cộng khác mà em biết.</a:t>
            </a:r>
          </a:p>
        </p:txBody>
      </p:sp>
    </p:spTree>
    <p:extLst>
      <p:ext uri="{BB962C8B-B14F-4D97-AF65-F5344CB8AC3E}">
        <p14:creationId xmlns:p14="http://schemas.microsoft.com/office/powerpoint/2010/main" val="25023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500" fill="hold"/>
                                        <p:tgtEl>
                                          <p:spTgt spid="26"/>
                                        </p:tgtEl>
                                        <p:attrNameLst>
                                          <p:attrName>ppt_w</p:attrName>
                                        </p:attrNameLst>
                                      </p:cBhvr>
                                      <p:tavLst>
                                        <p:tav tm="0">
                                          <p:val>
                                            <p:fltVal val="0"/>
                                          </p:val>
                                        </p:tav>
                                        <p:tav tm="100000">
                                          <p:val>
                                            <p:strVal val="#ppt_w"/>
                                          </p:val>
                                        </p:tav>
                                      </p:tavLst>
                                    </p:anim>
                                    <p:anim calcmode="lin" valueType="num">
                                      <p:cBhvr>
                                        <p:cTn id="27" dur="500" fill="hold"/>
                                        <p:tgtEl>
                                          <p:spTgt spid="26"/>
                                        </p:tgtEl>
                                        <p:attrNameLst>
                                          <p:attrName>ppt_h</p:attrName>
                                        </p:attrNameLst>
                                      </p:cBhvr>
                                      <p:tavLst>
                                        <p:tav tm="0">
                                          <p:val>
                                            <p:fltVal val="0"/>
                                          </p:val>
                                        </p:tav>
                                        <p:tav tm="100000">
                                          <p:val>
                                            <p:strVal val="#ppt_h"/>
                                          </p:val>
                                        </p:tav>
                                      </p:tavLst>
                                    </p:anim>
                                    <p:animEffect transition="in" filter="fade">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p:cTn id="40" dur="500" fill="hold"/>
                                        <p:tgtEl>
                                          <p:spTgt spid="28"/>
                                        </p:tgtEl>
                                        <p:attrNameLst>
                                          <p:attrName>ppt_w</p:attrName>
                                        </p:attrNameLst>
                                      </p:cBhvr>
                                      <p:tavLst>
                                        <p:tav tm="0">
                                          <p:val>
                                            <p:fltVal val="0"/>
                                          </p:val>
                                        </p:tav>
                                        <p:tav tm="100000">
                                          <p:val>
                                            <p:strVal val="#ppt_w"/>
                                          </p:val>
                                        </p:tav>
                                      </p:tavLst>
                                    </p:anim>
                                    <p:anim calcmode="lin" valueType="num">
                                      <p:cBhvr>
                                        <p:cTn id="41" dur="500" fill="hold"/>
                                        <p:tgtEl>
                                          <p:spTgt spid="28"/>
                                        </p:tgtEl>
                                        <p:attrNameLst>
                                          <p:attrName>ppt_h</p:attrName>
                                        </p:attrNameLst>
                                      </p:cBhvr>
                                      <p:tavLst>
                                        <p:tav tm="0">
                                          <p:val>
                                            <p:fltVal val="0"/>
                                          </p:val>
                                        </p:tav>
                                        <p:tav tm="100000">
                                          <p:val>
                                            <p:strVal val="#ppt_h"/>
                                          </p:val>
                                        </p:tav>
                                      </p:tavLst>
                                    </p:anim>
                                    <p:animEffect transition="in" filter="fad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500" fill="hold"/>
                                        <p:tgtEl>
                                          <p:spTgt spid="34"/>
                                        </p:tgtEl>
                                        <p:attrNameLst>
                                          <p:attrName>ppt_w</p:attrName>
                                        </p:attrNameLst>
                                      </p:cBhvr>
                                      <p:tavLst>
                                        <p:tav tm="0">
                                          <p:val>
                                            <p:fltVal val="0"/>
                                          </p:val>
                                        </p:tav>
                                        <p:tav tm="100000">
                                          <p:val>
                                            <p:strVal val="#ppt_w"/>
                                          </p:val>
                                        </p:tav>
                                      </p:tavLst>
                                    </p:anim>
                                    <p:anim calcmode="lin" valueType="num">
                                      <p:cBhvr>
                                        <p:cTn id="48" dur="500" fill="hold"/>
                                        <p:tgtEl>
                                          <p:spTgt spid="34"/>
                                        </p:tgtEl>
                                        <p:attrNameLst>
                                          <p:attrName>ppt_h</p:attrName>
                                        </p:attrNameLst>
                                      </p:cBhvr>
                                      <p:tavLst>
                                        <p:tav tm="0">
                                          <p:val>
                                            <p:fltVal val="0"/>
                                          </p:val>
                                        </p:tav>
                                        <p:tav tm="100000">
                                          <p:val>
                                            <p:strVal val="#ppt_h"/>
                                          </p:val>
                                        </p:tav>
                                      </p:tavLst>
                                    </p:anim>
                                    <p:animEffect transition="in" filter="fade">
                                      <p:cBhvr>
                                        <p:cTn id="49" dur="500"/>
                                        <p:tgtEl>
                                          <p:spTgt spid="34"/>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10"/>
                                        </p:tgtEl>
                                        <p:attrNameLst>
                                          <p:attrName>style.visibility</p:attrName>
                                        </p:attrNameLst>
                                      </p:cBhvr>
                                      <p:to>
                                        <p:strVal val="hidden"/>
                                      </p:to>
                                    </p:set>
                                  </p:childTnLst>
                                </p:cTn>
                              </p:par>
                              <p:par>
                                <p:cTn id="54" presetID="10" presetClass="entr" presetSubtype="0"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9" grpId="0" animBg="1"/>
      <p:bldP spid="10" grpId="0"/>
      <p:bldP spid="10" grpId="1"/>
      <p:bldP spid="5" grpId="0" animBg="1"/>
      <p:bldP spid="26" grpId="0" animBg="1"/>
      <p:bldP spid="27" grpId="0" animBg="1"/>
      <p:bldP spid="28" grpId="0" animBg="1"/>
      <p:bldP spid="34" grpId="0" animBg="1"/>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721ACAF-E757-7348-959A-D546308D135A}"/>
              </a:ext>
            </a:extLst>
          </p:cNvPr>
          <p:cNvGrpSpPr/>
          <p:nvPr/>
        </p:nvGrpSpPr>
        <p:grpSpPr>
          <a:xfrm>
            <a:off x="1180397" y="762984"/>
            <a:ext cx="10892689" cy="5554163"/>
            <a:chOff x="1180397" y="762984"/>
            <a:chExt cx="10892689" cy="5554163"/>
          </a:xfrm>
        </p:grpSpPr>
        <p:grpSp>
          <p:nvGrpSpPr>
            <p:cNvPr id="44" name="Group 43">
              <a:extLst>
                <a:ext uri="{FF2B5EF4-FFF2-40B4-BE49-F238E27FC236}">
                  <a16:creationId xmlns:a16="http://schemas.microsoft.com/office/drawing/2014/main" id="{FD6313C8-97EB-604E-9895-A27EA87706B3}"/>
                </a:ext>
              </a:extLst>
            </p:cNvPr>
            <p:cNvGrpSpPr/>
            <p:nvPr/>
          </p:nvGrpSpPr>
          <p:grpSpPr>
            <a:xfrm>
              <a:off x="1180397" y="762984"/>
              <a:ext cx="10040451" cy="5109759"/>
              <a:chOff x="768927" y="1641595"/>
              <a:chExt cx="5340928" cy="2511698"/>
            </a:xfrm>
          </p:grpSpPr>
          <p:grpSp>
            <p:nvGrpSpPr>
              <p:cNvPr id="45" name="Group 44">
                <a:extLst>
                  <a:ext uri="{FF2B5EF4-FFF2-40B4-BE49-F238E27FC236}">
                    <a16:creationId xmlns:a16="http://schemas.microsoft.com/office/drawing/2014/main" id="{FF64EC9A-7491-D547-8DCE-A7E69ECE291A}"/>
                  </a:ext>
                </a:extLst>
              </p:cNvPr>
              <p:cNvGrpSpPr/>
              <p:nvPr/>
            </p:nvGrpSpPr>
            <p:grpSpPr>
              <a:xfrm>
                <a:off x="768927" y="1641595"/>
                <a:ext cx="5340928" cy="2511698"/>
                <a:chOff x="768927" y="1641595"/>
                <a:chExt cx="5340928" cy="2511698"/>
              </a:xfrm>
            </p:grpSpPr>
            <p:sp>
              <p:nvSpPr>
                <p:cNvPr id="47" name="Rectangle 14">
                  <a:extLst>
                    <a:ext uri="{FF2B5EF4-FFF2-40B4-BE49-F238E27FC236}">
                      <a16:creationId xmlns:a16="http://schemas.microsoft.com/office/drawing/2014/main" id="{BA9DB7F7-4270-5C4D-AB11-80BE0A9F3097}"/>
                    </a:ext>
                  </a:extLst>
                </p:cNvPr>
                <p:cNvSpPr/>
                <p:nvPr/>
              </p:nvSpPr>
              <p:spPr>
                <a:xfrm>
                  <a:off x="2820697" y="1661594"/>
                  <a:ext cx="1269423" cy="589771"/>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rgbClr val="BAE5E4"/>
                </a:solidFill>
                <a:ln w="25400" cap="flat" cmpd="sng" algn="ctr">
                  <a:solidFill>
                    <a:srgbClr val="BAE5E4"/>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48" name="Google Shape;1251;p47">
                  <a:extLst>
                    <a:ext uri="{FF2B5EF4-FFF2-40B4-BE49-F238E27FC236}">
                      <a16:creationId xmlns:a16="http://schemas.microsoft.com/office/drawing/2014/main" id="{986A4AE0-5724-3E47-91BB-82272DC7E9A8}"/>
                    </a:ext>
                  </a:extLst>
                </p:cNvPr>
                <p:cNvGrpSpPr/>
                <p:nvPr/>
              </p:nvGrpSpPr>
              <p:grpSpPr>
                <a:xfrm>
                  <a:off x="768927" y="1641595"/>
                  <a:ext cx="5340928" cy="2511698"/>
                  <a:chOff x="4875791" y="946666"/>
                  <a:chExt cx="1252993" cy="1443671"/>
                </a:xfrm>
              </p:grpSpPr>
              <p:sp>
                <p:nvSpPr>
                  <p:cNvPr id="50" name="Google Shape;1252;p47">
                    <a:extLst>
                      <a:ext uri="{FF2B5EF4-FFF2-40B4-BE49-F238E27FC236}">
                        <a16:creationId xmlns:a16="http://schemas.microsoft.com/office/drawing/2014/main" id="{498FF173-BF8B-634C-A698-C887C13AE435}"/>
                      </a:ext>
                    </a:extLst>
                  </p:cNvPr>
                  <p:cNvSpPr/>
                  <p:nvPr/>
                </p:nvSpPr>
                <p:spPr>
                  <a:xfrm>
                    <a:off x="5455534" y="1055601"/>
                    <a:ext cx="53695" cy="44148"/>
                  </a:xfrm>
                  <a:custGeom>
                    <a:avLst/>
                    <a:gdLst/>
                    <a:ahLst/>
                    <a:cxnLst/>
                    <a:rect l="l" t="t" r="r" b="b"/>
                    <a:pathLst>
                      <a:path w="3442" h="2830" extrusionOk="0">
                        <a:moveTo>
                          <a:pt x="2902" y="0"/>
                        </a:moveTo>
                        <a:cubicBezTo>
                          <a:pt x="2802" y="0"/>
                          <a:pt x="2699" y="38"/>
                          <a:pt x="2608" y="113"/>
                        </a:cubicBezTo>
                        <a:cubicBezTo>
                          <a:pt x="2174" y="439"/>
                          <a:pt x="1666" y="838"/>
                          <a:pt x="1232" y="1200"/>
                        </a:cubicBezTo>
                        <a:cubicBezTo>
                          <a:pt x="906" y="1490"/>
                          <a:pt x="580" y="1743"/>
                          <a:pt x="254" y="1997"/>
                        </a:cubicBezTo>
                        <a:cubicBezTo>
                          <a:pt x="36" y="2142"/>
                          <a:pt x="0" y="2432"/>
                          <a:pt x="145" y="2649"/>
                        </a:cubicBezTo>
                        <a:cubicBezTo>
                          <a:pt x="254" y="2758"/>
                          <a:pt x="362" y="2830"/>
                          <a:pt x="507" y="2830"/>
                        </a:cubicBezTo>
                        <a:cubicBezTo>
                          <a:pt x="616" y="2830"/>
                          <a:pt x="725" y="2794"/>
                          <a:pt x="797" y="2721"/>
                        </a:cubicBezTo>
                        <a:cubicBezTo>
                          <a:pt x="1123" y="2504"/>
                          <a:pt x="1449" y="2214"/>
                          <a:pt x="1811" y="1924"/>
                        </a:cubicBezTo>
                        <a:cubicBezTo>
                          <a:pt x="2246" y="1562"/>
                          <a:pt x="2717" y="1200"/>
                          <a:pt x="3151" y="874"/>
                        </a:cubicBezTo>
                        <a:cubicBezTo>
                          <a:pt x="3369" y="729"/>
                          <a:pt x="3441" y="403"/>
                          <a:pt x="3260" y="222"/>
                        </a:cubicBezTo>
                        <a:cubicBezTo>
                          <a:pt x="3176" y="74"/>
                          <a:pt x="3042" y="0"/>
                          <a:pt x="2902" y="0"/>
                        </a:cubicBezTo>
                        <a:close/>
                      </a:path>
                    </a:pathLst>
                  </a:custGeom>
                  <a:solidFill>
                    <a:srgbClr val="213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1253;p47">
                    <a:extLst>
                      <a:ext uri="{FF2B5EF4-FFF2-40B4-BE49-F238E27FC236}">
                        <a16:creationId xmlns:a16="http://schemas.microsoft.com/office/drawing/2014/main" id="{EDF72773-BD7D-094C-99E4-34435632C9FD}"/>
                      </a:ext>
                    </a:extLst>
                  </p:cNvPr>
                  <p:cNvSpPr/>
                  <p:nvPr/>
                </p:nvSpPr>
                <p:spPr>
                  <a:xfrm>
                    <a:off x="4952637" y="2200313"/>
                    <a:ext cx="1086088" cy="135782"/>
                  </a:xfrm>
                  <a:custGeom>
                    <a:avLst/>
                    <a:gdLst/>
                    <a:ahLst/>
                    <a:cxnLst/>
                    <a:rect l="l" t="t" r="r" b="b"/>
                    <a:pathLst>
                      <a:path w="69621" h="8704" extrusionOk="0">
                        <a:moveTo>
                          <a:pt x="68963" y="1"/>
                        </a:moveTo>
                        <a:cubicBezTo>
                          <a:pt x="68838" y="1"/>
                          <a:pt x="68709" y="56"/>
                          <a:pt x="68603" y="191"/>
                        </a:cubicBezTo>
                        <a:cubicBezTo>
                          <a:pt x="68096" y="771"/>
                          <a:pt x="67589" y="1278"/>
                          <a:pt x="67010" y="1821"/>
                        </a:cubicBezTo>
                        <a:cubicBezTo>
                          <a:pt x="66539" y="2256"/>
                          <a:pt x="66032" y="2727"/>
                          <a:pt x="65561" y="3234"/>
                        </a:cubicBezTo>
                        <a:cubicBezTo>
                          <a:pt x="65380" y="3415"/>
                          <a:pt x="65380" y="3704"/>
                          <a:pt x="65597" y="3886"/>
                        </a:cubicBezTo>
                        <a:cubicBezTo>
                          <a:pt x="65670" y="3958"/>
                          <a:pt x="65814" y="3994"/>
                          <a:pt x="65923" y="3994"/>
                        </a:cubicBezTo>
                        <a:cubicBezTo>
                          <a:pt x="66032" y="3994"/>
                          <a:pt x="66177" y="3958"/>
                          <a:pt x="66249" y="3849"/>
                        </a:cubicBezTo>
                        <a:cubicBezTo>
                          <a:pt x="66684" y="3415"/>
                          <a:pt x="67191" y="2944"/>
                          <a:pt x="67662" y="2509"/>
                        </a:cubicBezTo>
                        <a:cubicBezTo>
                          <a:pt x="68241" y="1966"/>
                          <a:pt x="68821" y="1386"/>
                          <a:pt x="69328" y="771"/>
                        </a:cubicBezTo>
                        <a:cubicBezTo>
                          <a:pt x="69620" y="425"/>
                          <a:pt x="69308" y="1"/>
                          <a:pt x="68963" y="1"/>
                        </a:cubicBezTo>
                        <a:close/>
                        <a:moveTo>
                          <a:pt x="65670" y="481"/>
                        </a:moveTo>
                        <a:cubicBezTo>
                          <a:pt x="64329" y="481"/>
                          <a:pt x="61214" y="4393"/>
                          <a:pt x="60599" y="5407"/>
                        </a:cubicBezTo>
                        <a:cubicBezTo>
                          <a:pt x="60417" y="5624"/>
                          <a:pt x="60490" y="5914"/>
                          <a:pt x="60743" y="6059"/>
                        </a:cubicBezTo>
                        <a:cubicBezTo>
                          <a:pt x="60816" y="6095"/>
                          <a:pt x="60888" y="6131"/>
                          <a:pt x="60961" y="6131"/>
                        </a:cubicBezTo>
                        <a:cubicBezTo>
                          <a:pt x="61142" y="6131"/>
                          <a:pt x="61287" y="6059"/>
                          <a:pt x="61359" y="5914"/>
                        </a:cubicBezTo>
                        <a:cubicBezTo>
                          <a:pt x="62373" y="4320"/>
                          <a:pt x="65054" y="1459"/>
                          <a:pt x="65670" y="1423"/>
                        </a:cubicBezTo>
                        <a:cubicBezTo>
                          <a:pt x="66285" y="1423"/>
                          <a:pt x="66285" y="481"/>
                          <a:pt x="65670" y="481"/>
                        </a:cubicBezTo>
                        <a:close/>
                        <a:moveTo>
                          <a:pt x="2877" y="4720"/>
                        </a:moveTo>
                        <a:cubicBezTo>
                          <a:pt x="2764" y="4720"/>
                          <a:pt x="2645" y="4763"/>
                          <a:pt x="2536" y="4864"/>
                        </a:cubicBezTo>
                        <a:cubicBezTo>
                          <a:pt x="1956" y="5479"/>
                          <a:pt x="1377" y="6168"/>
                          <a:pt x="906" y="6892"/>
                        </a:cubicBezTo>
                        <a:cubicBezTo>
                          <a:pt x="652" y="7254"/>
                          <a:pt x="435" y="7616"/>
                          <a:pt x="145" y="7942"/>
                        </a:cubicBezTo>
                        <a:cubicBezTo>
                          <a:pt x="0" y="8160"/>
                          <a:pt x="36" y="8449"/>
                          <a:pt x="254" y="8631"/>
                        </a:cubicBezTo>
                        <a:cubicBezTo>
                          <a:pt x="326" y="8667"/>
                          <a:pt x="435" y="8703"/>
                          <a:pt x="507" y="8703"/>
                        </a:cubicBezTo>
                        <a:cubicBezTo>
                          <a:pt x="688" y="8703"/>
                          <a:pt x="797" y="8667"/>
                          <a:pt x="906" y="8522"/>
                        </a:cubicBezTo>
                        <a:cubicBezTo>
                          <a:pt x="1159" y="8196"/>
                          <a:pt x="1449" y="7797"/>
                          <a:pt x="1703" y="7435"/>
                        </a:cubicBezTo>
                        <a:cubicBezTo>
                          <a:pt x="2137" y="6747"/>
                          <a:pt x="2644" y="6131"/>
                          <a:pt x="3224" y="5516"/>
                        </a:cubicBezTo>
                        <a:cubicBezTo>
                          <a:pt x="3558" y="5182"/>
                          <a:pt x="3251" y="4720"/>
                          <a:pt x="2877" y="4720"/>
                        </a:cubicBezTo>
                        <a:close/>
                      </a:path>
                    </a:pathLst>
                  </a:custGeom>
                  <a:solidFill>
                    <a:srgbClr val="213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1254;p47">
                    <a:extLst>
                      <a:ext uri="{FF2B5EF4-FFF2-40B4-BE49-F238E27FC236}">
                        <a16:creationId xmlns:a16="http://schemas.microsoft.com/office/drawing/2014/main" id="{8C776849-582D-D34A-8AFA-22C640D8E050}"/>
                      </a:ext>
                    </a:extLst>
                  </p:cNvPr>
                  <p:cNvSpPr/>
                  <p:nvPr/>
                </p:nvSpPr>
                <p:spPr>
                  <a:xfrm>
                    <a:off x="4875791" y="946666"/>
                    <a:ext cx="1252993" cy="1443671"/>
                  </a:xfrm>
                  <a:custGeom>
                    <a:avLst/>
                    <a:gdLst/>
                    <a:ahLst/>
                    <a:cxnLst/>
                    <a:rect l="l" t="t" r="r" b="b"/>
                    <a:pathLst>
                      <a:path w="80992" h="92543" extrusionOk="0">
                        <a:moveTo>
                          <a:pt x="38286" y="939"/>
                        </a:moveTo>
                        <a:cubicBezTo>
                          <a:pt x="38395" y="975"/>
                          <a:pt x="38503" y="1011"/>
                          <a:pt x="38576" y="1084"/>
                        </a:cubicBezTo>
                        <a:cubicBezTo>
                          <a:pt x="39409" y="1663"/>
                          <a:pt x="40206" y="2315"/>
                          <a:pt x="40894" y="3040"/>
                        </a:cubicBezTo>
                        <a:cubicBezTo>
                          <a:pt x="40982" y="3127"/>
                          <a:pt x="41109" y="3175"/>
                          <a:pt x="41237" y="3175"/>
                        </a:cubicBezTo>
                        <a:cubicBezTo>
                          <a:pt x="41319" y="3175"/>
                          <a:pt x="41402" y="3155"/>
                          <a:pt x="41474" y="3112"/>
                        </a:cubicBezTo>
                        <a:cubicBezTo>
                          <a:pt x="42234" y="2714"/>
                          <a:pt x="43031" y="2315"/>
                          <a:pt x="43828" y="1989"/>
                        </a:cubicBezTo>
                        <a:cubicBezTo>
                          <a:pt x="44009" y="1881"/>
                          <a:pt x="44190" y="1844"/>
                          <a:pt x="44371" y="1844"/>
                        </a:cubicBezTo>
                        <a:cubicBezTo>
                          <a:pt x="44589" y="1844"/>
                          <a:pt x="44806" y="1953"/>
                          <a:pt x="44987" y="2098"/>
                        </a:cubicBezTo>
                        <a:cubicBezTo>
                          <a:pt x="45494" y="2424"/>
                          <a:pt x="45929" y="2931"/>
                          <a:pt x="46219" y="3510"/>
                        </a:cubicBezTo>
                        <a:cubicBezTo>
                          <a:pt x="46298" y="3670"/>
                          <a:pt x="46455" y="3770"/>
                          <a:pt x="46633" y="3770"/>
                        </a:cubicBezTo>
                        <a:cubicBezTo>
                          <a:pt x="46698" y="3770"/>
                          <a:pt x="46766" y="3757"/>
                          <a:pt x="46834" y="3728"/>
                        </a:cubicBezTo>
                        <a:lnTo>
                          <a:pt x="49877" y="2532"/>
                        </a:lnTo>
                        <a:lnTo>
                          <a:pt x="49877" y="2532"/>
                        </a:lnTo>
                        <a:cubicBezTo>
                          <a:pt x="49442" y="5177"/>
                          <a:pt x="49189" y="7821"/>
                          <a:pt x="49152" y="10501"/>
                        </a:cubicBezTo>
                        <a:cubicBezTo>
                          <a:pt x="49008" y="14232"/>
                          <a:pt x="48863" y="18071"/>
                          <a:pt x="47595" y="21694"/>
                        </a:cubicBezTo>
                        <a:cubicBezTo>
                          <a:pt x="47052" y="21186"/>
                          <a:pt x="46508" y="20752"/>
                          <a:pt x="45893" y="20390"/>
                        </a:cubicBezTo>
                        <a:cubicBezTo>
                          <a:pt x="45675" y="20208"/>
                          <a:pt x="45422" y="20136"/>
                          <a:pt x="45168" y="20100"/>
                        </a:cubicBezTo>
                        <a:lnTo>
                          <a:pt x="45096" y="20100"/>
                        </a:lnTo>
                        <a:cubicBezTo>
                          <a:pt x="44842" y="20136"/>
                          <a:pt x="44589" y="20245"/>
                          <a:pt x="44371" y="20462"/>
                        </a:cubicBezTo>
                        <a:lnTo>
                          <a:pt x="43430" y="21295"/>
                        </a:lnTo>
                        <a:cubicBezTo>
                          <a:pt x="43246" y="21494"/>
                          <a:pt x="42997" y="21590"/>
                          <a:pt x="42749" y="21590"/>
                        </a:cubicBezTo>
                        <a:cubicBezTo>
                          <a:pt x="42411" y="21590"/>
                          <a:pt x="42075" y="21412"/>
                          <a:pt x="41908" y="21078"/>
                        </a:cubicBezTo>
                        <a:lnTo>
                          <a:pt x="41800" y="20897"/>
                        </a:lnTo>
                        <a:cubicBezTo>
                          <a:pt x="41510" y="20390"/>
                          <a:pt x="41039" y="20027"/>
                          <a:pt x="40496" y="19846"/>
                        </a:cubicBezTo>
                        <a:cubicBezTo>
                          <a:pt x="40314" y="19774"/>
                          <a:pt x="40097" y="19738"/>
                          <a:pt x="39916" y="19738"/>
                        </a:cubicBezTo>
                        <a:cubicBezTo>
                          <a:pt x="39300" y="19774"/>
                          <a:pt x="38721" y="19955"/>
                          <a:pt x="38214" y="20208"/>
                        </a:cubicBezTo>
                        <a:lnTo>
                          <a:pt x="35533" y="21331"/>
                        </a:lnTo>
                        <a:cubicBezTo>
                          <a:pt x="34773" y="20788"/>
                          <a:pt x="34012" y="20136"/>
                          <a:pt x="33360" y="19448"/>
                        </a:cubicBezTo>
                        <a:cubicBezTo>
                          <a:pt x="33276" y="19342"/>
                          <a:pt x="33142" y="19286"/>
                          <a:pt x="33009" y="19286"/>
                        </a:cubicBezTo>
                        <a:cubicBezTo>
                          <a:pt x="32914" y="19286"/>
                          <a:pt x="32820" y="19315"/>
                          <a:pt x="32744" y="19375"/>
                        </a:cubicBezTo>
                        <a:lnTo>
                          <a:pt x="31875" y="20027"/>
                        </a:lnTo>
                        <a:cubicBezTo>
                          <a:pt x="32020" y="13978"/>
                          <a:pt x="32636" y="7966"/>
                          <a:pt x="33795" y="2025"/>
                        </a:cubicBezTo>
                        <a:lnTo>
                          <a:pt x="35497" y="2750"/>
                        </a:lnTo>
                        <a:cubicBezTo>
                          <a:pt x="35557" y="2786"/>
                          <a:pt x="35622" y="2802"/>
                          <a:pt x="35686" y="2802"/>
                        </a:cubicBezTo>
                        <a:cubicBezTo>
                          <a:pt x="35815" y="2802"/>
                          <a:pt x="35944" y="2738"/>
                          <a:pt x="36040" y="2641"/>
                        </a:cubicBezTo>
                        <a:cubicBezTo>
                          <a:pt x="36620" y="2025"/>
                          <a:pt x="37272" y="1482"/>
                          <a:pt x="37996" y="1047"/>
                        </a:cubicBezTo>
                        <a:cubicBezTo>
                          <a:pt x="38069" y="1011"/>
                          <a:pt x="38177" y="939"/>
                          <a:pt x="38286" y="939"/>
                        </a:cubicBezTo>
                        <a:close/>
                        <a:moveTo>
                          <a:pt x="14090" y="12892"/>
                        </a:moveTo>
                        <a:cubicBezTo>
                          <a:pt x="19089" y="12892"/>
                          <a:pt x="25065" y="12928"/>
                          <a:pt x="31295" y="12964"/>
                        </a:cubicBezTo>
                        <a:cubicBezTo>
                          <a:pt x="31078" y="15645"/>
                          <a:pt x="30969" y="18289"/>
                          <a:pt x="30933" y="20969"/>
                        </a:cubicBezTo>
                        <a:cubicBezTo>
                          <a:pt x="30933" y="21114"/>
                          <a:pt x="31006" y="21295"/>
                          <a:pt x="31187" y="21368"/>
                        </a:cubicBezTo>
                        <a:cubicBezTo>
                          <a:pt x="31252" y="21400"/>
                          <a:pt x="31332" y="21418"/>
                          <a:pt x="31410" y="21418"/>
                        </a:cubicBezTo>
                        <a:cubicBezTo>
                          <a:pt x="31505" y="21418"/>
                          <a:pt x="31598" y="21391"/>
                          <a:pt x="31658" y="21331"/>
                        </a:cubicBezTo>
                        <a:lnTo>
                          <a:pt x="32962" y="20390"/>
                        </a:lnTo>
                        <a:cubicBezTo>
                          <a:pt x="33650" y="21078"/>
                          <a:pt x="34410" y="21694"/>
                          <a:pt x="35244" y="22237"/>
                        </a:cubicBezTo>
                        <a:cubicBezTo>
                          <a:pt x="35312" y="22306"/>
                          <a:pt x="35410" y="22331"/>
                          <a:pt x="35510" y="22331"/>
                        </a:cubicBezTo>
                        <a:cubicBezTo>
                          <a:pt x="35567" y="22331"/>
                          <a:pt x="35625" y="22323"/>
                          <a:pt x="35678" y="22309"/>
                        </a:cubicBezTo>
                        <a:lnTo>
                          <a:pt x="38576" y="21042"/>
                        </a:lnTo>
                        <a:cubicBezTo>
                          <a:pt x="38979" y="20840"/>
                          <a:pt x="39429" y="20730"/>
                          <a:pt x="39888" y="20730"/>
                        </a:cubicBezTo>
                        <a:cubicBezTo>
                          <a:pt x="40005" y="20730"/>
                          <a:pt x="40124" y="20737"/>
                          <a:pt x="40242" y="20752"/>
                        </a:cubicBezTo>
                        <a:cubicBezTo>
                          <a:pt x="40568" y="20824"/>
                          <a:pt x="40749" y="21078"/>
                          <a:pt x="41003" y="21440"/>
                        </a:cubicBezTo>
                        <a:lnTo>
                          <a:pt x="41184" y="21657"/>
                        </a:lnTo>
                        <a:cubicBezTo>
                          <a:pt x="41546" y="22164"/>
                          <a:pt x="42162" y="22490"/>
                          <a:pt x="42814" y="22527"/>
                        </a:cubicBezTo>
                        <a:cubicBezTo>
                          <a:pt x="42959" y="22527"/>
                          <a:pt x="43067" y="22490"/>
                          <a:pt x="43212" y="22490"/>
                        </a:cubicBezTo>
                        <a:cubicBezTo>
                          <a:pt x="43502" y="22382"/>
                          <a:pt x="43792" y="22201"/>
                          <a:pt x="44045" y="21983"/>
                        </a:cubicBezTo>
                        <a:lnTo>
                          <a:pt x="44987" y="21186"/>
                        </a:lnTo>
                        <a:cubicBezTo>
                          <a:pt x="45023" y="21150"/>
                          <a:pt x="45096" y="21078"/>
                          <a:pt x="45132" y="21078"/>
                        </a:cubicBezTo>
                        <a:cubicBezTo>
                          <a:pt x="45204" y="21078"/>
                          <a:pt x="45277" y="21114"/>
                          <a:pt x="45349" y="21186"/>
                        </a:cubicBezTo>
                        <a:cubicBezTo>
                          <a:pt x="46110" y="21657"/>
                          <a:pt x="46798" y="22237"/>
                          <a:pt x="47450" y="22853"/>
                        </a:cubicBezTo>
                        <a:cubicBezTo>
                          <a:pt x="47523" y="22925"/>
                          <a:pt x="47667" y="22997"/>
                          <a:pt x="47776" y="22997"/>
                        </a:cubicBezTo>
                        <a:lnTo>
                          <a:pt x="47885" y="22997"/>
                        </a:lnTo>
                        <a:cubicBezTo>
                          <a:pt x="48030" y="22961"/>
                          <a:pt x="48175" y="22853"/>
                          <a:pt x="48211" y="22708"/>
                        </a:cubicBezTo>
                        <a:cubicBezTo>
                          <a:pt x="49442" y="19593"/>
                          <a:pt x="49804" y="16369"/>
                          <a:pt x="49986" y="13182"/>
                        </a:cubicBezTo>
                        <a:cubicBezTo>
                          <a:pt x="64112" y="13363"/>
                          <a:pt x="76391" y="13544"/>
                          <a:pt x="78782" y="13580"/>
                        </a:cubicBezTo>
                        <a:cubicBezTo>
                          <a:pt x="79941" y="26982"/>
                          <a:pt x="77369" y="83559"/>
                          <a:pt x="77188" y="88087"/>
                        </a:cubicBezTo>
                        <a:cubicBezTo>
                          <a:pt x="72044" y="90369"/>
                          <a:pt x="57157" y="91637"/>
                          <a:pt x="36149" y="91637"/>
                        </a:cubicBezTo>
                        <a:cubicBezTo>
                          <a:pt x="18799" y="91637"/>
                          <a:pt x="3441" y="90695"/>
                          <a:pt x="2137" y="89934"/>
                        </a:cubicBezTo>
                        <a:cubicBezTo>
                          <a:pt x="725" y="87508"/>
                          <a:pt x="1304" y="42847"/>
                          <a:pt x="2029" y="13037"/>
                        </a:cubicBezTo>
                        <a:cubicBezTo>
                          <a:pt x="4274" y="12928"/>
                          <a:pt x="8331" y="12892"/>
                          <a:pt x="14090" y="12892"/>
                        </a:cubicBezTo>
                        <a:close/>
                        <a:moveTo>
                          <a:pt x="38269" y="0"/>
                        </a:moveTo>
                        <a:cubicBezTo>
                          <a:pt x="37999" y="0"/>
                          <a:pt x="37725" y="82"/>
                          <a:pt x="37489" y="251"/>
                        </a:cubicBezTo>
                        <a:cubicBezTo>
                          <a:pt x="36801" y="685"/>
                          <a:pt x="36149" y="1192"/>
                          <a:pt x="35569" y="1772"/>
                        </a:cubicBezTo>
                        <a:lnTo>
                          <a:pt x="33650" y="866"/>
                        </a:lnTo>
                        <a:cubicBezTo>
                          <a:pt x="33577" y="830"/>
                          <a:pt x="33505" y="812"/>
                          <a:pt x="33432" y="812"/>
                        </a:cubicBezTo>
                        <a:cubicBezTo>
                          <a:pt x="33360" y="812"/>
                          <a:pt x="33288" y="830"/>
                          <a:pt x="33215" y="866"/>
                        </a:cubicBezTo>
                        <a:cubicBezTo>
                          <a:pt x="33106" y="939"/>
                          <a:pt x="32998" y="1047"/>
                          <a:pt x="32998" y="1192"/>
                        </a:cubicBezTo>
                        <a:cubicBezTo>
                          <a:pt x="32273" y="4778"/>
                          <a:pt x="31730" y="8364"/>
                          <a:pt x="31404" y="12022"/>
                        </a:cubicBezTo>
                        <a:cubicBezTo>
                          <a:pt x="25102" y="11950"/>
                          <a:pt x="19125" y="11914"/>
                          <a:pt x="14090" y="11914"/>
                        </a:cubicBezTo>
                        <a:cubicBezTo>
                          <a:pt x="7933" y="11914"/>
                          <a:pt x="3695" y="11986"/>
                          <a:pt x="1521" y="12059"/>
                        </a:cubicBezTo>
                        <a:cubicBezTo>
                          <a:pt x="1268" y="12095"/>
                          <a:pt x="1087" y="12276"/>
                          <a:pt x="1051" y="12530"/>
                        </a:cubicBezTo>
                        <a:cubicBezTo>
                          <a:pt x="1051" y="12711"/>
                          <a:pt x="616" y="31691"/>
                          <a:pt x="399" y="50671"/>
                        </a:cubicBezTo>
                        <a:cubicBezTo>
                          <a:pt x="0" y="89282"/>
                          <a:pt x="1051" y="90188"/>
                          <a:pt x="1485" y="90586"/>
                        </a:cubicBezTo>
                        <a:cubicBezTo>
                          <a:pt x="2862" y="91782"/>
                          <a:pt x="20501" y="92542"/>
                          <a:pt x="36149" y="92542"/>
                        </a:cubicBezTo>
                        <a:cubicBezTo>
                          <a:pt x="46291" y="92542"/>
                          <a:pt x="70740" y="92180"/>
                          <a:pt x="77840" y="88811"/>
                        </a:cubicBezTo>
                        <a:cubicBezTo>
                          <a:pt x="77985" y="88739"/>
                          <a:pt x="78093" y="88558"/>
                          <a:pt x="78093" y="88413"/>
                        </a:cubicBezTo>
                        <a:cubicBezTo>
                          <a:pt x="78130" y="87761"/>
                          <a:pt x="80991" y="26185"/>
                          <a:pt x="79687" y="13037"/>
                        </a:cubicBezTo>
                        <a:cubicBezTo>
                          <a:pt x="79651" y="12819"/>
                          <a:pt x="79470" y="12638"/>
                          <a:pt x="79216" y="12602"/>
                        </a:cubicBezTo>
                        <a:cubicBezTo>
                          <a:pt x="78999" y="12602"/>
                          <a:pt x="65669" y="12421"/>
                          <a:pt x="50022" y="12204"/>
                        </a:cubicBezTo>
                        <a:cubicBezTo>
                          <a:pt x="50058" y="11660"/>
                          <a:pt x="50058" y="11117"/>
                          <a:pt x="50094" y="10537"/>
                        </a:cubicBezTo>
                        <a:cubicBezTo>
                          <a:pt x="50203" y="7676"/>
                          <a:pt x="50312" y="4706"/>
                          <a:pt x="50927" y="1881"/>
                        </a:cubicBezTo>
                        <a:cubicBezTo>
                          <a:pt x="51013" y="1565"/>
                          <a:pt x="50782" y="1318"/>
                          <a:pt x="50520" y="1318"/>
                        </a:cubicBezTo>
                        <a:cubicBezTo>
                          <a:pt x="50451" y="1318"/>
                          <a:pt x="50380" y="1336"/>
                          <a:pt x="50312" y="1373"/>
                        </a:cubicBezTo>
                        <a:lnTo>
                          <a:pt x="46834" y="2714"/>
                        </a:lnTo>
                        <a:cubicBezTo>
                          <a:pt x="46508" y="2170"/>
                          <a:pt x="46037" y="1699"/>
                          <a:pt x="45530" y="1337"/>
                        </a:cubicBezTo>
                        <a:cubicBezTo>
                          <a:pt x="45168" y="1047"/>
                          <a:pt x="44770" y="903"/>
                          <a:pt x="44371" y="903"/>
                        </a:cubicBezTo>
                        <a:cubicBezTo>
                          <a:pt x="44045" y="903"/>
                          <a:pt x="43719" y="975"/>
                          <a:pt x="43466" y="1120"/>
                        </a:cubicBezTo>
                        <a:cubicBezTo>
                          <a:pt x="42705" y="1446"/>
                          <a:pt x="42017" y="1772"/>
                          <a:pt x="41329" y="2134"/>
                        </a:cubicBezTo>
                        <a:cubicBezTo>
                          <a:pt x="40640" y="1482"/>
                          <a:pt x="39916" y="866"/>
                          <a:pt x="39119" y="323"/>
                        </a:cubicBezTo>
                        <a:cubicBezTo>
                          <a:pt x="38886" y="110"/>
                          <a:pt x="38581" y="0"/>
                          <a:pt x="38269" y="0"/>
                        </a:cubicBezTo>
                        <a:close/>
                      </a:path>
                    </a:pathLst>
                  </a:custGeom>
                  <a:solidFill>
                    <a:srgbClr val="213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0" i="0" u="none" strike="noStrike" kern="0" cap="none" spc="0" normalizeH="0" baseline="0" noProof="0">
                        <a:ln>
                          <a:noFill/>
                        </a:ln>
                        <a:solidFill>
                          <a:srgbClr val="000000"/>
                        </a:solidFill>
                        <a:effectLst/>
                        <a:uLnTx/>
                        <a:uFillTx/>
                        <a:latin typeface="Arial"/>
                        <a:ea typeface="+mn-ea"/>
                        <a:cs typeface="Arial"/>
                        <a:sym typeface="Arial"/>
                      </a:rPr>
                      <a:t>   </a:t>
                    </a:r>
                    <a:endParaRPr kumimoji="0" sz="2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1255;p47">
                    <a:extLst>
                      <a:ext uri="{FF2B5EF4-FFF2-40B4-BE49-F238E27FC236}">
                        <a16:creationId xmlns:a16="http://schemas.microsoft.com/office/drawing/2014/main" id="{69C6606D-603F-3C4A-BA4F-223A883A9C7B}"/>
                      </a:ext>
                    </a:extLst>
                  </p:cNvPr>
                  <p:cNvSpPr/>
                  <p:nvPr/>
                </p:nvSpPr>
                <p:spPr>
                  <a:xfrm>
                    <a:off x="5451010" y="1048035"/>
                    <a:ext cx="109075" cy="99419"/>
                  </a:xfrm>
                  <a:custGeom>
                    <a:avLst/>
                    <a:gdLst/>
                    <a:ahLst/>
                    <a:cxnLst/>
                    <a:rect l="l" t="t" r="r" b="b"/>
                    <a:pathLst>
                      <a:path w="6992" h="6373" extrusionOk="0">
                        <a:moveTo>
                          <a:pt x="6448" y="1"/>
                        </a:moveTo>
                        <a:cubicBezTo>
                          <a:pt x="6330" y="1"/>
                          <a:pt x="6212" y="55"/>
                          <a:pt x="6122" y="164"/>
                        </a:cubicBezTo>
                        <a:cubicBezTo>
                          <a:pt x="4311" y="2011"/>
                          <a:pt x="2210" y="4148"/>
                          <a:pt x="326" y="5488"/>
                        </a:cubicBezTo>
                        <a:cubicBezTo>
                          <a:pt x="73" y="5633"/>
                          <a:pt x="0" y="5959"/>
                          <a:pt x="182" y="6176"/>
                        </a:cubicBezTo>
                        <a:cubicBezTo>
                          <a:pt x="269" y="6307"/>
                          <a:pt x="408" y="6372"/>
                          <a:pt x="552" y="6372"/>
                        </a:cubicBezTo>
                        <a:cubicBezTo>
                          <a:pt x="648" y="6372"/>
                          <a:pt x="747" y="6343"/>
                          <a:pt x="834" y="6285"/>
                        </a:cubicBezTo>
                        <a:cubicBezTo>
                          <a:pt x="2826" y="4872"/>
                          <a:pt x="4963" y="2735"/>
                          <a:pt x="6774" y="816"/>
                        </a:cubicBezTo>
                        <a:cubicBezTo>
                          <a:pt x="6991" y="635"/>
                          <a:pt x="6991" y="345"/>
                          <a:pt x="6774" y="164"/>
                        </a:cubicBezTo>
                        <a:cubicBezTo>
                          <a:pt x="6683" y="55"/>
                          <a:pt x="6566" y="1"/>
                          <a:pt x="6448" y="1"/>
                        </a:cubicBezTo>
                        <a:close/>
                      </a:path>
                    </a:pathLst>
                  </a:custGeom>
                  <a:solidFill>
                    <a:srgbClr val="213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1256;p47">
                    <a:extLst>
                      <a:ext uri="{FF2B5EF4-FFF2-40B4-BE49-F238E27FC236}">
                        <a16:creationId xmlns:a16="http://schemas.microsoft.com/office/drawing/2014/main" id="{08C94E50-FB1B-0741-9693-AD2E6A7B2D01}"/>
                      </a:ext>
                    </a:extLst>
                  </p:cNvPr>
                  <p:cNvSpPr/>
                  <p:nvPr/>
                </p:nvSpPr>
                <p:spPr>
                  <a:xfrm>
                    <a:off x="5519557" y="1088423"/>
                    <a:ext cx="44476" cy="37346"/>
                  </a:xfrm>
                  <a:custGeom>
                    <a:avLst/>
                    <a:gdLst/>
                    <a:ahLst/>
                    <a:cxnLst/>
                    <a:rect l="l" t="t" r="r" b="b"/>
                    <a:pathLst>
                      <a:path w="2851" h="2394" extrusionOk="0">
                        <a:moveTo>
                          <a:pt x="2320" y="0"/>
                        </a:moveTo>
                        <a:cubicBezTo>
                          <a:pt x="2232" y="0"/>
                          <a:pt x="2141" y="24"/>
                          <a:pt x="2054" y="74"/>
                        </a:cubicBezTo>
                        <a:cubicBezTo>
                          <a:pt x="1366" y="472"/>
                          <a:pt x="786" y="980"/>
                          <a:pt x="315" y="1595"/>
                        </a:cubicBezTo>
                        <a:cubicBezTo>
                          <a:pt x="0" y="1910"/>
                          <a:pt x="226" y="2394"/>
                          <a:pt x="634" y="2394"/>
                        </a:cubicBezTo>
                        <a:cubicBezTo>
                          <a:pt x="648" y="2394"/>
                          <a:pt x="663" y="2393"/>
                          <a:pt x="677" y="2392"/>
                        </a:cubicBezTo>
                        <a:cubicBezTo>
                          <a:pt x="822" y="2356"/>
                          <a:pt x="931" y="2320"/>
                          <a:pt x="1040" y="2211"/>
                        </a:cubicBezTo>
                        <a:cubicBezTo>
                          <a:pt x="1438" y="1668"/>
                          <a:pt x="1945" y="1233"/>
                          <a:pt x="2525" y="907"/>
                        </a:cubicBezTo>
                        <a:cubicBezTo>
                          <a:pt x="2778" y="798"/>
                          <a:pt x="2851" y="472"/>
                          <a:pt x="2742" y="255"/>
                        </a:cubicBezTo>
                        <a:cubicBezTo>
                          <a:pt x="2647" y="89"/>
                          <a:pt x="2489" y="0"/>
                          <a:pt x="2320" y="0"/>
                        </a:cubicBezTo>
                        <a:close/>
                      </a:path>
                    </a:pathLst>
                  </a:custGeom>
                  <a:solidFill>
                    <a:srgbClr val="213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1257;p47">
                    <a:extLst>
                      <a:ext uri="{FF2B5EF4-FFF2-40B4-BE49-F238E27FC236}">
                        <a16:creationId xmlns:a16="http://schemas.microsoft.com/office/drawing/2014/main" id="{E74BD5A5-8016-DD44-ABC1-9F24D871554F}"/>
                      </a:ext>
                    </a:extLst>
                  </p:cNvPr>
                  <p:cNvSpPr/>
                  <p:nvPr/>
                </p:nvSpPr>
                <p:spPr>
                  <a:xfrm>
                    <a:off x="5895142" y="2207801"/>
                    <a:ext cx="92118" cy="88171"/>
                  </a:xfrm>
                  <a:custGeom>
                    <a:avLst/>
                    <a:gdLst/>
                    <a:ahLst/>
                    <a:cxnLst/>
                    <a:rect l="l" t="t" r="r" b="b"/>
                    <a:pathLst>
                      <a:path w="5905" h="5652" extrusionOk="0">
                        <a:moveTo>
                          <a:pt x="5253" y="1"/>
                        </a:moveTo>
                        <a:cubicBezTo>
                          <a:pt x="3912" y="1"/>
                          <a:pt x="797" y="3913"/>
                          <a:pt x="182" y="4927"/>
                        </a:cubicBezTo>
                        <a:cubicBezTo>
                          <a:pt x="0" y="5144"/>
                          <a:pt x="73" y="5434"/>
                          <a:pt x="326" y="5579"/>
                        </a:cubicBezTo>
                        <a:cubicBezTo>
                          <a:pt x="399" y="5615"/>
                          <a:pt x="471" y="5651"/>
                          <a:pt x="544" y="5651"/>
                        </a:cubicBezTo>
                        <a:cubicBezTo>
                          <a:pt x="725" y="5651"/>
                          <a:pt x="870" y="5579"/>
                          <a:pt x="942" y="5434"/>
                        </a:cubicBezTo>
                        <a:cubicBezTo>
                          <a:pt x="1956" y="3840"/>
                          <a:pt x="4637" y="979"/>
                          <a:pt x="5253" y="943"/>
                        </a:cubicBezTo>
                        <a:cubicBezTo>
                          <a:pt x="5904" y="943"/>
                          <a:pt x="5904" y="1"/>
                          <a:pt x="5253" y="1"/>
                        </a:cubicBezTo>
                        <a:close/>
                      </a:path>
                    </a:pathLst>
                  </a:custGeom>
                  <a:solidFill>
                    <a:srgbClr val="213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1258;p47">
                    <a:extLst>
                      <a:ext uri="{FF2B5EF4-FFF2-40B4-BE49-F238E27FC236}">
                        <a16:creationId xmlns:a16="http://schemas.microsoft.com/office/drawing/2014/main" id="{7F5409C1-0FF8-0143-AD72-7C530D914959}"/>
                      </a:ext>
                    </a:extLst>
                  </p:cNvPr>
                  <p:cNvSpPr/>
                  <p:nvPr/>
                </p:nvSpPr>
                <p:spPr>
                  <a:xfrm>
                    <a:off x="5972549" y="2200578"/>
                    <a:ext cx="66768" cy="62618"/>
                  </a:xfrm>
                  <a:custGeom>
                    <a:avLst/>
                    <a:gdLst/>
                    <a:ahLst/>
                    <a:cxnLst/>
                    <a:rect l="l" t="t" r="r" b="b"/>
                    <a:pathLst>
                      <a:path w="4280" h="4014" extrusionOk="0">
                        <a:moveTo>
                          <a:pt x="3613" y="0"/>
                        </a:moveTo>
                        <a:cubicBezTo>
                          <a:pt x="3490" y="0"/>
                          <a:pt x="3364" y="51"/>
                          <a:pt x="3261" y="174"/>
                        </a:cubicBezTo>
                        <a:cubicBezTo>
                          <a:pt x="2754" y="754"/>
                          <a:pt x="2210" y="1297"/>
                          <a:pt x="1631" y="1804"/>
                        </a:cubicBezTo>
                        <a:cubicBezTo>
                          <a:pt x="1160" y="2239"/>
                          <a:pt x="653" y="2710"/>
                          <a:pt x="182" y="3217"/>
                        </a:cubicBezTo>
                        <a:cubicBezTo>
                          <a:pt x="1" y="3398"/>
                          <a:pt x="37" y="3687"/>
                          <a:pt x="254" y="3869"/>
                        </a:cubicBezTo>
                        <a:cubicBezTo>
                          <a:pt x="327" y="3941"/>
                          <a:pt x="435" y="4013"/>
                          <a:pt x="544" y="4013"/>
                        </a:cubicBezTo>
                        <a:cubicBezTo>
                          <a:pt x="689" y="4013"/>
                          <a:pt x="798" y="3941"/>
                          <a:pt x="906" y="3832"/>
                        </a:cubicBezTo>
                        <a:cubicBezTo>
                          <a:pt x="1341" y="3398"/>
                          <a:pt x="1812" y="2927"/>
                          <a:pt x="2283" y="2492"/>
                        </a:cubicBezTo>
                        <a:cubicBezTo>
                          <a:pt x="2898" y="1949"/>
                          <a:pt x="3442" y="1369"/>
                          <a:pt x="3985" y="790"/>
                        </a:cubicBezTo>
                        <a:cubicBezTo>
                          <a:pt x="4280" y="415"/>
                          <a:pt x="3960" y="0"/>
                          <a:pt x="3613" y="0"/>
                        </a:cubicBezTo>
                        <a:close/>
                      </a:path>
                    </a:pathLst>
                  </a:custGeom>
                  <a:solidFill>
                    <a:srgbClr val="213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1259;p47">
                    <a:extLst>
                      <a:ext uri="{FF2B5EF4-FFF2-40B4-BE49-F238E27FC236}">
                        <a16:creationId xmlns:a16="http://schemas.microsoft.com/office/drawing/2014/main" id="{AFAE336C-5315-5648-AF19-C1C478269722}"/>
                      </a:ext>
                    </a:extLst>
                  </p:cNvPr>
                  <p:cNvSpPr/>
                  <p:nvPr/>
                </p:nvSpPr>
                <p:spPr>
                  <a:xfrm>
                    <a:off x="5672477" y="1116295"/>
                    <a:ext cx="46348" cy="54990"/>
                  </a:xfrm>
                  <a:custGeom>
                    <a:avLst/>
                    <a:gdLst/>
                    <a:ahLst/>
                    <a:cxnLst/>
                    <a:rect l="l" t="t" r="r" b="b"/>
                    <a:pathLst>
                      <a:path w="2971" h="3525" extrusionOk="0">
                        <a:moveTo>
                          <a:pt x="2423" y="1"/>
                        </a:moveTo>
                        <a:cubicBezTo>
                          <a:pt x="2312" y="1"/>
                          <a:pt x="2199" y="38"/>
                          <a:pt x="2102" y="120"/>
                        </a:cubicBezTo>
                        <a:cubicBezTo>
                          <a:pt x="1558" y="663"/>
                          <a:pt x="1087" y="1243"/>
                          <a:pt x="725" y="1931"/>
                        </a:cubicBezTo>
                        <a:cubicBezTo>
                          <a:pt x="544" y="2257"/>
                          <a:pt x="363" y="2547"/>
                          <a:pt x="182" y="2800"/>
                        </a:cubicBezTo>
                        <a:cubicBezTo>
                          <a:pt x="1" y="2981"/>
                          <a:pt x="37" y="3307"/>
                          <a:pt x="254" y="3452"/>
                        </a:cubicBezTo>
                        <a:cubicBezTo>
                          <a:pt x="327" y="3489"/>
                          <a:pt x="435" y="3525"/>
                          <a:pt x="544" y="3525"/>
                        </a:cubicBezTo>
                        <a:cubicBezTo>
                          <a:pt x="689" y="3525"/>
                          <a:pt x="834" y="3452"/>
                          <a:pt x="906" y="3344"/>
                        </a:cubicBezTo>
                        <a:cubicBezTo>
                          <a:pt x="1124" y="3054"/>
                          <a:pt x="1341" y="2764"/>
                          <a:pt x="1522" y="2402"/>
                        </a:cubicBezTo>
                        <a:cubicBezTo>
                          <a:pt x="1848" y="1822"/>
                          <a:pt x="2246" y="1315"/>
                          <a:pt x="2717" y="844"/>
                        </a:cubicBezTo>
                        <a:cubicBezTo>
                          <a:pt x="2935" y="663"/>
                          <a:pt x="2971" y="374"/>
                          <a:pt x="2790" y="156"/>
                        </a:cubicBezTo>
                        <a:cubicBezTo>
                          <a:pt x="2690" y="57"/>
                          <a:pt x="2558" y="1"/>
                          <a:pt x="2423" y="1"/>
                        </a:cubicBezTo>
                        <a:close/>
                      </a:path>
                    </a:pathLst>
                  </a:custGeom>
                  <a:solidFill>
                    <a:srgbClr val="213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1260;p47">
                    <a:extLst>
                      <a:ext uri="{FF2B5EF4-FFF2-40B4-BE49-F238E27FC236}">
                        <a16:creationId xmlns:a16="http://schemas.microsoft.com/office/drawing/2014/main" id="{6AB40E67-8C63-3A4B-985C-397EB8714233}"/>
                      </a:ext>
                    </a:extLst>
                  </p:cNvPr>
                  <p:cNvSpPr/>
                  <p:nvPr/>
                </p:nvSpPr>
                <p:spPr>
                  <a:xfrm>
                    <a:off x="5736640" y="1108948"/>
                    <a:ext cx="39406" cy="33056"/>
                  </a:xfrm>
                  <a:custGeom>
                    <a:avLst/>
                    <a:gdLst/>
                    <a:ahLst/>
                    <a:cxnLst/>
                    <a:rect l="l" t="t" r="r" b="b"/>
                    <a:pathLst>
                      <a:path w="2526" h="2119" extrusionOk="0">
                        <a:moveTo>
                          <a:pt x="1813" y="0"/>
                        </a:moveTo>
                        <a:cubicBezTo>
                          <a:pt x="1710" y="0"/>
                          <a:pt x="1602" y="36"/>
                          <a:pt x="1502" y="120"/>
                        </a:cubicBezTo>
                        <a:cubicBezTo>
                          <a:pt x="1104" y="482"/>
                          <a:pt x="705" y="917"/>
                          <a:pt x="307" y="1315"/>
                        </a:cubicBezTo>
                        <a:cubicBezTo>
                          <a:pt x="1" y="1621"/>
                          <a:pt x="205" y="2119"/>
                          <a:pt x="591" y="2119"/>
                        </a:cubicBezTo>
                        <a:cubicBezTo>
                          <a:pt x="616" y="2119"/>
                          <a:pt x="642" y="2117"/>
                          <a:pt x="669" y="2112"/>
                        </a:cubicBezTo>
                        <a:cubicBezTo>
                          <a:pt x="778" y="2112"/>
                          <a:pt x="922" y="2076"/>
                          <a:pt x="995" y="1967"/>
                        </a:cubicBezTo>
                        <a:cubicBezTo>
                          <a:pt x="1357" y="1569"/>
                          <a:pt x="1756" y="1171"/>
                          <a:pt x="2154" y="808"/>
                        </a:cubicBezTo>
                        <a:cubicBezTo>
                          <a:pt x="2525" y="494"/>
                          <a:pt x="2199" y="0"/>
                          <a:pt x="1813" y="0"/>
                        </a:cubicBezTo>
                        <a:close/>
                      </a:path>
                    </a:pathLst>
                  </a:custGeom>
                  <a:solidFill>
                    <a:srgbClr val="213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1261;p47">
                    <a:extLst>
                      <a:ext uri="{FF2B5EF4-FFF2-40B4-BE49-F238E27FC236}">
                        <a16:creationId xmlns:a16="http://schemas.microsoft.com/office/drawing/2014/main" id="{F8C6B6EC-5255-414C-9A76-C417D60C5864}"/>
                      </a:ext>
                    </a:extLst>
                  </p:cNvPr>
                  <p:cNvSpPr/>
                  <p:nvPr/>
                </p:nvSpPr>
                <p:spPr>
                  <a:xfrm>
                    <a:off x="4911073" y="2266707"/>
                    <a:ext cx="55505" cy="62150"/>
                  </a:xfrm>
                  <a:custGeom>
                    <a:avLst/>
                    <a:gdLst/>
                    <a:ahLst/>
                    <a:cxnLst/>
                    <a:rect l="l" t="t" r="r" b="b"/>
                    <a:pathLst>
                      <a:path w="3558" h="3984" extrusionOk="0">
                        <a:moveTo>
                          <a:pt x="2894" y="0"/>
                        </a:moveTo>
                        <a:cubicBezTo>
                          <a:pt x="2786" y="0"/>
                          <a:pt x="2673" y="43"/>
                          <a:pt x="2572" y="144"/>
                        </a:cubicBezTo>
                        <a:cubicBezTo>
                          <a:pt x="1956" y="759"/>
                          <a:pt x="1377" y="1448"/>
                          <a:pt x="906" y="2172"/>
                        </a:cubicBezTo>
                        <a:cubicBezTo>
                          <a:pt x="688" y="2534"/>
                          <a:pt x="435" y="2896"/>
                          <a:pt x="145" y="3222"/>
                        </a:cubicBezTo>
                        <a:cubicBezTo>
                          <a:pt x="0" y="3440"/>
                          <a:pt x="36" y="3729"/>
                          <a:pt x="254" y="3911"/>
                        </a:cubicBezTo>
                        <a:cubicBezTo>
                          <a:pt x="326" y="3947"/>
                          <a:pt x="435" y="3983"/>
                          <a:pt x="544" y="3983"/>
                        </a:cubicBezTo>
                        <a:cubicBezTo>
                          <a:pt x="688" y="3983"/>
                          <a:pt x="797" y="3947"/>
                          <a:pt x="906" y="3802"/>
                        </a:cubicBezTo>
                        <a:cubicBezTo>
                          <a:pt x="1196" y="3476"/>
                          <a:pt x="1449" y="3077"/>
                          <a:pt x="1703" y="2715"/>
                        </a:cubicBezTo>
                        <a:cubicBezTo>
                          <a:pt x="2137" y="2027"/>
                          <a:pt x="2644" y="1411"/>
                          <a:pt x="3224" y="796"/>
                        </a:cubicBezTo>
                        <a:cubicBezTo>
                          <a:pt x="3558" y="462"/>
                          <a:pt x="3251" y="0"/>
                          <a:pt x="2894" y="0"/>
                        </a:cubicBezTo>
                        <a:close/>
                      </a:path>
                    </a:pathLst>
                  </a:custGeom>
                  <a:solidFill>
                    <a:srgbClr val="213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9" name="Rectangle 14">
                  <a:extLst>
                    <a:ext uri="{FF2B5EF4-FFF2-40B4-BE49-F238E27FC236}">
                      <a16:creationId xmlns:a16="http://schemas.microsoft.com/office/drawing/2014/main" id="{131E5C12-48A0-4242-ABD8-B301F53DF878}"/>
                    </a:ext>
                  </a:extLst>
                </p:cNvPr>
                <p:cNvSpPr/>
                <p:nvPr/>
              </p:nvSpPr>
              <p:spPr>
                <a:xfrm>
                  <a:off x="3161301" y="1767517"/>
                  <a:ext cx="615357" cy="371363"/>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rgbClr val="BAE5E4"/>
                </a:solidFill>
                <a:ln w="25400" cap="flat" cmpd="sng" algn="ctr">
                  <a:solidFill>
                    <a:srgbClr val="BAE5E4"/>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a:ln>
                      <a:noFill/>
                    </a:ln>
                    <a:solidFill>
                      <a:srgbClr val="BAE5E4"/>
                    </a:solidFill>
                    <a:effectLst/>
                    <a:uLnTx/>
                    <a:uFillTx/>
                    <a:latin typeface="Arial"/>
                    <a:ea typeface="+mn-ea"/>
                    <a:cs typeface="+mn-cs"/>
                    <a:sym typeface="Arial"/>
                  </a:endParaRPr>
                </a:p>
              </p:txBody>
            </p:sp>
          </p:grpSp>
          <p:sp>
            <p:nvSpPr>
              <p:cNvPr id="46" name="TextBox 45">
                <a:extLst>
                  <a:ext uri="{FF2B5EF4-FFF2-40B4-BE49-F238E27FC236}">
                    <a16:creationId xmlns:a16="http://schemas.microsoft.com/office/drawing/2014/main" id="{7A031DF2-EAFE-7F4B-B6D8-5E0161ED5538}"/>
                  </a:ext>
                </a:extLst>
              </p:cNvPr>
              <p:cNvSpPr txBox="1"/>
              <p:nvPr/>
            </p:nvSpPr>
            <p:spPr>
              <a:xfrm>
                <a:off x="2935417" y="1775832"/>
                <a:ext cx="1480088" cy="3221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err="1">
                    <a:ln>
                      <a:noFill/>
                    </a:ln>
                    <a:solidFill>
                      <a:srgbClr val="000000"/>
                    </a:solidFill>
                    <a:effectLst/>
                    <a:uLnTx/>
                    <a:uFillTx/>
                    <a:latin typeface="UTM Avo" panose="02040603050506020204" pitchFamily="18" charset="0"/>
                    <a:ea typeface="+mn-ea"/>
                    <a:cs typeface="Arial"/>
                    <a:sym typeface="Arial"/>
                  </a:rPr>
                  <a:t>Ghi</a:t>
                </a:r>
                <a:r>
                  <a:rPr kumimoji="0" lang="en-US" sz="3200" b="0" i="0" u="none" strike="noStrike" kern="0" cap="none" spc="0" normalizeH="0" baseline="0" noProof="0" dirty="0">
                    <a:ln>
                      <a:noFill/>
                    </a:ln>
                    <a:solidFill>
                      <a:srgbClr val="000000"/>
                    </a:solidFill>
                    <a:effectLst/>
                    <a:uLnTx/>
                    <a:uFillTx/>
                    <a:latin typeface="UTM Avo" panose="02040603050506020204" pitchFamily="18" charset="0"/>
                    <a:ea typeface="+mn-ea"/>
                    <a:cs typeface="Arial"/>
                    <a:sym typeface="Arial"/>
                  </a:rPr>
                  <a:t> </a:t>
                </a:r>
                <a:r>
                  <a:rPr kumimoji="0" lang="en-US" sz="3200" b="0" i="0" u="none" strike="noStrike" kern="0" cap="none" spc="0" normalizeH="0" baseline="0" noProof="0" dirty="0" err="1">
                    <a:ln>
                      <a:noFill/>
                    </a:ln>
                    <a:solidFill>
                      <a:srgbClr val="000000"/>
                    </a:solidFill>
                    <a:effectLst/>
                    <a:uLnTx/>
                    <a:uFillTx/>
                    <a:latin typeface="UTM Avo" panose="02040603050506020204" pitchFamily="18" charset="0"/>
                    <a:ea typeface="+mn-ea"/>
                    <a:cs typeface="Arial"/>
                    <a:sym typeface="Arial"/>
                  </a:rPr>
                  <a:t>nhớ</a:t>
                </a:r>
                <a:endParaRPr kumimoji="0" lang="en-US" sz="3200" b="0" i="0" u="none" strike="noStrike" kern="0" cap="none" spc="0" normalizeH="0" baseline="0" noProof="0" dirty="0">
                  <a:ln>
                    <a:noFill/>
                  </a:ln>
                  <a:solidFill>
                    <a:srgbClr val="000000"/>
                  </a:solidFill>
                  <a:effectLst/>
                  <a:uLnTx/>
                  <a:uFillTx/>
                  <a:latin typeface="UTM Avo" panose="02040603050506020204" pitchFamily="18" charset="0"/>
                  <a:ea typeface="+mn-ea"/>
                  <a:cs typeface="Arial"/>
                  <a:sym typeface="Arial"/>
                </a:endParaRPr>
              </a:p>
            </p:txBody>
          </p:sp>
        </p:grpSp>
        <p:grpSp>
          <p:nvGrpSpPr>
            <p:cNvPr id="84" name="Google Shape;1029;p42">
              <a:extLst>
                <a:ext uri="{FF2B5EF4-FFF2-40B4-BE49-F238E27FC236}">
                  <a16:creationId xmlns:a16="http://schemas.microsoft.com/office/drawing/2014/main" id="{AF05C294-BF82-514C-8806-721640625BD1}"/>
                </a:ext>
              </a:extLst>
            </p:cNvPr>
            <p:cNvGrpSpPr/>
            <p:nvPr/>
          </p:nvGrpSpPr>
          <p:grpSpPr>
            <a:xfrm rot="20594821">
              <a:off x="9152640" y="4438879"/>
              <a:ext cx="2920446" cy="1878268"/>
              <a:chOff x="7495166" y="3912596"/>
              <a:chExt cx="1250423" cy="804202"/>
            </a:xfrm>
          </p:grpSpPr>
          <p:grpSp>
            <p:nvGrpSpPr>
              <p:cNvPr id="85" name="Google Shape;1030;p42">
                <a:extLst>
                  <a:ext uri="{FF2B5EF4-FFF2-40B4-BE49-F238E27FC236}">
                    <a16:creationId xmlns:a16="http://schemas.microsoft.com/office/drawing/2014/main" id="{3B2FB011-8E07-FF4F-AC9B-B9C80297A988}"/>
                  </a:ext>
                </a:extLst>
              </p:cNvPr>
              <p:cNvGrpSpPr/>
              <p:nvPr/>
            </p:nvGrpSpPr>
            <p:grpSpPr>
              <a:xfrm>
                <a:off x="8115957" y="3912596"/>
                <a:ext cx="629632" cy="591794"/>
                <a:chOff x="6528424" y="1260656"/>
                <a:chExt cx="1975626" cy="1856900"/>
              </a:xfrm>
            </p:grpSpPr>
            <p:sp>
              <p:nvSpPr>
                <p:cNvPr id="87" name="Google Shape;1031;p42">
                  <a:extLst>
                    <a:ext uri="{FF2B5EF4-FFF2-40B4-BE49-F238E27FC236}">
                      <a16:creationId xmlns:a16="http://schemas.microsoft.com/office/drawing/2014/main" id="{D59FBD6C-F66C-9B46-AC38-F350AAF576BD}"/>
                    </a:ext>
                  </a:extLst>
                </p:cNvPr>
                <p:cNvSpPr/>
                <p:nvPr/>
              </p:nvSpPr>
              <p:spPr>
                <a:xfrm>
                  <a:off x="6940941" y="1771450"/>
                  <a:ext cx="1116302" cy="963974"/>
                </a:xfrm>
                <a:custGeom>
                  <a:avLst/>
                  <a:gdLst/>
                  <a:ahLst/>
                  <a:cxnLst/>
                  <a:rect l="l" t="t" r="r" b="b"/>
                  <a:pathLst>
                    <a:path w="9666" h="8347" extrusionOk="0">
                      <a:moveTo>
                        <a:pt x="1743" y="1583"/>
                      </a:moveTo>
                      <a:cubicBezTo>
                        <a:pt x="1783" y="1583"/>
                        <a:pt x="1822" y="1593"/>
                        <a:pt x="1862" y="1612"/>
                      </a:cubicBezTo>
                      <a:cubicBezTo>
                        <a:pt x="1901" y="1692"/>
                        <a:pt x="1901" y="1771"/>
                        <a:pt x="1862" y="1850"/>
                      </a:cubicBezTo>
                      <a:cubicBezTo>
                        <a:pt x="1624" y="2325"/>
                        <a:pt x="1466" y="2880"/>
                        <a:pt x="1426" y="3435"/>
                      </a:cubicBezTo>
                      <a:cubicBezTo>
                        <a:pt x="1387" y="3553"/>
                        <a:pt x="1347" y="3672"/>
                        <a:pt x="1347" y="3791"/>
                      </a:cubicBezTo>
                      <a:lnTo>
                        <a:pt x="1268" y="3791"/>
                      </a:lnTo>
                      <a:cubicBezTo>
                        <a:pt x="1188" y="3672"/>
                        <a:pt x="1149" y="3553"/>
                        <a:pt x="1109" y="3435"/>
                      </a:cubicBezTo>
                      <a:cubicBezTo>
                        <a:pt x="1030" y="2920"/>
                        <a:pt x="1109" y="2365"/>
                        <a:pt x="1387" y="1890"/>
                      </a:cubicBezTo>
                      <a:cubicBezTo>
                        <a:pt x="1426" y="1771"/>
                        <a:pt x="1545" y="1692"/>
                        <a:pt x="1624" y="1612"/>
                      </a:cubicBezTo>
                      <a:cubicBezTo>
                        <a:pt x="1664" y="1593"/>
                        <a:pt x="1703" y="1583"/>
                        <a:pt x="1743" y="1583"/>
                      </a:cubicBezTo>
                      <a:close/>
                      <a:moveTo>
                        <a:pt x="8041" y="3870"/>
                      </a:moveTo>
                      <a:lnTo>
                        <a:pt x="8041" y="4187"/>
                      </a:lnTo>
                      <a:cubicBezTo>
                        <a:pt x="7843" y="4385"/>
                        <a:pt x="7685" y="4583"/>
                        <a:pt x="7487" y="4781"/>
                      </a:cubicBezTo>
                      <a:lnTo>
                        <a:pt x="7487" y="4742"/>
                      </a:lnTo>
                      <a:cubicBezTo>
                        <a:pt x="7447" y="4781"/>
                        <a:pt x="7398" y="4801"/>
                        <a:pt x="7348" y="4801"/>
                      </a:cubicBezTo>
                      <a:cubicBezTo>
                        <a:pt x="7299" y="4801"/>
                        <a:pt x="7249" y="4781"/>
                        <a:pt x="7210" y="4742"/>
                      </a:cubicBezTo>
                      <a:cubicBezTo>
                        <a:pt x="7170" y="4663"/>
                        <a:pt x="7170" y="4583"/>
                        <a:pt x="7210" y="4504"/>
                      </a:cubicBezTo>
                      <a:cubicBezTo>
                        <a:pt x="7368" y="4306"/>
                        <a:pt x="7566" y="4108"/>
                        <a:pt x="7764" y="3949"/>
                      </a:cubicBezTo>
                      <a:cubicBezTo>
                        <a:pt x="7804" y="3870"/>
                        <a:pt x="7923" y="3910"/>
                        <a:pt x="8041" y="3870"/>
                      </a:cubicBezTo>
                      <a:close/>
                      <a:moveTo>
                        <a:pt x="2288" y="3466"/>
                      </a:moveTo>
                      <a:cubicBezTo>
                        <a:pt x="2347" y="3466"/>
                        <a:pt x="2377" y="3564"/>
                        <a:pt x="2377" y="3633"/>
                      </a:cubicBezTo>
                      <a:cubicBezTo>
                        <a:pt x="2416" y="3870"/>
                        <a:pt x="2496" y="4148"/>
                        <a:pt x="2535" y="4425"/>
                      </a:cubicBezTo>
                      <a:cubicBezTo>
                        <a:pt x="2654" y="4663"/>
                        <a:pt x="2773" y="4900"/>
                        <a:pt x="2931" y="5138"/>
                      </a:cubicBezTo>
                      <a:cubicBezTo>
                        <a:pt x="2258" y="5019"/>
                        <a:pt x="1822" y="4306"/>
                        <a:pt x="2060" y="3633"/>
                      </a:cubicBezTo>
                      <a:cubicBezTo>
                        <a:pt x="2060" y="3593"/>
                        <a:pt x="2179" y="3514"/>
                        <a:pt x="2258" y="3474"/>
                      </a:cubicBezTo>
                      <a:cubicBezTo>
                        <a:pt x="2269" y="3469"/>
                        <a:pt x="2279" y="3466"/>
                        <a:pt x="2288" y="3466"/>
                      </a:cubicBezTo>
                      <a:close/>
                      <a:moveTo>
                        <a:pt x="1545" y="4266"/>
                      </a:moveTo>
                      <a:cubicBezTo>
                        <a:pt x="1624" y="4266"/>
                        <a:pt x="1703" y="4306"/>
                        <a:pt x="1743" y="4346"/>
                      </a:cubicBezTo>
                      <a:cubicBezTo>
                        <a:pt x="1783" y="4464"/>
                        <a:pt x="1822" y="4544"/>
                        <a:pt x="1822" y="4663"/>
                      </a:cubicBezTo>
                      <a:cubicBezTo>
                        <a:pt x="1822" y="4979"/>
                        <a:pt x="2020" y="5296"/>
                        <a:pt x="2298" y="5534"/>
                      </a:cubicBezTo>
                      <a:cubicBezTo>
                        <a:pt x="2298" y="5574"/>
                        <a:pt x="2337" y="5574"/>
                        <a:pt x="2377" y="5613"/>
                      </a:cubicBezTo>
                      <a:cubicBezTo>
                        <a:pt x="2279" y="5669"/>
                        <a:pt x="2175" y="5696"/>
                        <a:pt x="2076" y="5696"/>
                      </a:cubicBezTo>
                      <a:cubicBezTo>
                        <a:pt x="1895" y="5696"/>
                        <a:pt x="1727" y="5608"/>
                        <a:pt x="1624" y="5455"/>
                      </a:cubicBezTo>
                      <a:lnTo>
                        <a:pt x="1664" y="5455"/>
                      </a:lnTo>
                      <a:cubicBezTo>
                        <a:pt x="1426" y="5138"/>
                        <a:pt x="1347" y="4781"/>
                        <a:pt x="1426" y="4425"/>
                      </a:cubicBezTo>
                      <a:cubicBezTo>
                        <a:pt x="1426" y="4346"/>
                        <a:pt x="1505" y="4266"/>
                        <a:pt x="1545" y="4266"/>
                      </a:cubicBezTo>
                      <a:close/>
                      <a:moveTo>
                        <a:pt x="6932" y="5732"/>
                      </a:moveTo>
                      <a:cubicBezTo>
                        <a:pt x="6853" y="6247"/>
                        <a:pt x="6457" y="6683"/>
                        <a:pt x="5942" y="6841"/>
                      </a:cubicBezTo>
                      <a:cubicBezTo>
                        <a:pt x="5863" y="6802"/>
                        <a:pt x="5744" y="6762"/>
                        <a:pt x="5665" y="6722"/>
                      </a:cubicBezTo>
                      <a:cubicBezTo>
                        <a:pt x="5704" y="6643"/>
                        <a:pt x="5744" y="6564"/>
                        <a:pt x="5823" y="6524"/>
                      </a:cubicBezTo>
                      <a:cubicBezTo>
                        <a:pt x="6061" y="6287"/>
                        <a:pt x="6338" y="6089"/>
                        <a:pt x="6615" y="5890"/>
                      </a:cubicBezTo>
                      <a:cubicBezTo>
                        <a:pt x="6695" y="5851"/>
                        <a:pt x="6813" y="5772"/>
                        <a:pt x="6932" y="5732"/>
                      </a:cubicBezTo>
                      <a:close/>
                      <a:moveTo>
                        <a:pt x="2738" y="1"/>
                      </a:moveTo>
                      <a:cubicBezTo>
                        <a:pt x="1678" y="1"/>
                        <a:pt x="667" y="666"/>
                        <a:pt x="317" y="1771"/>
                      </a:cubicBezTo>
                      <a:cubicBezTo>
                        <a:pt x="0" y="2682"/>
                        <a:pt x="79" y="3672"/>
                        <a:pt x="515" y="4544"/>
                      </a:cubicBezTo>
                      <a:cubicBezTo>
                        <a:pt x="753" y="5019"/>
                        <a:pt x="1030" y="5494"/>
                        <a:pt x="1347" y="5930"/>
                      </a:cubicBezTo>
                      <a:cubicBezTo>
                        <a:pt x="2060" y="6762"/>
                        <a:pt x="2971" y="7475"/>
                        <a:pt x="3961" y="7950"/>
                      </a:cubicBezTo>
                      <a:cubicBezTo>
                        <a:pt x="4159" y="8069"/>
                        <a:pt x="4318" y="8188"/>
                        <a:pt x="4476" y="8346"/>
                      </a:cubicBezTo>
                      <a:cubicBezTo>
                        <a:pt x="4793" y="8188"/>
                        <a:pt x="5110" y="8030"/>
                        <a:pt x="5387" y="7832"/>
                      </a:cubicBezTo>
                      <a:cubicBezTo>
                        <a:pt x="6615" y="7000"/>
                        <a:pt x="7685" y="6009"/>
                        <a:pt x="8636" y="4861"/>
                      </a:cubicBezTo>
                      <a:cubicBezTo>
                        <a:pt x="9428" y="3910"/>
                        <a:pt x="9665" y="2642"/>
                        <a:pt x="9269" y="1454"/>
                      </a:cubicBezTo>
                      <a:cubicBezTo>
                        <a:pt x="9190" y="1137"/>
                        <a:pt x="8952" y="860"/>
                        <a:pt x="8675" y="662"/>
                      </a:cubicBezTo>
                      <a:cubicBezTo>
                        <a:pt x="8293" y="413"/>
                        <a:pt x="7847" y="285"/>
                        <a:pt x="7403" y="285"/>
                      </a:cubicBezTo>
                      <a:cubicBezTo>
                        <a:pt x="6925" y="285"/>
                        <a:pt x="6451" y="433"/>
                        <a:pt x="6061" y="741"/>
                      </a:cubicBezTo>
                      <a:cubicBezTo>
                        <a:pt x="5704" y="1018"/>
                        <a:pt x="5229" y="1216"/>
                        <a:pt x="4991" y="1652"/>
                      </a:cubicBezTo>
                      <a:cubicBezTo>
                        <a:pt x="4952" y="1692"/>
                        <a:pt x="4872" y="1731"/>
                        <a:pt x="4793" y="1731"/>
                      </a:cubicBezTo>
                      <a:cubicBezTo>
                        <a:pt x="4714" y="1652"/>
                        <a:pt x="4674" y="1612"/>
                        <a:pt x="4714" y="1533"/>
                      </a:cubicBezTo>
                      <a:cubicBezTo>
                        <a:pt x="4793" y="1097"/>
                        <a:pt x="4595" y="662"/>
                        <a:pt x="4199" y="464"/>
                      </a:cubicBezTo>
                      <a:cubicBezTo>
                        <a:pt x="3743" y="147"/>
                        <a:pt x="3235" y="1"/>
                        <a:pt x="2738" y="1"/>
                      </a:cubicBezTo>
                      <a:close/>
                    </a:path>
                  </a:pathLst>
                </a:custGeom>
                <a:solidFill>
                  <a:srgbClr val="FFAB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1032;p42">
                  <a:extLst>
                    <a:ext uri="{FF2B5EF4-FFF2-40B4-BE49-F238E27FC236}">
                      <a16:creationId xmlns:a16="http://schemas.microsoft.com/office/drawing/2014/main" id="{BD36B6AC-91A9-0E49-9F99-C619C4B51C18}"/>
                    </a:ext>
                  </a:extLst>
                </p:cNvPr>
                <p:cNvSpPr/>
                <p:nvPr/>
              </p:nvSpPr>
              <p:spPr>
                <a:xfrm>
                  <a:off x="6876846" y="1714285"/>
                  <a:ext cx="1230750" cy="1075882"/>
                </a:xfrm>
                <a:custGeom>
                  <a:avLst/>
                  <a:gdLst/>
                  <a:ahLst/>
                  <a:cxnLst/>
                  <a:rect l="l" t="t" r="r" b="b"/>
                  <a:pathLst>
                    <a:path w="10657" h="9316" extrusionOk="0">
                      <a:moveTo>
                        <a:pt x="3253" y="496"/>
                      </a:moveTo>
                      <a:cubicBezTo>
                        <a:pt x="3751" y="496"/>
                        <a:pt x="4259" y="642"/>
                        <a:pt x="4714" y="959"/>
                      </a:cubicBezTo>
                      <a:cubicBezTo>
                        <a:pt x="5110" y="1157"/>
                        <a:pt x="5309" y="1592"/>
                        <a:pt x="5229" y="2028"/>
                      </a:cubicBezTo>
                      <a:cubicBezTo>
                        <a:pt x="5190" y="2107"/>
                        <a:pt x="5229" y="2147"/>
                        <a:pt x="5309" y="2226"/>
                      </a:cubicBezTo>
                      <a:cubicBezTo>
                        <a:pt x="5388" y="2226"/>
                        <a:pt x="5467" y="2187"/>
                        <a:pt x="5507" y="2147"/>
                      </a:cubicBezTo>
                      <a:cubicBezTo>
                        <a:pt x="5744" y="1711"/>
                        <a:pt x="6220" y="1513"/>
                        <a:pt x="6576" y="1236"/>
                      </a:cubicBezTo>
                      <a:cubicBezTo>
                        <a:pt x="6966" y="928"/>
                        <a:pt x="7441" y="780"/>
                        <a:pt x="7918" y="780"/>
                      </a:cubicBezTo>
                      <a:cubicBezTo>
                        <a:pt x="8362" y="780"/>
                        <a:pt x="8809" y="908"/>
                        <a:pt x="9191" y="1157"/>
                      </a:cubicBezTo>
                      <a:cubicBezTo>
                        <a:pt x="9507" y="1355"/>
                        <a:pt x="9706" y="1632"/>
                        <a:pt x="9824" y="1949"/>
                      </a:cubicBezTo>
                      <a:cubicBezTo>
                        <a:pt x="10220" y="3098"/>
                        <a:pt x="9983" y="4405"/>
                        <a:pt x="9191" y="5356"/>
                      </a:cubicBezTo>
                      <a:cubicBezTo>
                        <a:pt x="8279" y="6465"/>
                        <a:pt x="7170" y="7495"/>
                        <a:pt x="5982" y="8327"/>
                      </a:cubicBezTo>
                      <a:cubicBezTo>
                        <a:pt x="5665" y="8525"/>
                        <a:pt x="5348" y="8683"/>
                        <a:pt x="5031" y="8841"/>
                      </a:cubicBezTo>
                      <a:cubicBezTo>
                        <a:pt x="4873" y="8683"/>
                        <a:pt x="4714" y="8564"/>
                        <a:pt x="4556" y="8445"/>
                      </a:cubicBezTo>
                      <a:cubicBezTo>
                        <a:pt x="3526" y="7970"/>
                        <a:pt x="2655" y="7257"/>
                        <a:pt x="1942" y="6425"/>
                      </a:cubicBezTo>
                      <a:cubicBezTo>
                        <a:pt x="1585" y="5989"/>
                        <a:pt x="1268" y="5514"/>
                        <a:pt x="1030" y="5039"/>
                      </a:cubicBezTo>
                      <a:cubicBezTo>
                        <a:pt x="595" y="4167"/>
                        <a:pt x="515" y="3177"/>
                        <a:pt x="832" y="2266"/>
                      </a:cubicBezTo>
                      <a:cubicBezTo>
                        <a:pt x="1183" y="1161"/>
                        <a:pt x="2194" y="496"/>
                        <a:pt x="3253" y="496"/>
                      </a:cubicBezTo>
                      <a:close/>
                      <a:moveTo>
                        <a:pt x="3289" y="1"/>
                      </a:moveTo>
                      <a:cubicBezTo>
                        <a:pt x="2023" y="1"/>
                        <a:pt x="828" y="771"/>
                        <a:pt x="357" y="2068"/>
                      </a:cubicBezTo>
                      <a:cubicBezTo>
                        <a:pt x="1" y="3177"/>
                        <a:pt x="119" y="4405"/>
                        <a:pt x="674" y="5435"/>
                      </a:cubicBezTo>
                      <a:cubicBezTo>
                        <a:pt x="1347" y="6663"/>
                        <a:pt x="2298" y="7693"/>
                        <a:pt x="3526" y="8406"/>
                      </a:cubicBezTo>
                      <a:cubicBezTo>
                        <a:pt x="3883" y="8723"/>
                        <a:pt x="4358" y="8921"/>
                        <a:pt x="4833" y="8960"/>
                      </a:cubicBezTo>
                      <a:cubicBezTo>
                        <a:pt x="4833" y="9201"/>
                        <a:pt x="4887" y="9315"/>
                        <a:pt x="5008" y="9315"/>
                      </a:cubicBezTo>
                      <a:cubicBezTo>
                        <a:pt x="5066" y="9315"/>
                        <a:pt x="5139" y="9289"/>
                        <a:pt x="5229" y="9238"/>
                      </a:cubicBezTo>
                      <a:cubicBezTo>
                        <a:pt x="5586" y="9119"/>
                        <a:pt x="5903" y="8921"/>
                        <a:pt x="6220" y="8723"/>
                      </a:cubicBezTo>
                      <a:cubicBezTo>
                        <a:pt x="7566" y="7851"/>
                        <a:pt x="8755" y="6702"/>
                        <a:pt x="9745" y="5395"/>
                      </a:cubicBezTo>
                      <a:cubicBezTo>
                        <a:pt x="10419" y="4563"/>
                        <a:pt x="10656" y="3454"/>
                        <a:pt x="10419" y="2385"/>
                      </a:cubicBezTo>
                      <a:cubicBezTo>
                        <a:pt x="10339" y="1751"/>
                        <a:pt x="10022" y="1196"/>
                        <a:pt x="9547" y="800"/>
                      </a:cubicBezTo>
                      <a:cubicBezTo>
                        <a:pt x="9079" y="482"/>
                        <a:pt x="8532" y="323"/>
                        <a:pt x="7985" y="323"/>
                      </a:cubicBezTo>
                      <a:cubicBezTo>
                        <a:pt x="7373" y="323"/>
                        <a:pt x="6761" y="522"/>
                        <a:pt x="6259" y="919"/>
                      </a:cubicBezTo>
                      <a:cubicBezTo>
                        <a:pt x="6061" y="1077"/>
                        <a:pt x="5863" y="1196"/>
                        <a:pt x="5665" y="1355"/>
                      </a:cubicBezTo>
                      <a:cubicBezTo>
                        <a:pt x="5427" y="879"/>
                        <a:pt x="5071" y="523"/>
                        <a:pt x="4596" y="285"/>
                      </a:cubicBezTo>
                      <a:cubicBezTo>
                        <a:pt x="4169" y="92"/>
                        <a:pt x="3725" y="1"/>
                        <a:pt x="3289" y="1"/>
                      </a:cubicBezTo>
                      <a:close/>
                    </a:path>
                  </a:pathLst>
                </a:custGeom>
                <a:solidFill>
                  <a:srgbClr val="213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1033;p42">
                  <a:extLst>
                    <a:ext uri="{FF2B5EF4-FFF2-40B4-BE49-F238E27FC236}">
                      <a16:creationId xmlns:a16="http://schemas.microsoft.com/office/drawing/2014/main" id="{DFBAF474-E659-3C4A-A43C-45D9CD93236F}"/>
                    </a:ext>
                  </a:extLst>
                </p:cNvPr>
                <p:cNvSpPr/>
                <p:nvPr/>
              </p:nvSpPr>
              <p:spPr>
                <a:xfrm>
                  <a:off x="7764357" y="2222884"/>
                  <a:ext cx="100705" cy="104285"/>
                </a:xfrm>
                <a:custGeom>
                  <a:avLst/>
                  <a:gdLst/>
                  <a:ahLst/>
                  <a:cxnLst/>
                  <a:rect l="l" t="t" r="r" b="b"/>
                  <a:pathLst>
                    <a:path w="872" h="903" extrusionOk="0">
                      <a:moveTo>
                        <a:pt x="872" y="1"/>
                      </a:moveTo>
                      <a:cubicBezTo>
                        <a:pt x="793" y="1"/>
                        <a:pt x="674" y="1"/>
                        <a:pt x="594" y="40"/>
                      </a:cubicBezTo>
                      <a:cubicBezTo>
                        <a:pt x="396" y="199"/>
                        <a:pt x="238" y="397"/>
                        <a:pt x="80" y="595"/>
                      </a:cubicBezTo>
                      <a:cubicBezTo>
                        <a:pt x="0" y="674"/>
                        <a:pt x="0" y="793"/>
                        <a:pt x="80" y="872"/>
                      </a:cubicBezTo>
                      <a:cubicBezTo>
                        <a:pt x="119" y="892"/>
                        <a:pt x="169" y="902"/>
                        <a:pt x="218" y="902"/>
                      </a:cubicBezTo>
                      <a:cubicBezTo>
                        <a:pt x="268" y="902"/>
                        <a:pt x="317" y="892"/>
                        <a:pt x="357" y="872"/>
                      </a:cubicBezTo>
                      <a:cubicBezTo>
                        <a:pt x="555" y="674"/>
                        <a:pt x="713" y="476"/>
                        <a:pt x="872" y="278"/>
                      </a:cubicBezTo>
                      <a:lnTo>
                        <a:pt x="872" y="1"/>
                      </a:lnTo>
                      <a:close/>
                    </a:path>
                  </a:pathLst>
                </a:custGeom>
                <a:solidFill>
                  <a:srgbClr val="213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1034;p42">
                  <a:extLst>
                    <a:ext uri="{FF2B5EF4-FFF2-40B4-BE49-F238E27FC236}">
                      <a16:creationId xmlns:a16="http://schemas.microsoft.com/office/drawing/2014/main" id="{995B8211-812F-A34F-9E07-8984F7602B1F}"/>
                    </a:ext>
                  </a:extLst>
                </p:cNvPr>
                <p:cNvSpPr/>
                <p:nvPr/>
              </p:nvSpPr>
              <p:spPr>
                <a:xfrm>
                  <a:off x="7595055" y="2437918"/>
                  <a:ext cx="146554" cy="123687"/>
                </a:xfrm>
                <a:custGeom>
                  <a:avLst/>
                  <a:gdLst/>
                  <a:ahLst/>
                  <a:cxnLst/>
                  <a:rect l="l" t="t" r="r" b="b"/>
                  <a:pathLst>
                    <a:path w="1269" h="1071" extrusionOk="0">
                      <a:moveTo>
                        <a:pt x="1268" y="1"/>
                      </a:moveTo>
                      <a:cubicBezTo>
                        <a:pt x="1149" y="40"/>
                        <a:pt x="1031" y="80"/>
                        <a:pt x="951" y="159"/>
                      </a:cubicBezTo>
                      <a:cubicBezTo>
                        <a:pt x="674" y="357"/>
                        <a:pt x="397" y="555"/>
                        <a:pt x="159" y="753"/>
                      </a:cubicBezTo>
                      <a:cubicBezTo>
                        <a:pt x="80" y="833"/>
                        <a:pt x="40" y="912"/>
                        <a:pt x="1" y="991"/>
                      </a:cubicBezTo>
                      <a:cubicBezTo>
                        <a:pt x="80" y="1031"/>
                        <a:pt x="159" y="1070"/>
                        <a:pt x="278" y="1070"/>
                      </a:cubicBezTo>
                      <a:cubicBezTo>
                        <a:pt x="793" y="951"/>
                        <a:pt x="1189" y="516"/>
                        <a:pt x="1268" y="1"/>
                      </a:cubicBezTo>
                      <a:close/>
                    </a:path>
                  </a:pathLst>
                </a:custGeom>
                <a:solidFill>
                  <a:srgbClr val="213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1035;p42">
                  <a:extLst>
                    <a:ext uri="{FF2B5EF4-FFF2-40B4-BE49-F238E27FC236}">
                      <a16:creationId xmlns:a16="http://schemas.microsoft.com/office/drawing/2014/main" id="{120036A7-F0D1-F540-AD30-CE0670A1E6E3}"/>
                    </a:ext>
                  </a:extLst>
                </p:cNvPr>
                <p:cNvSpPr/>
                <p:nvPr/>
              </p:nvSpPr>
              <p:spPr>
                <a:xfrm>
                  <a:off x="7151357" y="2172648"/>
                  <a:ext cx="128191" cy="192171"/>
                </a:xfrm>
                <a:custGeom>
                  <a:avLst/>
                  <a:gdLst/>
                  <a:ahLst/>
                  <a:cxnLst/>
                  <a:rect l="l" t="t" r="r" b="b"/>
                  <a:pathLst>
                    <a:path w="1110" h="1664" extrusionOk="0">
                      <a:moveTo>
                        <a:pt x="436" y="0"/>
                      </a:moveTo>
                      <a:cubicBezTo>
                        <a:pt x="396" y="40"/>
                        <a:pt x="238" y="119"/>
                        <a:pt x="238" y="159"/>
                      </a:cubicBezTo>
                      <a:cubicBezTo>
                        <a:pt x="0" y="832"/>
                        <a:pt x="396" y="1545"/>
                        <a:pt x="1109" y="1664"/>
                      </a:cubicBezTo>
                      <a:cubicBezTo>
                        <a:pt x="951" y="1426"/>
                        <a:pt x="832" y="1189"/>
                        <a:pt x="713" y="951"/>
                      </a:cubicBezTo>
                      <a:cubicBezTo>
                        <a:pt x="634" y="674"/>
                        <a:pt x="594" y="396"/>
                        <a:pt x="555" y="159"/>
                      </a:cubicBezTo>
                      <a:cubicBezTo>
                        <a:pt x="555" y="79"/>
                        <a:pt x="436" y="0"/>
                        <a:pt x="436" y="0"/>
                      </a:cubicBezTo>
                      <a:close/>
                    </a:path>
                  </a:pathLst>
                </a:custGeom>
                <a:solidFill>
                  <a:srgbClr val="213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1036;p42">
                  <a:extLst>
                    <a:ext uri="{FF2B5EF4-FFF2-40B4-BE49-F238E27FC236}">
                      <a16:creationId xmlns:a16="http://schemas.microsoft.com/office/drawing/2014/main" id="{FFEADD82-2EC6-8248-8384-F800BAB26030}"/>
                    </a:ext>
                  </a:extLst>
                </p:cNvPr>
                <p:cNvSpPr/>
                <p:nvPr/>
              </p:nvSpPr>
              <p:spPr>
                <a:xfrm>
                  <a:off x="7096385" y="2264112"/>
                  <a:ext cx="114564" cy="165147"/>
                </a:xfrm>
                <a:custGeom>
                  <a:avLst/>
                  <a:gdLst/>
                  <a:ahLst/>
                  <a:cxnLst/>
                  <a:rect l="l" t="t" r="r" b="b"/>
                  <a:pathLst>
                    <a:path w="992" h="1430" extrusionOk="0">
                      <a:moveTo>
                        <a:pt x="199" y="0"/>
                      </a:moveTo>
                      <a:cubicBezTo>
                        <a:pt x="120" y="0"/>
                        <a:pt x="41" y="80"/>
                        <a:pt x="41" y="159"/>
                      </a:cubicBezTo>
                      <a:cubicBezTo>
                        <a:pt x="1" y="515"/>
                        <a:pt x="80" y="872"/>
                        <a:pt x="278" y="1189"/>
                      </a:cubicBezTo>
                      <a:cubicBezTo>
                        <a:pt x="381" y="1342"/>
                        <a:pt x="549" y="1430"/>
                        <a:pt x="719" y="1430"/>
                      </a:cubicBezTo>
                      <a:cubicBezTo>
                        <a:pt x="813" y="1430"/>
                        <a:pt x="907" y="1403"/>
                        <a:pt x="991" y="1347"/>
                      </a:cubicBezTo>
                      <a:cubicBezTo>
                        <a:pt x="991" y="1308"/>
                        <a:pt x="952" y="1308"/>
                        <a:pt x="912" y="1268"/>
                      </a:cubicBezTo>
                      <a:cubicBezTo>
                        <a:pt x="635" y="1030"/>
                        <a:pt x="476" y="713"/>
                        <a:pt x="476" y="397"/>
                      </a:cubicBezTo>
                      <a:cubicBezTo>
                        <a:pt x="437" y="278"/>
                        <a:pt x="437" y="198"/>
                        <a:pt x="397" y="80"/>
                      </a:cubicBezTo>
                      <a:cubicBezTo>
                        <a:pt x="318" y="40"/>
                        <a:pt x="278" y="0"/>
                        <a:pt x="199" y="0"/>
                      </a:cubicBezTo>
                      <a:close/>
                    </a:path>
                  </a:pathLst>
                </a:custGeom>
                <a:solidFill>
                  <a:srgbClr val="213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1037;p42">
                  <a:extLst>
                    <a:ext uri="{FF2B5EF4-FFF2-40B4-BE49-F238E27FC236}">
                      <a16:creationId xmlns:a16="http://schemas.microsoft.com/office/drawing/2014/main" id="{93408726-236E-C34D-8DFF-E50E33930942}"/>
                    </a:ext>
                  </a:extLst>
                </p:cNvPr>
                <p:cNvSpPr/>
                <p:nvPr/>
              </p:nvSpPr>
              <p:spPr>
                <a:xfrm>
                  <a:off x="7059892" y="1958768"/>
                  <a:ext cx="100705" cy="250608"/>
                </a:xfrm>
                <a:custGeom>
                  <a:avLst/>
                  <a:gdLst/>
                  <a:ahLst/>
                  <a:cxnLst/>
                  <a:rect l="l" t="t" r="r" b="b"/>
                  <a:pathLst>
                    <a:path w="872" h="2170" extrusionOk="0">
                      <a:moveTo>
                        <a:pt x="713" y="0"/>
                      </a:moveTo>
                      <a:cubicBezTo>
                        <a:pt x="673" y="0"/>
                        <a:pt x="634" y="10"/>
                        <a:pt x="594" y="30"/>
                      </a:cubicBezTo>
                      <a:cubicBezTo>
                        <a:pt x="475" y="109"/>
                        <a:pt x="396" y="188"/>
                        <a:pt x="317" y="307"/>
                      </a:cubicBezTo>
                      <a:cubicBezTo>
                        <a:pt x="79" y="783"/>
                        <a:pt x="0" y="1337"/>
                        <a:pt x="79" y="1852"/>
                      </a:cubicBezTo>
                      <a:cubicBezTo>
                        <a:pt x="119" y="1971"/>
                        <a:pt x="158" y="2090"/>
                        <a:pt x="198" y="2169"/>
                      </a:cubicBezTo>
                      <a:lnTo>
                        <a:pt x="317" y="2169"/>
                      </a:lnTo>
                      <a:cubicBezTo>
                        <a:pt x="357" y="2090"/>
                        <a:pt x="357" y="1971"/>
                        <a:pt x="396" y="1852"/>
                      </a:cubicBezTo>
                      <a:cubicBezTo>
                        <a:pt x="436" y="1298"/>
                        <a:pt x="594" y="743"/>
                        <a:pt x="832" y="268"/>
                      </a:cubicBezTo>
                      <a:cubicBezTo>
                        <a:pt x="871" y="188"/>
                        <a:pt x="871" y="109"/>
                        <a:pt x="832" y="30"/>
                      </a:cubicBezTo>
                      <a:cubicBezTo>
                        <a:pt x="792" y="10"/>
                        <a:pt x="753" y="0"/>
                        <a:pt x="713" y="0"/>
                      </a:cubicBezTo>
                      <a:close/>
                    </a:path>
                  </a:pathLst>
                </a:custGeom>
                <a:solidFill>
                  <a:srgbClr val="213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1038;p42">
                  <a:extLst>
                    <a:ext uri="{FF2B5EF4-FFF2-40B4-BE49-F238E27FC236}">
                      <a16:creationId xmlns:a16="http://schemas.microsoft.com/office/drawing/2014/main" id="{A78225CA-8FE1-8C4B-9734-CAAB172BA940}"/>
                    </a:ext>
                  </a:extLst>
                </p:cNvPr>
                <p:cNvSpPr/>
                <p:nvPr/>
              </p:nvSpPr>
              <p:spPr>
                <a:xfrm>
                  <a:off x="7523800" y="1260656"/>
                  <a:ext cx="87771" cy="327754"/>
                </a:xfrm>
                <a:custGeom>
                  <a:avLst/>
                  <a:gdLst/>
                  <a:ahLst/>
                  <a:cxnLst/>
                  <a:rect l="l" t="t" r="r" b="b"/>
                  <a:pathLst>
                    <a:path w="760" h="2838" extrusionOk="0">
                      <a:moveTo>
                        <a:pt x="486" y="0"/>
                      </a:moveTo>
                      <a:cubicBezTo>
                        <a:pt x="389" y="0"/>
                        <a:pt x="301" y="53"/>
                        <a:pt x="301" y="173"/>
                      </a:cubicBezTo>
                      <a:cubicBezTo>
                        <a:pt x="222" y="965"/>
                        <a:pt x="142" y="1757"/>
                        <a:pt x="23" y="2549"/>
                      </a:cubicBezTo>
                      <a:cubicBezTo>
                        <a:pt x="0" y="2734"/>
                        <a:pt x="138" y="2838"/>
                        <a:pt x="266" y="2838"/>
                      </a:cubicBezTo>
                      <a:cubicBezTo>
                        <a:pt x="357" y="2838"/>
                        <a:pt x="443" y="2784"/>
                        <a:pt x="459" y="2668"/>
                      </a:cubicBezTo>
                      <a:cubicBezTo>
                        <a:pt x="618" y="1836"/>
                        <a:pt x="697" y="1044"/>
                        <a:pt x="736" y="252"/>
                      </a:cubicBezTo>
                      <a:cubicBezTo>
                        <a:pt x="759" y="94"/>
                        <a:pt x="614" y="0"/>
                        <a:pt x="486" y="0"/>
                      </a:cubicBezTo>
                      <a:close/>
                    </a:path>
                  </a:pathLst>
                </a:custGeom>
                <a:solidFill>
                  <a:srgbClr val="213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1039;p42">
                  <a:extLst>
                    <a:ext uri="{FF2B5EF4-FFF2-40B4-BE49-F238E27FC236}">
                      <a16:creationId xmlns:a16="http://schemas.microsoft.com/office/drawing/2014/main" id="{37785D6E-ECFC-0042-9693-F9966C28ECF3}"/>
                    </a:ext>
                  </a:extLst>
                </p:cNvPr>
                <p:cNvSpPr/>
                <p:nvPr/>
              </p:nvSpPr>
              <p:spPr>
                <a:xfrm>
                  <a:off x="7887928" y="1374872"/>
                  <a:ext cx="150942" cy="245988"/>
                </a:xfrm>
                <a:custGeom>
                  <a:avLst/>
                  <a:gdLst/>
                  <a:ahLst/>
                  <a:cxnLst/>
                  <a:rect l="l" t="t" r="r" b="b"/>
                  <a:pathLst>
                    <a:path w="1307" h="2130" extrusionOk="0">
                      <a:moveTo>
                        <a:pt x="1018" y="1"/>
                      </a:moveTo>
                      <a:cubicBezTo>
                        <a:pt x="944" y="1"/>
                        <a:pt x="872" y="40"/>
                        <a:pt x="832" y="134"/>
                      </a:cubicBezTo>
                      <a:cubicBezTo>
                        <a:pt x="594" y="689"/>
                        <a:pt x="317" y="1244"/>
                        <a:pt x="79" y="1798"/>
                      </a:cubicBezTo>
                      <a:cubicBezTo>
                        <a:pt x="1" y="1981"/>
                        <a:pt x="164" y="2130"/>
                        <a:pt x="318" y="2130"/>
                      </a:cubicBezTo>
                      <a:cubicBezTo>
                        <a:pt x="397" y="2130"/>
                        <a:pt x="474" y="2090"/>
                        <a:pt x="515" y="1996"/>
                      </a:cubicBezTo>
                      <a:cubicBezTo>
                        <a:pt x="752" y="1442"/>
                        <a:pt x="990" y="887"/>
                        <a:pt x="1228" y="332"/>
                      </a:cubicBezTo>
                      <a:cubicBezTo>
                        <a:pt x="1306" y="149"/>
                        <a:pt x="1160" y="1"/>
                        <a:pt x="1018" y="1"/>
                      </a:cubicBezTo>
                      <a:close/>
                    </a:path>
                  </a:pathLst>
                </a:custGeom>
                <a:solidFill>
                  <a:srgbClr val="213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1040;p42">
                  <a:extLst>
                    <a:ext uri="{FF2B5EF4-FFF2-40B4-BE49-F238E27FC236}">
                      <a16:creationId xmlns:a16="http://schemas.microsoft.com/office/drawing/2014/main" id="{5F38679E-9E2A-0248-AF2D-C80FFE8D8A9C}"/>
                    </a:ext>
                  </a:extLst>
                </p:cNvPr>
                <p:cNvSpPr/>
                <p:nvPr/>
              </p:nvSpPr>
              <p:spPr>
                <a:xfrm>
                  <a:off x="8148811" y="1612888"/>
                  <a:ext cx="214229" cy="157294"/>
                </a:xfrm>
                <a:custGeom>
                  <a:avLst/>
                  <a:gdLst/>
                  <a:ahLst/>
                  <a:cxnLst/>
                  <a:rect l="l" t="t" r="r" b="b"/>
                  <a:pathLst>
                    <a:path w="1855" h="1362" extrusionOk="0">
                      <a:moveTo>
                        <a:pt x="1558" y="0"/>
                      </a:moveTo>
                      <a:cubicBezTo>
                        <a:pt x="1516" y="0"/>
                        <a:pt x="1470" y="16"/>
                        <a:pt x="1425" y="54"/>
                      </a:cubicBezTo>
                      <a:cubicBezTo>
                        <a:pt x="1029" y="371"/>
                        <a:pt x="633" y="688"/>
                        <a:pt x="197" y="965"/>
                      </a:cubicBezTo>
                      <a:cubicBezTo>
                        <a:pt x="1" y="1096"/>
                        <a:pt x="128" y="1361"/>
                        <a:pt x="334" y="1361"/>
                      </a:cubicBezTo>
                      <a:cubicBezTo>
                        <a:pt x="378" y="1361"/>
                        <a:pt x="426" y="1349"/>
                        <a:pt x="474" y="1322"/>
                      </a:cubicBezTo>
                      <a:cubicBezTo>
                        <a:pt x="870" y="1044"/>
                        <a:pt x="1306" y="767"/>
                        <a:pt x="1662" y="450"/>
                      </a:cubicBezTo>
                      <a:cubicBezTo>
                        <a:pt x="1855" y="290"/>
                        <a:pt x="1736" y="0"/>
                        <a:pt x="1558" y="0"/>
                      </a:cubicBezTo>
                      <a:close/>
                    </a:path>
                  </a:pathLst>
                </a:custGeom>
                <a:solidFill>
                  <a:srgbClr val="213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1041;p42">
                  <a:extLst>
                    <a:ext uri="{FF2B5EF4-FFF2-40B4-BE49-F238E27FC236}">
                      <a16:creationId xmlns:a16="http://schemas.microsoft.com/office/drawing/2014/main" id="{AB14A358-DE17-3D41-8973-645A4B834131}"/>
                    </a:ext>
                  </a:extLst>
                </p:cNvPr>
                <p:cNvSpPr/>
                <p:nvPr/>
              </p:nvSpPr>
              <p:spPr>
                <a:xfrm>
                  <a:off x="8194312" y="2076217"/>
                  <a:ext cx="309737" cy="73681"/>
                </a:xfrm>
                <a:custGeom>
                  <a:avLst/>
                  <a:gdLst/>
                  <a:ahLst/>
                  <a:cxnLst/>
                  <a:rect l="l" t="t" r="r" b="b"/>
                  <a:pathLst>
                    <a:path w="2682" h="638" extrusionOk="0">
                      <a:moveTo>
                        <a:pt x="2375" y="1"/>
                      </a:moveTo>
                      <a:cubicBezTo>
                        <a:pt x="2363" y="1"/>
                        <a:pt x="2351" y="2"/>
                        <a:pt x="2338" y="3"/>
                      </a:cubicBezTo>
                      <a:cubicBezTo>
                        <a:pt x="1665" y="82"/>
                        <a:pt x="991" y="122"/>
                        <a:pt x="318" y="162"/>
                      </a:cubicBezTo>
                      <a:cubicBezTo>
                        <a:pt x="1" y="201"/>
                        <a:pt x="40" y="637"/>
                        <a:pt x="357" y="637"/>
                      </a:cubicBezTo>
                      <a:cubicBezTo>
                        <a:pt x="1031" y="597"/>
                        <a:pt x="1704" y="518"/>
                        <a:pt x="2378" y="479"/>
                      </a:cubicBezTo>
                      <a:cubicBezTo>
                        <a:pt x="2682" y="441"/>
                        <a:pt x="2657" y="1"/>
                        <a:pt x="2375" y="1"/>
                      </a:cubicBezTo>
                      <a:close/>
                    </a:path>
                  </a:pathLst>
                </a:custGeom>
                <a:solidFill>
                  <a:srgbClr val="213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1042;p42">
                  <a:extLst>
                    <a:ext uri="{FF2B5EF4-FFF2-40B4-BE49-F238E27FC236}">
                      <a16:creationId xmlns:a16="http://schemas.microsoft.com/office/drawing/2014/main" id="{7E4CC3B4-4E30-B042-B9C7-EC97552EEE08}"/>
                    </a:ext>
                  </a:extLst>
                </p:cNvPr>
                <p:cNvSpPr/>
                <p:nvPr/>
              </p:nvSpPr>
              <p:spPr>
                <a:xfrm>
                  <a:off x="8079750" y="2389876"/>
                  <a:ext cx="229358" cy="114564"/>
                </a:xfrm>
                <a:custGeom>
                  <a:avLst/>
                  <a:gdLst/>
                  <a:ahLst/>
                  <a:cxnLst/>
                  <a:rect l="l" t="t" r="r" b="b"/>
                  <a:pathLst>
                    <a:path w="1986" h="992" extrusionOk="0">
                      <a:moveTo>
                        <a:pt x="372" y="0"/>
                      </a:moveTo>
                      <a:cubicBezTo>
                        <a:pt x="122" y="0"/>
                        <a:pt x="0" y="356"/>
                        <a:pt x="280" y="496"/>
                      </a:cubicBezTo>
                      <a:cubicBezTo>
                        <a:pt x="676" y="654"/>
                        <a:pt x="1072" y="813"/>
                        <a:pt x="1508" y="971"/>
                      </a:cubicBezTo>
                      <a:cubicBezTo>
                        <a:pt x="1541" y="985"/>
                        <a:pt x="1573" y="992"/>
                        <a:pt x="1604" y="992"/>
                      </a:cubicBezTo>
                      <a:cubicBezTo>
                        <a:pt x="1834" y="992"/>
                        <a:pt x="1985" y="645"/>
                        <a:pt x="1706" y="575"/>
                      </a:cubicBezTo>
                      <a:cubicBezTo>
                        <a:pt x="1310" y="417"/>
                        <a:pt x="874" y="219"/>
                        <a:pt x="478" y="21"/>
                      </a:cubicBezTo>
                      <a:cubicBezTo>
                        <a:pt x="441" y="7"/>
                        <a:pt x="405" y="0"/>
                        <a:pt x="372" y="0"/>
                      </a:cubicBezTo>
                      <a:close/>
                    </a:path>
                  </a:pathLst>
                </a:custGeom>
                <a:solidFill>
                  <a:srgbClr val="213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1043;p42">
                  <a:extLst>
                    <a:ext uri="{FF2B5EF4-FFF2-40B4-BE49-F238E27FC236}">
                      <a16:creationId xmlns:a16="http://schemas.microsoft.com/office/drawing/2014/main" id="{5774ADC1-0508-2C43-A49F-A52235EA2933}"/>
                    </a:ext>
                  </a:extLst>
                </p:cNvPr>
                <p:cNvSpPr/>
                <p:nvPr/>
              </p:nvSpPr>
              <p:spPr>
                <a:xfrm>
                  <a:off x="7815518" y="2680785"/>
                  <a:ext cx="190670" cy="267123"/>
                </a:xfrm>
                <a:custGeom>
                  <a:avLst/>
                  <a:gdLst/>
                  <a:ahLst/>
                  <a:cxnLst/>
                  <a:rect l="l" t="t" r="r" b="b"/>
                  <a:pathLst>
                    <a:path w="1651" h="2313" extrusionOk="0">
                      <a:moveTo>
                        <a:pt x="311" y="0"/>
                      </a:moveTo>
                      <a:cubicBezTo>
                        <a:pt x="163" y="0"/>
                        <a:pt x="1" y="187"/>
                        <a:pt x="112" y="354"/>
                      </a:cubicBezTo>
                      <a:cubicBezTo>
                        <a:pt x="429" y="987"/>
                        <a:pt x="785" y="1621"/>
                        <a:pt x="1181" y="2215"/>
                      </a:cubicBezTo>
                      <a:cubicBezTo>
                        <a:pt x="1227" y="2284"/>
                        <a:pt x="1289" y="2313"/>
                        <a:pt x="1351" y="2313"/>
                      </a:cubicBezTo>
                      <a:cubicBezTo>
                        <a:pt x="1502" y="2313"/>
                        <a:pt x="1651" y="2136"/>
                        <a:pt x="1538" y="1938"/>
                      </a:cubicBezTo>
                      <a:cubicBezTo>
                        <a:pt x="1181" y="1344"/>
                        <a:pt x="825" y="750"/>
                        <a:pt x="468" y="116"/>
                      </a:cubicBezTo>
                      <a:cubicBezTo>
                        <a:pt x="433" y="34"/>
                        <a:pt x="373" y="0"/>
                        <a:pt x="311" y="0"/>
                      </a:cubicBezTo>
                      <a:close/>
                    </a:path>
                  </a:pathLst>
                </a:custGeom>
                <a:solidFill>
                  <a:srgbClr val="213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1044;p42">
                  <a:extLst>
                    <a:ext uri="{FF2B5EF4-FFF2-40B4-BE49-F238E27FC236}">
                      <a16:creationId xmlns:a16="http://schemas.microsoft.com/office/drawing/2014/main" id="{2007387D-3D5A-6045-BE9E-DD9BE3AD12B9}"/>
                    </a:ext>
                  </a:extLst>
                </p:cNvPr>
                <p:cNvSpPr/>
                <p:nvPr/>
              </p:nvSpPr>
              <p:spPr>
                <a:xfrm>
                  <a:off x="7521836" y="2870182"/>
                  <a:ext cx="57166" cy="247374"/>
                </a:xfrm>
                <a:custGeom>
                  <a:avLst/>
                  <a:gdLst/>
                  <a:ahLst/>
                  <a:cxnLst/>
                  <a:rect l="l" t="t" r="r" b="b"/>
                  <a:pathLst>
                    <a:path w="495" h="2142" extrusionOk="0">
                      <a:moveTo>
                        <a:pt x="294" y="0"/>
                      </a:moveTo>
                      <a:cubicBezTo>
                        <a:pt x="175" y="0"/>
                        <a:pt x="40" y="90"/>
                        <a:pt x="40" y="259"/>
                      </a:cubicBezTo>
                      <a:cubicBezTo>
                        <a:pt x="40" y="813"/>
                        <a:pt x="40" y="1368"/>
                        <a:pt x="1" y="1922"/>
                      </a:cubicBezTo>
                      <a:cubicBezTo>
                        <a:pt x="1" y="2071"/>
                        <a:pt x="105" y="2141"/>
                        <a:pt x="216" y="2141"/>
                      </a:cubicBezTo>
                      <a:cubicBezTo>
                        <a:pt x="342" y="2141"/>
                        <a:pt x="476" y="2051"/>
                        <a:pt x="476" y="1883"/>
                      </a:cubicBezTo>
                      <a:lnTo>
                        <a:pt x="476" y="219"/>
                      </a:lnTo>
                      <a:cubicBezTo>
                        <a:pt x="495" y="70"/>
                        <a:pt x="400" y="0"/>
                        <a:pt x="294" y="0"/>
                      </a:cubicBezTo>
                      <a:close/>
                    </a:path>
                  </a:pathLst>
                </a:custGeom>
                <a:solidFill>
                  <a:srgbClr val="213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1045;p42">
                  <a:extLst>
                    <a:ext uri="{FF2B5EF4-FFF2-40B4-BE49-F238E27FC236}">
                      <a16:creationId xmlns:a16="http://schemas.microsoft.com/office/drawing/2014/main" id="{E78B0244-CF8C-394D-B198-C34528E445C3}"/>
                    </a:ext>
                  </a:extLst>
                </p:cNvPr>
                <p:cNvSpPr/>
                <p:nvPr/>
              </p:nvSpPr>
              <p:spPr>
                <a:xfrm>
                  <a:off x="7060238" y="2794192"/>
                  <a:ext cx="209032" cy="239868"/>
                </a:xfrm>
                <a:custGeom>
                  <a:avLst/>
                  <a:gdLst/>
                  <a:ahLst/>
                  <a:cxnLst/>
                  <a:rect l="l" t="t" r="r" b="b"/>
                  <a:pathLst>
                    <a:path w="1810" h="2077" extrusionOk="0">
                      <a:moveTo>
                        <a:pt x="1471" y="0"/>
                      </a:moveTo>
                      <a:cubicBezTo>
                        <a:pt x="1413" y="0"/>
                        <a:pt x="1354" y="25"/>
                        <a:pt x="1304" y="85"/>
                      </a:cubicBezTo>
                      <a:lnTo>
                        <a:pt x="116" y="1709"/>
                      </a:lnTo>
                      <a:cubicBezTo>
                        <a:pt x="0" y="1882"/>
                        <a:pt x="159" y="2077"/>
                        <a:pt x="315" y="2077"/>
                      </a:cubicBezTo>
                      <a:cubicBezTo>
                        <a:pt x="372" y="2077"/>
                        <a:pt x="430" y="2050"/>
                        <a:pt x="472" y="1986"/>
                      </a:cubicBezTo>
                      <a:lnTo>
                        <a:pt x="1661" y="402"/>
                      </a:lnTo>
                      <a:cubicBezTo>
                        <a:pt x="1809" y="223"/>
                        <a:pt x="1646" y="0"/>
                        <a:pt x="1471" y="0"/>
                      </a:cubicBezTo>
                      <a:close/>
                    </a:path>
                  </a:pathLst>
                </a:custGeom>
                <a:solidFill>
                  <a:srgbClr val="213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1046;p42">
                  <a:extLst>
                    <a:ext uri="{FF2B5EF4-FFF2-40B4-BE49-F238E27FC236}">
                      <a16:creationId xmlns:a16="http://schemas.microsoft.com/office/drawing/2014/main" id="{050B4319-4B7F-F742-8479-3B7B849CCBE2}"/>
                    </a:ext>
                  </a:extLst>
                </p:cNvPr>
                <p:cNvSpPr/>
                <p:nvPr/>
              </p:nvSpPr>
              <p:spPr>
                <a:xfrm>
                  <a:off x="6816447" y="2595095"/>
                  <a:ext cx="226355" cy="153714"/>
                </a:xfrm>
                <a:custGeom>
                  <a:avLst/>
                  <a:gdLst/>
                  <a:ahLst/>
                  <a:cxnLst/>
                  <a:rect l="l" t="t" r="r" b="b"/>
                  <a:pathLst>
                    <a:path w="1960" h="1331" extrusionOk="0">
                      <a:moveTo>
                        <a:pt x="1620" y="0"/>
                      </a:moveTo>
                      <a:cubicBezTo>
                        <a:pt x="1586" y="0"/>
                        <a:pt x="1550" y="8"/>
                        <a:pt x="1514" y="26"/>
                      </a:cubicBezTo>
                      <a:cubicBezTo>
                        <a:pt x="1078" y="343"/>
                        <a:pt x="642" y="620"/>
                        <a:pt x="167" y="898"/>
                      </a:cubicBezTo>
                      <a:cubicBezTo>
                        <a:pt x="1" y="1030"/>
                        <a:pt x="141" y="1330"/>
                        <a:pt x="331" y="1330"/>
                      </a:cubicBezTo>
                      <a:cubicBezTo>
                        <a:pt x="368" y="1330"/>
                        <a:pt x="406" y="1319"/>
                        <a:pt x="444" y="1294"/>
                      </a:cubicBezTo>
                      <a:cubicBezTo>
                        <a:pt x="880" y="1016"/>
                        <a:pt x="1355" y="700"/>
                        <a:pt x="1791" y="422"/>
                      </a:cubicBezTo>
                      <a:cubicBezTo>
                        <a:pt x="1959" y="254"/>
                        <a:pt x="1813" y="0"/>
                        <a:pt x="1620" y="0"/>
                      </a:cubicBezTo>
                      <a:close/>
                    </a:path>
                  </a:pathLst>
                </a:custGeom>
                <a:solidFill>
                  <a:srgbClr val="213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1047;p42">
                  <a:extLst>
                    <a:ext uri="{FF2B5EF4-FFF2-40B4-BE49-F238E27FC236}">
                      <a16:creationId xmlns:a16="http://schemas.microsoft.com/office/drawing/2014/main" id="{99ED18E8-A90D-0E4D-B14E-4CEA0FFCF1BE}"/>
                    </a:ext>
                  </a:extLst>
                </p:cNvPr>
                <p:cNvSpPr/>
                <p:nvPr/>
              </p:nvSpPr>
              <p:spPr>
                <a:xfrm>
                  <a:off x="6535007" y="2382716"/>
                  <a:ext cx="312740" cy="105902"/>
                </a:xfrm>
                <a:custGeom>
                  <a:avLst/>
                  <a:gdLst/>
                  <a:ahLst/>
                  <a:cxnLst/>
                  <a:rect l="l" t="t" r="r" b="b"/>
                  <a:pathLst>
                    <a:path w="2708" h="917" extrusionOk="0">
                      <a:moveTo>
                        <a:pt x="2291" y="1"/>
                      </a:moveTo>
                      <a:cubicBezTo>
                        <a:pt x="2277" y="1"/>
                        <a:pt x="2263" y="1"/>
                        <a:pt x="2247" y="3"/>
                      </a:cubicBezTo>
                      <a:cubicBezTo>
                        <a:pt x="1614" y="201"/>
                        <a:pt x="940" y="320"/>
                        <a:pt x="267" y="439"/>
                      </a:cubicBezTo>
                      <a:cubicBezTo>
                        <a:pt x="1" y="477"/>
                        <a:pt x="27" y="917"/>
                        <a:pt x="274" y="917"/>
                      </a:cubicBezTo>
                      <a:cubicBezTo>
                        <a:pt x="285" y="917"/>
                        <a:pt x="295" y="916"/>
                        <a:pt x="306" y="914"/>
                      </a:cubicBezTo>
                      <a:cubicBezTo>
                        <a:pt x="1020" y="796"/>
                        <a:pt x="1733" y="637"/>
                        <a:pt x="2406" y="439"/>
                      </a:cubicBezTo>
                      <a:cubicBezTo>
                        <a:pt x="2708" y="364"/>
                        <a:pt x="2578" y="1"/>
                        <a:pt x="2291" y="1"/>
                      </a:cubicBezTo>
                      <a:close/>
                    </a:path>
                  </a:pathLst>
                </a:custGeom>
                <a:solidFill>
                  <a:srgbClr val="213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Google Shape;1048;p42">
                  <a:extLst>
                    <a:ext uri="{FF2B5EF4-FFF2-40B4-BE49-F238E27FC236}">
                      <a16:creationId xmlns:a16="http://schemas.microsoft.com/office/drawing/2014/main" id="{BA3453A0-EB61-2A40-9B27-2E5CB45CECF5}"/>
                    </a:ext>
                  </a:extLst>
                </p:cNvPr>
                <p:cNvSpPr/>
                <p:nvPr/>
              </p:nvSpPr>
              <p:spPr>
                <a:xfrm>
                  <a:off x="6652687" y="2090306"/>
                  <a:ext cx="178544" cy="59592"/>
                </a:xfrm>
                <a:custGeom>
                  <a:avLst/>
                  <a:gdLst/>
                  <a:ahLst/>
                  <a:cxnLst/>
                  <a:rect l="l" t="t" r="r" b="b"/>
                  <a:pathLst>
                    <a:path w="1546" h="516" extrusionOk="0">
                      <a:moveTo>
                        <a:pt x="1228" y="0"/>
                      </a:moveTo>
                      <a:cubicBezTo>
                        <a:pt x="951" y="40"/>
                        <a:pt x="634" y="40"/>
                        <a:pt x="317" y="40"/>
                      </a:cubicBezTo>
                      <a:cubicBezTo>
                        <a:pt x="1" y="40"/>
                        <a:pt x="40" y="515"/>
                        <a:pt x="357" y="515"/>
                      </a:cubicBezTo>
                      <a:cubicBezTo>
                        <a:pt x="674" y="515"/>
                        <a:pt x="951" y="515"/>
                        <a:pt x="1268" y="475"/>
                      </a:cubicBezTo>
                      <a:cubicBezTo>
                        <a:pt x="1545" y="396"/>
                        <a:pt x="1506" y="40"/>
                        <a:pt x="1228" y="0"/>
                      </a:cubicBezTo>
                      <a:close/>
                    </a:path>
                  </a:pathLst>
                </a:custGeom>
                <a:solidFill>
                  <a:srgbClr val="213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1049;p42">
                  <a:extLst>
                    <a:ext uri="{FF2B5EF4-FFF2-40B4-BE49-F238E27FC236}">
                      <a16:creationId xmlns:a16="http://schemas.microsoft.com/office/drawing/2014/main" id="{8DA0E8F3-73AE-EF45-8F63-3ED013589408}"/>
                    </a:ext>
                  </a:extLst>
                </p:cNvPr>
                <p:cNvSpPr/>
                <p:nvPr/>
              </p:nvSpPr>
              <p:spPr>
                <a:xfrm>
                  <a:off x="6528424" y="1685298"/>
                  <a:ext cx="358473" cy="160412"/>
                </a:xfrm>
                <a:custGeom>
                  <a:avLst/>
                  <a:gdLst/>
                  <a:ahLst/>
                  <a:cxnLst/>
                  <a:rect l="l" t="t" r="r" b="b"/>
                  <a:pathLst>
                    <a:path w="3104" h="1389" extrusionOk="0">
                      <a:moveTo>
                        <a:pt x="386" y="1"/>
                      </a:moveTo>
                      <a:cubicBezTo>
                        <a:pt x="156" y="1"/>
                        <a:pt x="0" y="348"/>
                        <a:pt x="245" y="417"/>
                      </a:cubicBezTo>
                      <a:lnTo>
                        <a:pt x="2621" y="1368"/>
                      </a:lnTo>
                      <a:cubicBezTo>
                        <a:pt x="2659" y="1382"/>
                        <a:pt x="2695" y="1388"/>
                        <a:pt x="2729" y="1388"/>
                      </a:cubicBezTo>
                      <a:cubicBezTo>
                        <a:pt x="2979" y="1388"/>
                        <a:pt x="3103" y="1042"/>
                        <a:pt x="2859" y="972"/>
                      </a:cubicBezTo>
                      <a:lnTo>
                        <a:pt x="482" y="21"/>
                      </a:lnTo>
                      <a:cubicBezTo>
                        <a:pt x="449" y="7"/>
                        <a:pt x="417" y="1"/>
                        <a:pt x="386" y="1"/>
                      </a:cubicBezTo>
                      <a:close/>
                    </a:path>
                  </a:pathLst>
                </a:custGeom>
                <a:solidFill>
                  <a:srgbClr val="213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1050;p42">
                  <a:extLst>
                    <a:ext uri="{FF2B5EF4-FFF2-40B4-BE49-F238E27FC236}">
                      <a16:creationId xmlns:a16="http://schemas.microsoft.com/office/drawing/2014/main" id="{4423D4B8-84ED-DC44-A585-434BA8F7A25B}"/>
                    </a:ext>
                  </a:extLst>
                </p:cNvPr>
                <p:cNvSpPr/>
                <p:nvPr/>
              </p:nvSpPr>
              <p:spPr>
                <a:xfrm>
                  <a:off x="6920962" y="1439428"/>
                  <a:ext cx="157409" cy="228781"/>
                </a:xfrm>
                <a:custGeom>
                  <a:avLst/>
                  <a:gdLst/>
                  <a:ahLst/>
                  <a:cxnLst/>
                  <a:rect l="l" t="t" r="r" b="b"/>
                  <a:pathLst>
                    <a:path w="1363" h="1981" extrusionOk="0">
                      <a:moveTo>
                        <a:pt x="270" y="1"/>
                      </a:moveTo>
                      <a:cubicBezTo>
                        <a:pt x="131" y="1"/>
                        <a:pt x="0" y="126"/>
                        <a:pt x="54" y="288"/>
                      </a:cubicBezTo>
                      <a:cubicBezTo>
                        <a:pt x="252" y="843"/>
                        <a:pt x="530" y="1398"/>
                        <a:pt x="886" y="1913"/>
                      </a:cubicBezTo>
                      <a:cubicBezTo>
                        <a:pt x="934" y="1961"/>
                        <a:pt x="989" y="1981"/>
                        <a:pt x="1043" y="1981"/>
                      </a:cubicBezTo>
                      <a:cubicBezTo>
                        <a:pt x="1210" y="1981"/>
                        <a:pt x="1363" y="1785"/>
                        <a:pt x="1243" y="1635"/>
                      </a:cubicBezTo>
                      <a:cubicBezTo>
                        <a:pt x="926" y="1160"/>
                        <a:pt x="648" y="645"/>
                        <a:pt x="450" y="90"/>
                      </a:cubicBezTo>
                      <a:cubicBezTo>
                        <a:pt x="400" y="28"/>
                        <a:pt x="334" y="1"/>
                        <a:pt x="270" y="1"/>
                      </a:cubicBezTo>
                      <a:close/>
                    </a:path>
                  </a:pathLst>
                </a:custGeom>
                <a:solidFill>
                  <a:srgbClr val="213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1051;p42">
                  <a:extLst>
                    <a:ext uri="{FF2B5EF4-FFF2-40B4-BE49-F238E27FC236}">
                      <a16:creationId xmlns:a16="http://schemas.microsoft.com/office/drawing/2014/main" id="{858E810F-5C76-1F4C-8723-C76BC3EFB0CC}"/>
                    </a:ext>
                  </a:extLst>
                </p:cNvPr>
                <p:cNvSpPr/>
                <p:nvPr/>
              </p:nvSpPr>
              <p:spPr>
                <a:xfrm>
                  <a:off x="7245016" y="1392541"/>
                  <a:ext cx="85807" cy="178197"/>
                </a:xfrm>
                <a:custGeom>
                  <a:avLst/>
                  <a:gdLst/>
                  <a:ahLst/>
                  <a:cxnLst/>
                  <a:rect l="l" t="t" r="r" b="b"/>
                  <a:pathLst>
                    <a:path w="743" h="1543" extrusionOk="0">
                      <a:moveTo>
                        <a:pt x="236" y="0"/>
                      </a:moveTo>
                      <a:cubicBezTo>
                        <a:pt x="113" y="0"/>
                        <a:pt x="0" y="90"/>
                        <a:pt x="21" y="259"/>
                      </a:cubicBezTo>
                      <a:cubicBezTo>
                        <a:pt x="61" y="615"/>
                        <a:pt x="180" y="1011"/>
                        <a:pt x="259" y="1368"/>
                      </a:cubicBezTo>
                      <a:cubicBezTo>
                        <a:pt x="290" y="1492"/>
                        <a:pt x="375" y="1543"/>
                        <a:pt x="463" y="1543"/>
                      </a:cubicBezTo>
                      <a:cubicBezTo>
                        <a:pt x="600" y="1543"/>
                        <a:pt x="743" y="1418"/>
                        <a:pt x="695" y="1249"/>
                      </a:cubicBezTo>
                      <a:cubicBezTo>
                        <a:pt x="615" y="892"/>
                        <a:pt x="536" y="536"/>
                        <a:pt x="496" y="219"/>
                      </a:cubicBezTo>
                      <a:cubicBezTo>
                        <a:pt x="459" y="70"/>
                        <a:pt x="344" y="0"/>
                        <a:pt x="236" y="0"/>
                      </a:cubicBezTo>
                      <a:close/>
                    </a:path>
                  </a:pathLst>
                </a:custGeom>
                <a:solidFill>
                  <a:srgbClr val="213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86" name="Google Shape;1052;p42">
                <a:extLst>
                  <a:ext uri="{FF2B5EF4-FFF2-40B4-BE49-F238E27FC236}">
                    <a16:creationId xmlns:a16="http://schemas.microsoft.com/office/drawing/2014/main" id="{44C8CD9F-B7F6-6942-A095-2D87FC15CA24}"/>
                  </a:ext>
                </a:extLst>
              </p:cNvPr>
              <p:cNvSpPr/>
              <p:nvPr/>
            </p:nvSpPr>
            <p:spPr>
              <a:xfrm rot="20732750">
                <a:off x="7495166" y="4185991"/>
                <a:ext cx="715594" cy="530807"/>
              </a:xfrm>
              <a:custGeom>
                <a:avLst/>
                <a:gdLst/>
                <a:ahLst/>
                <a:cxnLst/>
                <a:rect l="l" t="t" r="r" b="b"/>
                <a:pathLst>
                  <a:path w="12437" h="9225" extrusionOk="0">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rgbClr val="213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08" name="TextBox 107">
            <a:extLst>
              <a:ext uri="{FF2B5EF4-FFF2-40B4-BE49-F238E27FC236}">
                <a16:creationId xmlns:a16="http://schemas.microsoft.com/office/drawing/2014/main" id="{E44F8B1E-D30D-2344-8842-731D5C063A45}"/>
              </a:ext>
            </a:extLst>
          </p:cNvPr>
          <p:cNvSpPr txBox="1"/>
          <p:nvPr/>
        </p:nvSpPr>
        <p:spPr>
          <a:xfrm flipH="1">
            <a:off x="1743708" y="2209186"/>
            <a:ext cx="8810015" cy="295574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
                <a:ea typeface="+mn-ea"/>
                <a:cs typeface="+mn-cs"/>
              </a:rPr>
              <a:t>Địa điểm công cộng là những nơi phục vụ nhu cầu sử dụng của cộng đồng, mọi người đều có quyền sử dụng và cần tuân thủ nội quy, quy định tại các nơi công cộng.</a:t>
            </a:r>
          </a:p>
        </p:txBody>
      </p:sp>
      <p:grpSp>
        <p:nvGrpSpPr>
          <p:cNvPr id="60" name="Group 59">
            <a:extLst>
              <a:ext uri="{FF2B5EF4-FFF2-40B4-BE49-F238E27FC236}">
                <a16:creationId xmlns:a16="http://schemas.microsoft.com/office/drawing/2014/main" id="{FAEB4AEE-E04F-4644-B63C-056AD524A9BA}"/>
              </a:ext>
            </a:extLst>
          </p:cNvPr>
          <p:cNvGrpSpPr/>
          <p:nvPr/>
        </p:nvGrpSpPr>
        <p:grpSpPr>
          <a:xfrm>
            <a:off x="500062" y="381715"/>
            <a:ext cx="2886686" cy="975278"/>
            <a:chOff x="500062" y="381715"/>
            <a:chExt cx="2886686" cy="975278"/>
          </a:xfrm>
        </p:grpSpPr>
        <p:pic>
          <p:nvPicPr>
            <p:cNvPr id="61" name="Picture 60">
              <a:extLst>
                <a:ext uri="{FF2B5EF4-FFF2-40B4-BE49-F238E27FC236}">
                  <a16:creationId xmlns:a16="http://schemas.microsoft.com/office/drawing/2014/main" id="{737956C3-1534-5D45-ADA7-CCE162C4556E}"/>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00062" y="381715"/>
              <a:ext cx="1170334" cy="975278"/>
            </a:xfrm>
            <a:prstGeom prst="rect">
              <a:avLst/>
            </a:prstGeom>
          </p:spPr>
        </p:pic>
        <p:sp>
          <p:nvSpPr>
            <p:cNvPr id="62" name="TextBox 61">
              <a:extLst>
                <a:ext uri="{FF2B5EF4-FFF2-40B4-BE49-F238E27FC236}">
                  <a16:creationId xmlns:a16="http://schemas.microsoft.com/office/drawing/2014/main" id="{0B6E9383-889B-1B4C-995A-6915037535C4}"/>
                </a:ext>
              </a:extLst>
            </p:cNvPr>
            <p:cNvSpPr txBox="1"/>
            <p:nvPr/>
          </p:nvSpPr>
          <p:spPr>
            <a:xfrm>
              <a:off x="1493281" y="639505"/>
              <a:ext cx="189346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78609"/>
                  </a:solidFill>
                  <a:effectLst/>
                  <a:uLnTx/>
                  <a:uFillTx/>
                  <a:latin typeface="+mj-lt"/>
                  <a:ea typeface="+mn-ea"/>
                  <a:cs typeface="+mn-cs"/>
                </a:rPr>
                <a:t>KHỞI ĐỘNG</a:t>
              </a:r>
            </a:p>
          </p:txBody>
        </p:sp>
      </p:grpSp>
    </p:spTree>
    <p:extLst>
      <p:ext uri="{BB962C8B-B14F-4D97-AF65-F5344CB8AC3E}">
        <p14:creationId xmlns:p14="http://schemas.microsoft.com/office/powerpoint/2010/main" val="271000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wipe(left)">
                                      <p:cBhvr>
                                        <p:cTn id="14" dur="500"/>
                                        <p:tgtEl>
                                          <p:spTgt spid="10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4F70A43-14B8-F642-BBA9-AC21584FB81A}"/>
              </a:ext>
            </a:extLst>
          </p:cNvPr>
          <p:cNvGrpSpPr/>
          <p:nvPr/>
        </p:nvGrpSpPr>
        <p:grpSpPr>
          <a:xfrm>
            <a:off x="320443" y="155026"/>
            <a:ext cx="2270392" cy="1200330"/>
            <a:chOff x="569798" y="1124402"/>
            <a:chExt cx="2816950" cy="1489289"/>
          </a:xfrm>
        </p:grpSpPr>
        <p:pic>
          <p:nvPicPr>
            <p:cNvPr id="3" name="Picture 2">
              <a:extLst>
                <a:ext uri="{FF2B5EF4-FFF2-40B4-BE49-F238E27FC236}">
                  <a16:creationId xmlns:a16="http://schemas.microsoft.com/office/drawing/2014/main" id="{52811824-B0F4-2748-B066-6FB9D59A1E8C}"/>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9798" y="1124402"/>
              <a:ext cx="2816950" cy="1489289"/>
            </a:xfrm>
            <a:prstGeom prst="rect">
              <a:avLst/>
            </a:prstGeom>
          </p:spPr>
        </p:pic>
        <p:sp>
          <p:nvSpPr>
            <p:cNvPr id="4" name="TextBox 3">
              <a:extLst>
                <a:ext uri="{FF2B5EF4-FFF2-40B4-BE49-F238E27FC236}">
                  <a16:creationId xmlns:a16="http://schemas.microsoft.com/office/drawing/2014/main" id="{82520277-2024-E34F-9DE8-8DAEF10D303C}"/>
                </a:ext>
              </a:extLst>
            </p:cNvPr>
            <p:cNvSpPr txBox="1"/>
            <p:nvPr/>
          </p:nvSpPr>
          <p:spPr>
            <a:xfrm>
              <a:off x="1442467" y="1610762"/>
              <a:ext cx="1840128" cy="5346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FFFFFF"/>
                  </a:solidFill>
                  <a:effectLst/>
                  <a:uLnTx/>
                  <a:uFillTx/>
                  <a:latin typeface="+mj-lt"/>
                  <a:ea typeface="+mn-ea"/>
                  <a:cs typeface="+mn-cs"/>
                </a:rPr>
                <a:t>KHÁM PHÁ</a:t>
              </a:r>
            </a:p>
          </p:txBody>
        </p:sp>
      </p:grpSp>
      <p:sp>
        <p:nvSpPr>
          <p:cNvPr id="6" name="TextBox 5">
            <a:extLst>
              <a:ext uri="{FF2B5EF4-FFF2-40B4-BE49-F238E27FC236}">
                <a16:creationId xmlns:a16="http://schemas.microsoft.com/office/drawing/2014/main" id="{E3EBC2B2-6475-9248-BC27-2B99CAB2508E}"/>
              </a:ext>
            </a:extLst>
          </p:cNvPr>
          <p:cNvSpPr txBox="1"/>
          <p:nvPr/>
        </p:nvSpPr>
        <p:spPr>
          <a:xfrm flipH="1">
            <a:off x="3210240" y="454250"/>
            <a:ext cx="8661316" cy="899157"/>
          </a:xfrm>
          <a:prstGeom prst="rect">
            <a:avLst/>
          </a:prstGeom>
          <a:noFill/>
        </p:spPr>
        <p:txBody>
          <a:bodyPr wrap="square" rtlCol="0">
            <a:spAutoFit/>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B050"/>
                </a:solidFill>
                <a:effectLst/>
                <a:uLnTx/>
                <a:uFillTx/>
                <a:latin typeface="Arial"/>
                <a:ea typeface="+mn-ea"/>
                <a:cs typeface="+mn-cs"/>
              </a:rPr>
              <a:t>Một số quy định nơi công cộng:</a:t>
            </a:r>
          </a:p>
          <a:p>
            <a:pPr marL="0" marR="0" lvl="0" indent="0" algn="just" defTabSz="914400" rtl="0" eaLnBrk="1" fontAlgn="auto" latinLnBrk="0" hangingPunct="1">
              <a:lnSpc>
                <a:spcPct val="114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Arial"/>
                <a:ea typeface="+mn-ea"/>
                <a:cs typeface="+mn-cs"/>
              </a:rPr>
              <a:t>Em hãy nêu một số quy định nơi công cộng theo các hình sau:</a:t>
            </a:r>
          </a:p>
        </p:txBody>
      </p:sp>
      <p:sp>
        <p:nvSpPr>
          <p:cNvPr id="29" name="Oval 28">
            <a:extLst>
              <a:ext uri="{FF2B5EF4-FFF2-40B4-BE49-F238E27FC236}">
                <a16:creationId xmlns:a16="http://schemas.microsoft.com/office/drawing/2014/main" id="{3DE89836-6F9E-AB4A-95AA-F481A9E63F0A}"/>
              </a:ext>
            </a:extLst>
          </p:cNvPr>
          <p:cNvSpPr/>
          <p:nvPr/>
        </p:nvSpPr>
        <p:spPr>
          <a:xfrm>
            <a:off x="2755571" y="44943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FFFF"/>
                </a:solidFill>
                <a:effectLst/>
                <a:uLnTx/>
                <a:uFillTx/>
                <a:latin typeface="+mj-lt"/>
                <a:ea typeface="+mn-ea"/>
                <a:cs typeface="+mn-cs"/>
              </a:rPr>
              <a:t>2</a:t>
            </a:r>
          </a:p>
        </p:txBody>
      </p:sp>
      <p:pic>
        <p:nvPicPr>
          <p:cNvPr id="31" name="Picture 30">
            <a:extLst>
              <a:ext uri="{FF2B5EF4-FFF2-40B4-BE49-F238E27FC236}">
                <a16:creationId xmlns:a16="http://schemas.microsoft.com/office/drawing/2014/main" id="{DAD9F521-9132-6F44-9A2B-16B5BD402DA6}"/>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36000"/>
                    </a14:imgEffect>
                  </a14:imgLayer>
                </a14:imgProps>
              </a:ext>
              <a:ext uri="{28A0092B-C50C-407E-A947-70E740481C1C}">
                <a14:useLocalDpi xmlns:a14="http://schemas.microsoft.com/office/drawing/2010/main" val="0"/>
              </a:ext>
            </a:extLst>
          </a:blip>
          <a:srcRect l="54304" r="20067" b="48459"/>
          <a:stretch/>
        </p:blipFill>
        <p:spPr>
          <a:xfrm>
            <a:off x="4954649" y="1275036"/>
            <a:ext cx="2282701" cy="2227997"/>
          </a:xfrm>
          <a:prstGeom prst="ellipse">
            <a:avLst/>
          </a:prstGeom>
        </p:spPr>
      </p:pic>
      <p:pic>
        <p:nvPicPr>
          <p:cNvPr id="34" name="Picture 33">
            <a:extLst>
              <a:ext uri="{FF2B5EF4-FFF2-40B4-BE49-F238E27FC236}">
                <a16:creationId xmlns:a16="http://schemas.microsoft.com/office/drawing/2014/main" id="{B5ECC537-70F4-C14E-A6EA-C59B8A93E9AA}"/>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35000"/>
                    </a14:imgEffect>
                  </a14:imgLayer>
                </a14:imgProps>
              </a:ext>
              <a:ext uri="{28A0092B-C50C-407E-A947-70E740481C1C}">
                <a14:useLocalDpi xmlns:a14="http://schemas.microsoft.com/office/drawing/2010/main" val="0"/>
              </a:ext>
            </a:extLst>
          </a:blip>
          <a:srcRect l="24232" r="50584" b="48459"/>
          <a:stretch/>
        </p:blipFill>
        <p:spPr>
          <a:xfrm>
            <a:off x="1002057" y="1275036"/>
            <a:ext cx="2243117" cy="2227997"/>
          </a:xfrm>
          <a:prstGeom prst="ellipse">
            <a:avLst/>
          </a:prstGeom>
        </p:spPr>
      </p:pic>
      <p:pic>
        <p:nvPicPr>
          <p:cNvPr id="35" name="Picture 34">
            <a:extLst>
              <a:ext uri="{FF2B5EF4-FFF2-40B4-BE49-F238E27FC236}">
                <a16:creationId xmlns:a16="http://schemas.microsoft.com/office/drawing/2014/main" id="{269E9AFD-3240-434C-8BD1-BC29589E96EA}"/>
              </a:ext>
            </a:extLst>
          </p:cNvPr>
          <p:cNvPicPr>
            <a:picLocks noChangeAspect="1"/>
          </p:cNvPicPr>
          <p:nvPr/>
        </p:nvPicPr>
        <p:blipFill rotWithShape="1">
          <a:blip r:embed="rId8">
            <a:extLst>
              <a:ext uri="{BEBA8EAE-BF5A-486C-A8C5-ECC9F3942E4B}">
                <a14:imgProps xmlns:a14="http://schemas.microsoft.com/office/drawing/2010/main">
                  <a14:imgLayer r:embed="rId9">
                    <a14:imgEffect>
                      <a14:sharpenSoften amount="44000"/>
                    </a14:imgEffect>
                  </a14:imgLayer>
                </a14:imgProps>
              </a:ext>
              <a:ext uri="{28A0092B-C50C-407E-A947-70E740481C1C}">
                <a14:useLocalDpi xmlns:a14="http://schemas.microsoft.com/office/drawing/2010/main" val="0"/>
              </a:ext>
            </a:extLst>
          </a:blip>
          <a:srcRect l="8233" t="49147" r="66583" b="-688"/>
          <a:stretch/>
        </p:blipFill>
        <p:spPr>
          <a:xfrm>
            <a:off x="8946825" y="1275036"/>
            <a:ext cx="2243117" cy="2227997"/>
          </a:xfrm>
          <a:prstGeom prst="ellipse">
            <a:avLst/>
          </a:prstGeom>
        </p:spPr>
      </p:pic>
      <p:pic>
        <p:nvPicPr>
          <p:cNvPr id="36" name="Picture 35">
            <a:extLst>
              <a:ext uri="{FF2B5EF4-FFF2-40B4-BE49-F238E27FC236}">
                <a16:creationId xmlns:a16="http://schemas.microsoft.com/office/drawing/2014/main" id="{536C020D-142B-434E-90DF-1B43FC770BE9}"/>
              </a:ext>
            </a:extLst>
          </p:cNvPr>
          <p:cNvPicPr>
            <a:picLocks noChangeAspect="1"/>
          </p:cNvPicPr>
          <p:nvPr/>
        </p:nvPicPr>
        <p:blipFill rotWithShape="1">
          <a:blip r:embed="rId10">
            <a:extLst>
              <a:ext uri="{BEBA8EAE-BF5A-486C-A8C5-ECC9F3942E4B}">
                <a14:imgProps xmlns:a14="http://schemas.microsoft.com/office/drawing/2010/main">
                  <a14:imgLayer r:embed="rId11">
                    <a14:imgEffect>
                      <a14:sharpenSoften amount="47000"/>
                    </a14:imgEffect>
                  </a14:imgLayer>
                </a14:imgProps>
              </a:ext>
              <a:ext uri="{28A0092B-C50C-407E-A947-70E740481C1C}">
                <a14:useLocalDpi xmlns:a14="http://schemas.microsoft.com/office/drawing/2010/main" val="0"/>
              </a:ext>
            </a:extLst>
          </a:blip>
          <a:srcRect l="37186" t="48646" r="37630" b="-187"/>
          <a:stretch/>
        </p:blipFill>
        <p:spPr>
          <a:xfrm>
            <a:off x="2755571" y="3865966"/>
            <a:ext cx="2243117" cy="2227997"/>
          </a:xfrm>
          <a:prstGeom prst="ellipse">
            <a:avLst/>
          </a:prstGeom>
        </p:spPr>
      </p:pic>
      <p:pic>
        <p:nvPicPr>
          <p:cNvPr id="37" name="Picture 36">
            <a:extLst>
              <a:ext uri="{FF2B5EF4-FFF2-40B4-BE49-F238E27FC236}">
                <a16:creationId xmlns:a16="http://schemas.microsoft.com/office/drawing/2014/main" id="{491ABF3F-A414-F44F-BF27-EA0C6FF3BCC9}"/>
              </a:ext>
            </a:extLst>
          </p:cNvPr>
          <p:cNvPicPr>
            <a:picLocks noChangeAspect="1"/>
          </p:cNvPicPr>
          <p:nvPr/>
        </p:nvPicPr>
        <p:blipFill rotWithShape="1">
          <a:blip r:embed="rId12">
            <a:extLst>
              <a:ext uri="{BEBA8EAE-BF5A-486C-A8C5-ECC9F3942E4B}">
                <a14:imgProps xmlns:a14="http://schemas.microsoft.com/office/drawing/2010/main">
                  <a14:imgLayer r:embed="rId13">
                    <a14:imgEffect>
                      <a14:sharpenSoften amount="37000"/>
                    </a14:imgEffect>
                  </a14:imgLayer>
                </a14:imgProps>
              </a:ext>
              <a:ext uri="{28A0092B-C50C-407E-A947-70E740481C1C}">
                <a14:useLocalDpi xmlns:a14="http://schemas.microsoft.com/office/drawing/2010/main" val="0"/>
              </a:ext>
            </a:extLst>
          </a:blip>
          <a:srcRect l="66358" t="48646" r="8458" b="-187"/>
          <a:stretch/>
        </p:blipFill>
        <p:spPr>
          <a:xfrm>
            <a:off x="7193312" y="3865966"/>
            <a:ext cx="2243117" cy="2227997"/>
          </a:xfrm>
          <a:prstGeom prst="ellipse">
            <a:avLst/>
          </a:prstGeom>
        </p:spPr>
      </p:pic>
      <p:sp>
        <p:nvSpPr>
          <p:cNvPr id="38" name="Rectangle: Rounded Corners 5">
            <a:extLst>
              <a:ext uri="{FF2B5EF4-FFF2-40B4-BE49-F238E27FC236}">
                <a16:creationId xmlns:a16="http://schemas.microsoft.com/office/drawing/2014/main" id="{B61504D2-3883-D145-8AEE-6B0ECA95ABA9}"/>
              </a:ext>
            </a:extLst>
          </p:cNvPr>
          <p:cNvSpPr/>
          <p:nvPr/>
        </p:nvSpPr>
        <p:spPr>
          <a:xfrm>
            <a:off x="1049355" y="3555294"/>
            <a:ext cx="2148519" cy="498194"/>
          </a:xfrm>
          <a:prstGeom prst="roundRect">
            <a:avLst/>
          </a:prstGeom>
          <a:solidFill>
            <a:srgbClr val="FFFFFF"/>
          </a:solidFill>
          <a:ln w="38100" cap="flat" cmpd="sng" algn="ctr">
            <a:solidFill>
              <a:srgbClr val="00B0F0"/>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00B0F0"/>
                </a:solidFill>
                <a:effectLst/>
                <a:uLnTx/>
                <a:uFillTx/>
                <a:latin typeface="Arial" panose="020B0604020202020204" pitchFamily="34" charset="0"/>
                <a:ea typeface="+mn-ea"/>
                <a:cs typeface="+mn-cs"/>
              </a:rPr>
              <a:t>KHÔNG xả rác</a:t>
            </a:r>
          </a:p>
        </p:txBody>
      </p:sp>
      <p:sp>
        <p:nvSpPr>
          <p:cNvPr id="39" name="Rectangle: Rounded Corners 5">
            <a:extLst>
              <a:ext uri="{FF2B5EF4-FFF2-40B4-BE49-F238E27FC236}">
                <a16:creationId xmlns:a16="http://schemas.microsoft.com/office/drawing/2014/main" id="{363FCF10-851D-164E-999E-3644659236A4}"/>
              </a:ext>
            </a:extLst>
          </p:cNvPr>
          <p:cNvSpPr/>
          <p:nvPr/>
        </p:nvSpPr>
        <p:spPr>
          <a:xfrm>
            <a:off x="5021740" y="3515777"/>
            <a:ext cx="2148519" cy="729405"/>
          </a:xfrm>
          <a:prstGeom prst="roundRect">
            <a:avLst/>
          </a:prstGeom>
          <a:solidFill>
            <a:srgbClr val="FFFFFF"/>
          </a:solidFill>
          <a:ln w="38100" cap="flat" cmpd="sng" algn="ctr">
            <a:solidFill>
              <a:srgbClr val="00B0F0"/>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00B0F0"/>
                </a:solidFill>
                <a:effectLst/>
                <a:uLnTx/>
                <a:uFillTx/>
                <a:latin typeface="Arial" panose="020B0604020202020204" pitchFamily="34" charset="0"/>
                <a:ea typeface="+mn-ea"/>
                <a:cs typeface="+mn-cs"/>
              </a:rPr>
              <a:t>KHÔNG giẫm chân lên cỏ</a:t>
            </a:r>
          </a:p>
        </p:txBody>
      </p:sp>
      <p:sp>
        <p:nvSpPr>
          <p:cNvPr id="41" name="Rectangle: Rounded Corners 5">
            <a:extLst>
              <a:ext uri="{FF2B5EF4-FFF2-40B4-BE49-F238E27FC236}">
                <a16:creationId xmlns:a16="http://schemas.microsoft.com/office/drawing/2014/main" id="{4AD8667A-3BFC-5C4E-AD4C-6D05DA6A7765}"/>
              </a:ext>
            </a:extLst>
          </p:cNvPr>
          <p:cNvSpPr/>
          <p:nvPr/>
        </p:nvSpPr>
        <p:spPr>
          <a:xfrm>
            <a:off x="8886700" y="3555294"/>
            <a:ext cx="2363371" cy="498194"/>
          </a:xfrm>
          <a:prstGeom prst="roundRect">
            <a:avLst/>
          </a:prstGeom>
          <a:solidFill>
            <a:srgbClr val="FFFFFF"/>
          </a:solidFill>
          <a:ln w="38100" cap="flat" cmpd="sng" algn="ctr">
            <a:solidFill>
              <a:srgbClr val="00B0F0"/>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00B0F0"/>
                </a:solidFill>
                <a:effectLst/>
                <a:uLnTx/>
                <a:uFillTx/>
                <a:latin typeface="Arial" panose="020B0604020202020204" pitchFamily="34" charset="0"/>
                <a:ea typeface="+mn-ea"/>
                <a:cs typeface="+mn-cs"/>
              </a:rPr>
              <a:t>KHÔNG ngắt hoa</a:t>
            </a:r>
          </a:p>
        </p:txBody>
      </p:sp>
      <p:sp>
        <p:nvSpPr>
          <p:cNvPr id="42" name="Rectangle: Rounded Corners 5">
            <a:extLst>
              <a:ext uri="{FF2B5EF4-FFF2-40B4-BE49-F238E27FC236}">
                <a16:creationId xmlns:a16="http://schemas.microsoft.com/office/drawing/2014/main" id="{33D21DC5-F31F-3E4E-915C-F25EE5A1018D}"/>
              </a:ext>
            </a:extLst>
          </p:cNvPr>
          <p:cNvSpPr/>
          <p:nvPr/>
        </p:nvSpPr>
        <p:spPr>
          <a:xfrm>
            <a:off x="2506924" y="6108477"/>
            <a:ext cx="2599708" cy="498194"/>
          </a:xfrm>
          <a:prstGeom prst="roundRect">
            <a:avLst/>
          </a:prstGeom>
          <a:solidFill>
            <a:srgbClr val="FFFFFF"/>
          </a:solidFill>
          <a:ln w="38100" cap="flat" cmpd="sng" algn="ctr">
            <a:solidFill>
              <a:srgbClr val="00B0F0"/>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00B0F0"/>
                </a:solidFill>
                <a:effectLst/>
                <a:uLnTx/>
                <a:uFillTx/>
                <a:latin typeface="Arial" panose="020B0604020202020204" pitchFamily="34" charset="0"/>
                <a:ea typeface="+mn-ea"/>
                <a:cs typeface="+mn-cs"/>
              </a:rPr>
              <a:t>KHÔNG gây ồn ào</a:t>
            </a:r>
          </a:p>
        </p:txBody>
      </p:sp>
      <p:sp>
        <p:nvSpPr>
          <p:cNvPr id="43" name="Rectangle: Rounded Corners 5">
            <a:extLst>
              <a:ext uri="{FF2B5EF4-FFF2-40B4-BE49-F238E27FC236}">
                <a16:creationId xmlns:a16="http://schemas.microsoft.com/office/drawing/2014/main" id="{ABEF2CBF-8B7F-4342-8CB0-85DC831D4657}"/>
              </a:ext>
            </a:extLst>
          </p:cNvPr>
          <p:cNvSpPr/>
          <p:nvPr/>
        </p:nvSpPr>
        <p:spPr>
          <a:xfrm>
            <a:off x="6584764" y="6128549"/>
            <a:ext cx="3460212" cy="498194"/>
          </a:xfrm>
          <a:prstGeom prst="roundRect">
            <a:avLst/>
          </a:prstGeom>
          <a:solidFill>
            <a:srgbClr val="FFFFFF"/>
          </a:solidFill>
          <a:ln w="38100" cap="flat" cmpd="sng" algn="ctr">
            <a:solidFill>
              <a:srgbClr val="00B0F0"/>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00B0F0"/>
                </a:solidFill>
                <a:effectLst/>
                <a:uLnTx/>
                <a:uFillTx/>
                <a:latin typeface="Arial" panose="020B0604020202020204" pitchFamily="34" charset="0"/>
                <a:ea typeface="+mn-ea"/>
                <a:cs typeface="+mn-cs"/>
              </a:rPr>
              <a:t>KHÔNG chen lấn, xô đẩy</a:t>
            </a:r>
          </a:p>
        </p:txBody>
      </p:sp>
    </p:spTree>
    <p:extLst>
      <p:ext uri="{BB962C8B-B14F-4D97-AF65-F5344CB8AC3E}">
        <p14:creationId xmlns:p14="http://schemas.microsoft.com/office/powerpoint/2010/main" val="42965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par>
                                <p:cTn id="14" presetID="10" presetClass="entr" presetSubtype="0"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10"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cBhvr>
                                        <p:cTn id="24" dur="500" fill="hold"/>
                                        <p:tgtEl>
                                          <p:spTgt spid="38"/>
                                        </p:tgtEl>
                                        <p:attrNameLst>
                                          <p:attrName>ppt_w</p:attrName>
                                        </p:attrNameLst>
                                      </p:cBhvr>
                                      <p:tavLst>
                                        <p:tav tm="0">
                                          <p:val>
                                            <p:fltVal val="0"/>
                                          </p:val>
                                        </p:tav>
                                        <p:tav tm="100000">
                                          <p:val>
                                            <p:strVal val="#ppt_w"/>
                                          </p:val>
                                        </p:tav>
                                      </p:tavLst>
                                    </p:anim>
                                    <p:anim calcmode="lin" valueType="num">
                                      <p:cBhvr>
                                        <p:cTn id="25" dur="500" fill="hold"/>
                                        <p:tgtEl>
                                          <p:spTgt spid="38"/>
                                        </p:tgtEl>
                                        <p:attrNameLst>
                                          <p:attrName>ppt_h</p:attrName>
                                        </p:attrNameLst>
                                      </p:cBhvr>
                                      <p:tavLst>
                                        <p:tav tm="0">
                                          <p:val>
                                            <p:fltVal val="0"/>
                                          </p:val>
                                        </p:tav>
                                        <p:tav tm="100000">
                                          <p:val>
                                            <p:strVal val="#ppt_h"/>
                                          </p:val>
                                        </p:tav>
                                      </p:tavLst>
                                    </p:anim>
                                    <p:animEffect transition="in" filter="fade">
                                      <p:cBhvr>
                                        <p:cTn id="26" dur="500"/>
                                        <p:tgtEl>
                                          <p:spTgt spid="3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500" fill="hold"/>
                                        <p:tgtEl>
                                          <p:spTgt spid="39"/>
                                        </p:tgtEl>
                                        <p:attrNameLst>
                                          <p:attrName>ppt_w</p:attrName>
                                        </p:attrNameLst>
                                      </p:cBhvr>
                                      <p:tavLst>
                                        <p:tav tm="0">
                                          <p:val>
                                            <p:fltVal val="0"/>
                                          </p:val>
                                        </p:tav>
                                        <p:tav tm="100000">
                                          <p:val>
                                            <p:strVal val="#ppt_w"/>
                                          </p:val>
                                        </p:tav>
                                      </p:tavLst>
                                    </p:anim>
                                    <p:anim calcmode="lin" valueType="num">
                                      <p:cBhvr>
                                        <p:cTn id="32" dur="500" fill="hold"/>
                                        <p:tgtEl>
                                          <p:spTgt spid="39"/>
                                        </p:tgtEl>
                                        <p:attrNameLst>
                                          <p:attrName>ppt_h</p:attrName>
                                        </p:attrNameLst>
                                      </p:cBhvr>
                                      <p:tavLst>
                                        <p:tav tm="0">
                                          <p:val>
                                            <p:fltVal val="0"/>
                                          </p:val>
                                        </p:tav>
                                        <p:tav tm="100000">
                                          <p:val>
                                            <p:strVal val="#ppt_h"/>
                                          </p:val>
                                        </p:tav>
                                      </p:tavLst>
                                    </p:anim>
                                    <p:animEffect transition="in" filter="fade">
                                      <p:cBhvr>
                                        <p:cTn id="33" dur="500"/>
                                        <p:tgtEl>
                                          <p:spTgt spid="39"/>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cBhvr>
                                        <p:cTn id="38" dur="500" fill="hold"/>
                                        <p:tgtEl>
                                          <p:spTgt spid="41"/>
                                        </p:tgtEl>
                                        <p:attrNameLst>
                                          <p:attrName>ppt_w</p:attrName>
                                        </p:attrNameLst>
                                      </p:cBhvr>
                                      <p:tavLst>
                                        <p:tav tm="0">
                                          <p:val>
                                            <p:fltVal val="0"/>
                                          </p:val>
                                        </p:tav>
                                        <p:tav tm="100000">
                                          <p:val>
                                            <p:strVal val="#ppt_w"/>
                                          </p:val>
                                        </p:tav>
                                      </p:tavLst>
                                    </p:anim>
                                    <p:anim calcmode="lin" valueType="num">
                                      <p:cBhvr>
                                        <p:cTn id="39" dur="500" fill="hold"/>
                                        <p:tgtEl>
                                          <p:spTgt spid="41"/>
                                        </p:tgtEl>
                                        <p:attrNameLst>
                                          <p:attrName>ppt_h</p:attrName>
                                        </p:attrNameLst>
                                      </p:cBhvr>
                                      <p:tavLst>
                                        <p:tav tm="0">
                                          <p:val>
                                            <p:fltVal val="0"/>
                                          </p:val>
                                        </p:tav>
                                        <p:tav tm="100000">
                                          <p:val>
                                            <p:strVal val="#ppt_h"/>
                                          </p:val>
                                        </p:tav>
                                      </p:tavLst>
                                    </p:anim>
                                    <p:animEffect transition="in" filter="fade">
                                      <p:cBhvr>
                                        <p:cTn id="40" dur="500"/>
                                        <p:tgtEl>
                                          <p:spTgt spid="41"/>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42"/>
                                        </p:tgtEl>
                                        <p:attrNameLst>
                                          <p:attrName>style.visibility</p:attrName>
                                        </p:attrNameLst>
                                      </p:cBhvr>
                                      <p:to>
                                        <p:strVal val="visible"/>
                                      </p:to>
                                    </p:set>
                                    <p:anim calcmode="lin" valueType="num">
                                      <p:cBhvr>
                                        <p:cTn id="45" dur="500" fill="hold"/>
                                        <p:tgtEl>
                                          <p:spTgt spid="42"/>
                                        </p:tgtEl>
                                        <p:attrNameLst>
                                          <p:attrName>ppt_w</p:attrName>
                                        </p:attrNameLst>
                                      </p:cBhvr>
                                      <p:tavLst>
                                        <p:tav tm="0">
                                          <p:val>
                                            <p:fltVal val="0"/>
                                          </p:val>
                                        </p:tav>
                                        <p:tav tm="100000">
                                          <p:val>
                                            <p:strVal val="#ppt_w"/>
                                          </p:val>
                                        </p:tav>
                                      </p:tavLst>
                                    </p:anim>
                                    <p:anim calcmode="lin" valueType="num">
                                      <p:cBhvr>
                                        <p:cTn id="46" dur="500" fill="hold"/>
                                        <p:tgtEl>
                                          <p:spTgt spid="42"/>
                                        </p:tgtEl>
                                        <p:attrNameLst>
                                          <p:attrName>ppt_h</p:attrName>
                                        </p:attrNameLst>
                                      </p:cBhvr>
                                      <p:tavLst>
                                        <p:tav tm="0">
                                          <p:val>
                                            <p:fltVal val="0"/>
                                          </p:val>
                                        </p:tav>
                                        <p:tav tm="100000">
                                          <p:val>
                                            <p:strVal val="#ppt_h"/>
                                          </p:val>
                                        </p:tav>
                                      </p:tavLst>
                                    </p:anim>
                                    <p:animEffect transition="in" filter="fade">
                                      <p:cBhvr>
                                        <p:cTn id="47" dur="50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4F70A43-14B8-F642-BBA9-AC21584FB81A}"/>
              </a:ext>
            </a:extLst>
          </p:cNvPr>
          <p:cNvGrpSpPr/>
          <p:nvPr/>
        </p:nvGrpSpPr>
        <p:grpSpPr>
          <a:xfrm>
            <a:off x="320443" y="155026"/>
            <a:ext cx="2270392" cy="1200330"/>
            <a:chOff x="569798" y="1124402"/>
            <a:chExt cx="2816950" cy="1489289"/>
          </a:xfrm>
        </p:grpSpPr>
        <p:pic>
          <p:nvPicPr>
            <p:cNvPr id="3" name="Picture 2">
              <a:extLst>
                <a:ext uri="{FF2B5EF4-FFF2-40B4-BE49-F238E27FC236}">
                  <a16:creationId xmlns:a16="http://schemas.microsoft.com/office/drawing/2014/main" id="{52811824-B0F4-2748-B066-6FB9D59A1E8C}"/>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9798" y="1124402"/>
              <a:ext cx="2816950" cy="1489289"/>
            </a:xfrm>
            <a:prstGeom prst="rect">
              <a:avLst/>
            </a:prstGeom>
          </p:spPr>
        </p:pic>
        <p:sp>
          <p:nvSpPr>
            <p:cNvPr id="4" name="TextBox 3">
              <a:extLst>
                <a:ext uri="{FF2B5EF4-FFF2-40B4-BE49-F238E27FC236}">
                  <a16:creationId xmlns:a16="http://schemas.microsoft.com/office/drawing/2014/main" id="{82520277-2024-E34F-9DE8-8DAEF10D303C}"/>
                </a:ext>
              </a:extLst>
            </p:cNvPr>
            <p:cNvSpPr txBox="1"/>
            <p:nvPr/>
          </p:nvSpPr>
          <p:spPr>
            <a:xfrm>
              <a:off x="1442467" y="1610762"/>
              <a:ext cx="1840128" cy="5346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FFFFFF"/>
                  </a:solidFill>
                  <a:effectLst/>
                  <a:uLnTx/>
                  <a:uFillTx/>
                  <a:latin typeface="+mj-lt"/>
                  <a:ea typeface="+mn-ea"/>
                  <a:cs typeface="+mn-cs"/>
                </a:rPr>
                <a:t>KHÁM PHÁ</a:t>
              </a:r>
            </a:p>
          </p:txBody>
        </p:sp>
      </p:grpSp>
      <p:sp>
        <p:nvSpPr>
          <p:cNvPr id="6" name="TextBox 5">
            <a:extLst>
              <a:ext uri="{FF2B5EF4-FFF2-40B4-BE49-F238E27FC236}">
                <a16:creationId xmlns:a16="http://schemas.microsoft.com/office/drawing/2014/main" id="{E3EBC2B2-6475-9248-BC27-2B99CAB2508E}"/>
              </a:ext>
            </a:extLst>
          </p:cNvPr>
          <p:cNvSpPr txBox="1"/>
          <p:nvPr/>
        </p:nvSpPr>
        <p:spPr>
          <a:xfrm flipH="1">
            <a:off x="3210240" y="454250"/>
            <a:ext cx="8661316" cy="478144"/>
          </a:xfrm>
          <a:prstGeom prst="rect">
            <a:avLst/>
          </a:prstGeom>
          <a:noFill/>
        </p:spPr>
        <p:txBody>
          <a:bodyPr wrap="square" rtlCol="0">
            <a:spAutoFit/>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B050"/>
                </a:solidFill>
                <a:effectLst/>
                <a:uLnTx/>
                <a:uFillTx/>
                <a:latin typeface="Arial"/>
                <a:ea typeface="+mn-ea"/>
                <a:cs typeface="+mn-cs"/>
              </a:rPr>
              <a:t>Một số quy định nơi công cộng:</a:t>
            </a:r>
          </a:p>
        </p:txBody>
      </p:sp>
      <p:sp>
        <p:nvSpPr>
          <p:cNvPr id="29" name="Oval 28">
            <a:extLst>
              <a:ext uri="{FF2B5EF4-FFF2-40B4-BE49-F238E27FC236}">
                <a16:creationId xmlns:a16="http://schemas.microsoft.com/office/drawing/2014/main" id="{3DE89836-6F9E-AB4A-95AA-F481A9E63F0A}"/>
              </a:ext>
            </a:extLst>
          </p:cNvPr>
          <p:cNvSpPr/>
          <p:nvPr/>
        </p:nvSpPr>
        <p:spPr>
          <a:xfrm>
            <a:off x="2755571" y="44943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FFFF"/>
                </a:solidFill>
                <a:effectLst/>
                <a:uLnTx/>
                <a:uFillTx/>
                <a:latin typeface="+mj-lt"/>
                <a:ea typeface="+mn-ea"/>
                <a:cs typeface="+mn-cs"/>
              </a:rPr>
              <a:t>2</a:t>
            </a:r>
          </a:p>
        </p:txBody>
      </p:sp>
      <p:sp>
        <p:nvSpPr>
          <p:cNvPr id="5" name="Rectangle 4">
            <a:extLst>
              <a:ext uri="{FF2B5EF4-FFF2-40B4-BE49-F238E27FC236}">
                <a16:creationId xmlns:a16="http://schemas.microsoft.com/office/drawing/2014/main" id="{0C5458FD-6E88-FE4E-8BC1-3669CA8DB744}"/>
              </a:ext>
            </a:extLst>
          </p:cNvPr>
          <p:cNvSpPr/>
          <p:nvPr/>
        </p:nvSpPr>
        <p:spPr>
          <a:xfrm>
            <a:off x="2755571" y="977907"/>
            <a:ext cx="8998857" cy="478144"/>
          </a:xfrm>
          <a:prstGeom prst="rect">
            <a:avLst/>
          </a:prstGeom>
        </p:spPr>
        <p:txBody>
          <a:bodyPr wrap="square">
            <a:spAutoFit/>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Arial"/>
                <a:ea typeface="+mn-ea"/>
                <a:cs typeface="+mn-cs"/>
              </a:rPr>
              <a:t>Kể thêm một số quy định nơi công cộng khác mà em biết.</a:t>
            </a:r>
          </a:p>
        </p:txBody>
      </p:sp>
      <p:grpSp>
        <p:nvGrpSpPr>
          <p:cNvPr id="17" name="Group 16">
            <a:extLst>
              <a:ext uri="{FF2B5EF4-FFF2-40B4-BE49-F238E27FC236}">
                <a16:creationId xmlns:a16="http://schemas.microsoft.com/office/drawing/2014/main" id="{4CC15C37-271A-654C-A309-6E8CC02A5397}"/>
              </a:ext>
            </a:extLst>
          </p:cNvPr>
          <p:cNvGrpSpPr/>
          <p:nvPr/>
        </p:nvGrpSpPr>
        <p:grpSpPr>
          <a:xfrm>
            <a:off x="445312" y="2076307"/>
            <a:ext cx="5939732" cy="3847614"/>
            <a:chOff x="445312" y="2076307"/>
            <a:chExt cx="5939732" cy="3847614"/>
          </a:xfrm>
        </p:grpSpPr>
        <p:grpSp>
          <p:nvGrpSpPr>
            <p:cNvPr id="12" name="Group 11">
              <a:extLst>
                <a:ext uri="{FF2B5EF4-FFF2-40B4-BE49-F238E27FC236}">
                  <a16:creationId xmlns:a16="http://schemas.microsoft.com/office/drawing/2014/main" id="{18BAEDEF-1D2E-154B-83F5-F146C60777FC}"/>
                </a:ext>
              </a:extLst>
            </p:cNvPr>
            <p:cNvGrpSpPr/>
            <p:nvPr/>
          </p:nvGrpSpPr>
          <p:grpSpPr>
            <a:xfrm>
              <a:off x="445312" y="2076307"/>
              <a:ext cx="5309591" cy="3632564"/>
              <a:chOff x="667657" y="2247529"/>
              <a:chExt cx="4572627" cy="3128369"/>
            </a:xfrm>
          </p:grpSpPr>
          <p:grpSp>
            <p:nvGrpSpPr>
              <p:cNvPr id="10" name="Group 9">
                <a:extLst>
                  <a:ext uri="{FF2B5EF4-FFF2-40B4-BE49-F238E27FC236}">
                    <a16:creationId xmlns:a16="http://schemas.microsoft.com/office/drawing/2014/main" id="{58F15182-0B05-684F-8921-79FB4015F690}"/>
                  </a:ext>
                </a:extLst>
              </p:cNvPr>
              <p:cNvGrpSpPr/>
              <p:nvPr/>
            </p:nvGrpSpPr>
            <p:grpSpPr>
              <a:xfrm>
                <a:off x="667657" y="2247529"/>
                <a:ext cx="4572627" cy="3128369"/>
                <a:chOff x="667657" y="2247529"/>
                <a:chExt cx="4572627" cy="3128369"/>
              </a:xfrm>
            </p:grpSpPr>
            <p:sp>
              <p:nvSpPr>
                <p:cNvPr id="7" name="Rounded Rectangle 6">
                  <a:extLst>
                    <a:ext uri="{FF2B5EF4-FFF2-40B4-BE49-F238E27FC236}">
                      <a16:creationId xmlns:a16="http://schemas.microsoft.com/office/drawing/2014/main" id="{87EC7A53-7322-8945-B211-963CCD53F014}"/>
                    </a:ext>
                  </a:extLst>
                </p:cNvPr>
                <p:cNvSpPr/>
                <p:nvPr/>
              </p:nvSpPr>
              <p:spPr>
                <a:xfrm>
                  <a:off x="667657" y="2249714"/>
                  <a:ext cx="4572000" cy="3120572"/>
                </a:xfrm>
                <a:prstGeom prst="roundRect">
                  <a:avLst>
                    <a:gd name="adj" fmla="val 4205"/>
                  </a:avLst>
                </a:prstGeom>
                <a:solidFill>
                  <a:srgbClr val="FFFAD9"/>
                </a:solidFill>
                <a:ln w="28575">
                  <a:solidFill>
                    <a:srgbClr val="E89A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srgbClr val="F7D538"/>
                    </a:solidFill>
                    <a:effectLst/>
                    <a:uLnTx/>
                    <a:uFillTx/>
                    <a:latin typeface="Arial"/>
                    <a:ea typeface="+mn-ea"/>
                    <a:cs typeface="+mn-cs"/>
                  </a:endParaRPr>
                </a:p>
              </p:txBody>
            </p:sp>
            <p:sp>
              <p:nvSpPr>
                <p:cNvPr id="19" name="Rounded Rectangle 18">
                  <a:extLst>
                    <a:ext uri="{FF2B5EF4-FFF2-40B4-BE49-F238E27FC236}">
                      <a16:creationId xmlns:a16="http://schemas.microsoft.com/office/drawing/2014/main" id="{E8C41EEB-3B05-904C-9538-2403218639C7}"/>
                    </a:ext>
                  </a:extLst>
                </p:cNvPr>
                <p:cNvSpPr/>
                <p:nvPr/>
              </p:nvSpPr>
              <p:spPr>
                <a:xfrm>
                  <a:off x="875475" y="2391558"/>
                  <a:ext cx="4156364" cy="2836884"/>
                </a:xfrm>
                <a:prstGeom prst="roundRect">
                  <a:avLst>
                    <a:gd name="adj" fmla="val 2998"/>
                  </a:avLst>
                </a:prstGeom>
                <a:solidFill>
                  <a:srgbClr val="FFFAD9"/>
                </a:solidFill>
                <a:ln w="28575">
                  <a:solidFill>
                    <a:srgbClr val="E89A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srgbClr val="F7D538"/>
                    </a:solidFill>
                    <a:effectLst/>
                    <a:uLnTx/>
                    <a:uFillTx/>
                    <a:latin typeface="Arial"/>
                    <a:ea typeface="+mn-ea"/>
                    <a:cs typeface="+mn-cs"/>
                  </a:endParaRPr>
                </a:p>
              </p:txBody>
            </p:sp>
            <p:sp>
              <p:nvSpPr>
                <p:cNvPr id="8" name="L-Shape 7">
                  <a:extLst>
                    <a:ext uri="{FF2B5EF4-FFF2-40B4-BE49-F238E27FC236}">
                      <a16:creationId xmlns:a16="http://schemas.microsoft.com/office/drawing/2014/main" id="{E5315756-99CD-1C4C-B540-E7306F74FDD3}"/>
                    </a:ext>
                  </a:extLst>
                </p:cNvPr>
                <p:cNvSpPr/>
                <p:nvPr/>
              </p:nvSpPr>
              <p:spPr>
                <a:xfrm>
                  <a:off x="857723" y="5061176"/>
                  <a:ext cx="166069" cy="188544"/>
                </a:xfrm>
                <a:prstGeom prst="corner">
                  <a:avLst>
                    <a:gd name="adj1" fmla="val 27778"/>
                    <a:gd name="adj2" fmla="val 27778"/>
                  </a:avLst>
                </a:prstGeom>
                <a:solidFill>
                  <a:srgbClr val="DA8B37"/>
                </a:solidFill>
                <a:ln>
                  <a:solidFill>
                    <a:srgbClr val="E89A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srgbClr val="F7D538"/>
                    </a:solidFill>
                    <a:effectLst/>
                    <a:uLnTx/>
                    <a:uFillTx/>
                    <a:latin typeface="Arial"/>
                    <a:ea typeface="+mn-ea"/>
                    <a:cs typeface="+mn-cs"/>
                  </a:endParaRPr>
                </a:p>
              </p:txBody>
            </p:sp>
            <p:sp>
              <p:nvSpPr>
                <p:cNvPr id="22" name="L-Shape 21">
                  <a:extLst>
                    <a:ext uri="{FF2B5EF4-FFF2-40B4-BE49-F238E27FC236}">
                      <a16:creationId xmlns:a16="http://schemas.microsoft.com/office/drawing/2014/main" id="{929853DF-ED21-4048-BEA7-D7B8E1BC6FAB}"/>
                    </a:ext>
                  </a:extLst>
                </p:cNvPr>
                <p:cNvSpPr/>
                <p:nvPr/>
              </p:nvSpPr>
              <p:spPr>
                <a:xfrm flipH="1">
                  <a:off x="4883521" y="5051962"/>
                  <a:ext cx="166069" cy="188544"/>
                </a:xfrm>
                <a:prstGeom prst="corner">
                  <a:avLst>
                    <a:gd name="adj1" fmla="val 27778"/>
                    <a:gd name="adj2" fmla="val 27778"/>
                  </a:avLst>
                </a:prstGeom>
                <a:solidFill>
                  <a:srgbClr val="DA8B37"/>
                </a:solidFill>
                <a:ln>
                  <a:solidFill>
                    <a:srgbClr val="E89A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srgbClr val="F7D538"/>
                    </a:solidFill>
                    <a:effectLst/>
                    <a:uLnTx/>
                    <a:uFillTx/>
                    <a:latin typeface="Arial"/>
                    <a:ea typeface="+mn-ea"/>
                    <a:cs typeface="+mn-cs"/>
                  </a:endParaRPr>
                </a:p>
              </p:txBody>
            </p:sp>
            <p:sp>
              <p:nvSpPr>
                <p:cNvPr id="23" name="L-Shape 22">
                  <a:extLst>
                    <a:ext uri="{FF2B5EF4-FFF2-40B4-BE49-F238E27FC236}">
                      <a16:creationId xmlns:a16="http://schemas.microsoft.com/office/drawing/2014/main" id="{E9B16BCE-165A-384F-987F-3051CBB44328}"/>
                    </a:ext>
                  </a:extLst>
                </p:cNvPr>
                <p:cNvSpPr/>
                <p:nvPr/>
              </p:nvSpPr>
              <p:spPr>
                <a:xfrm flipV="1">
                  <a:off x="857724" y="2379494"/>
                  <a:ext cx="166069" cy="188544"/>
                </a:xfrm>
                <a:prstGeom prst="corner">
                  <a:avLst>
                    <a:gd name="adj1" fmla="val 27778"/>
                    <a:gd name="adj2" fmla="val 27778"/>
                  </a:avLst>
                </a:prstGeom>
                <a:solidFill>
                  <a:srgbClr val="DA8B37"/>
                </a:solidFill>
                <a:ln>
                  <a:solidFill>
                    <a:srgbClr val="E89A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srgbClr val="F7D538"/>
                    </a:solidFill>
                    <a:effectLst/>
                    <a:uLnTx/>
                    <a:uFillTx/>
                    <a:latin typeface="Arial"/>
                    <a:ea typeface="+mn-ea"/>
                    <a:cs typeface="+mn-cs"/>
                  </a:endParaRPr>
                </a:p>
              </p:txBody>
            </p:sp>
            <p:sp>
              <p:nvSpPr>
                <p:cNvPr id="24" name="L-Shape 23">
                  <a:extLst>
                    <a:ext uri="{FF2B5EF4-FFF2-40B4-BE49-F238E27FC236}">
                      <a16:creationId xmlns:a16="http://schemas.microsoft.com/office/drawing/2014/main" id="{4BAE72AC-6F61-844C-A076-CF514AE705BE}"/>
                    </a:ext>
                  </a:extLst>
                </p:cNvPr>
                <p:cNvSpPr/>
                <p:nvPr/>
              </p:nvSpPr>
              <p:spPr>
                <a:xfrm flipH="1" flipV="1">
                  <a:off x="4883521" y="2370280"/>
                  <a:ext cx="166069" cy="188544"/>
                </a:xfrm>
                <a:prstGeom prst="corner">
                  <a:avLst>
                    <a:gd name="adj1" fmla="val 27778"/>
                    <a:gd name="adj2" fmla="val 27778"/>
                  </a:avLst>
                </a:prstGeom>
                <a:solidFill>
                  <a:srgbClr val="DA8B37"/>
                </a:solidFill>
                <a:ln>
                  <a:solidFill>
                    <a:srgbClr val="E89A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srgbClr val="F7D538"/>
                    </a:solidFill>
                    <a:effectLst/>
                    <a:uLnTx/>
                    <a:uFillTx/>
                    <a:latin typeface="Arial"/>
                    <a:ea typeface="+mn-ea"/>
                    <a:cs typeface="+mn-cs"/>
                  </a:endParaRPr>
                </a:p>
              </p:txBody>
            </p:sp>
            <p:sp>
              <p:nvSpPr>
                <p:cNvPr id="9" name="Right Triangle 8">
                  <a:extLst>
                    <a:ext uri="{FF2B5EF4-FFF2-40B4-BE49-F238E27FC236}">
                      <a16:creationId xmlns:a16="http://schemas.microsoft.com/office/drawing/2014/main" id="{F3390223-8BFE-8D4F-A40A-3714AC9A9535}"/>
                    </a:ext>
                  </a:extLst>
                </p:cNvPr>
                <p:cNvSpPr/>
                <p:nvPr/>
              </p:nvSpPr>
              <p:spPr>
                <a:xfrm rot="5400000">
                  <a:off x="686621" y="2230751"/>
                  <a:ext cx="182521" cy="220450"/>
                </a:xfrm>
                <a:prstGeom prst="rtTriangle">
                  <a:avLst/>
                </a:prstGeom>
                <a:solidFill>
                  <a:srgbClr val="DA8B37"/>
                </a:solidFill>
                <a:ln>
                  <a:solidFill>
                    <a:srgbClr val="E89A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srgbClr val="F7D538"/>
                    </a:solidFill>
                    <a:effectLst/>
                    <a:uLnTx/>
                    <a:uFillTx/>
                    <a:latin typeface="Arial"/>
                    <a:ea typeface="+mn-ea"/>
                    <a:cs typeface="+mn-cs"/>
                  </a:endParaRPr>
                </a:p>
              </p:txBody>
            </p:sp>
            <p:sp>
              <p:nvSpPr>
                <p:cNvPr id="26" name="Right Triangle 25">
                  <a:extLst>
                    <a:ext uri="{FF2B5EF4-FFF2-40B4-BE49-F238E27FC236}">
                      <a16:creationId xmlns:a16="http://schemas.microsoft.com/office/drawing/2014/main" id="{DFC236A9-DE0E-0743-8E29-1E27083247D4}"/>
                    </a:ext>
                  </a:extLst>
                </p:cNvPr>
                <p:cNvSpPr/>
                <p:nvPr/>
              </p:nvSpPr>
              <p:spPr>
                <a:xfrm>
                  <a:off x="668244" y="5155448"/>
                  <a:ext cx="182521" cy="220450"/>
                </a:xfrm>
                <a:prstGeom prst="rtTriangle">
                  <a:avLst/>
                </a:prstGeom>
                <a:solidFill>
                  <a:srgbClr val="DA8B37"/>
                </a:solidFill>
                <a:ln>
                  <a:solidFill>
                    <a:srgbClr val="E89A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srgbClr val="F7D538"/>
                    </a:solidFill>
                    <a:effectLst/>
                    <a:uLnTx/>
                    <a:uFillTx/>
                    <a:latin typeface="Arial"/>
                    <a:ea typeface="+mn-ea"/>
                    <a:cs typeface="+mn-cs"/>
                  </a:endParaRPr>
                </a:p>
              </p:txBody>
            </p:sp>
            <p:sp>
              <p:nvSpPr>
                <p:cNvPr id="27" name="Right Triangle 26">
                  <a:extLst>
                    <a:ext uri="{FF2B5EF4-FFF2-40B4-BE49-F238E27FC236}">
                      <a16:creationId xmlns:a16="http://schemas.microsoft.com/office/drawing/2014/main" id="{728AEDFF-4CDB-AD4B-B450-4B77554C49FF}"/>
                    </a:ext>
                  </a:extLst>
                </p:cNvPr>
                <p:cNvSpPr/>
                <p:nvPr/>
              </p:nvSpPr>
              <p:spPr>
                <a:xfrm rot="16200000" flipH="1">
                  <a:off x="5038798" y="2228565"/>
                  <a:ext cx="182521" cy="220450"/>
                </a:xfrm>
                <a:prstGeom prst="rtTriangle">
                  <a:avLst/>
                </a:prstGeom>
                <a:solidFill>
                  <a:srgbClr val="DA8B37"/>
                </a:solidFill>
                <a:ln>
                  <a:solidFill>
                    <a:srgbClr val="E89A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srgbClr val="F7D538"/>
                    </a:solidFill>
                    <a:effectLst/>
                    <a:uLnTx/>
                    <a:uFillTx/>
                    <a:latin typeface="Arial"/>
                    <a:ea typeface="+mn-ea"/>
                    <a:cs typeface="+mn-cs"/>
                  </a:endParaRPr>
                </a:p>
              </p:txBody>
            </p:sp>
            <p:sp>
              <p:nvSpPr>
                <p:cNvPr id="28" name="Right Triangle 27">
                  <a:extLst>
                    <a:ext uri="{FF2B5EF4-FFF2-40B4-BE49-F238E27FC236}">
                      <a16:creationId xmlns:a16="http://schemas.microsoft.com/office/drawing/2014/main" id="{DFF04763-5629-8E48-B714-49CC3E2EED6B}"/>
                    </a:ext>
                  </a:extLst>
                </p:cNvPr>
                <p:cNvSpPr/>
                <p:nvPr/>
              </p:nvSpPr>
              <p:spPr>
                <a:xfrm flipH="1">
                  <a:off x="5057449" y="5149837"/>
                  <a:ext cx="182521" cy="220450"/>
                </a:xfrm>
                <a:prstGeom prst="rtTriangle">
                  <a:avLst/>
                </a:prstGeom>
                <a:solidFill>
                  <a:srgbClr val="DA8B37"/>
                </a:solidFill>
                <a:ln>
                  <a:solidFill>
                    <a:srgbClr val="E89A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srgbClr val="F7D538"/>
                    </a:solidFill>
                    <a:effectLst/>
                    <a:uLnTx/>
                    <a:uFillTx/>
                    <a:latin typeface="Arial"/>
                    <a:ea typeface="+mn-ea"/>
                    <a:cs typeface="+mn-cs"/>
                  </a:endParaRPr>
                </a:p>
              </p:txBody>
            </p:sp>
          </p:grpSp>
          <p:sp>
            <p:nvSpPr>
              <p:cNvPr id="11" name="TextBox 10">
                <a:extLst>
                  <a:ext uri="{FF2B5EF4-FFF2-40B4-BE49-F238E27FC236}">
                    <a16:creationId xmlns:a16="http://schemas.microsoft.com/office/drawing/2014/main" id="{23D524BC-EF98-1743-8FFB-ED396B68B2C2}"/>
                  </a:ext>
                </a:extLst>
              </p:cNvPr>
              <p:cNvSpPr txBox="1"/>
              <p:nvPr/>
            </p:nvSpPr>
            <p:spPr>
              <a:xfrm>
                <a:off x="1116128" y="2475519"/>
                <a:ext cx="3697222" cy="45059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800" b="1" i="0" u="none" strike="noStrike" kern="1200" cap="none" spc="0" normalizeH="0" baseline="0" noProof="0" dirty="0">
                    <a:ln>
                      <a:noFill/>
                    </a:ln>
                    <a:solidFill>
                      <a:srgbClr val="EA4F46"/>
                    </a:solidFill>
                    <a:effectLst/>
                    <a:uLnTx/>
                    <a:uFillTx/>
                    <a:latin typeface="Arial"/>
                    <a:ea typeface="+mn-ea"/>
                    <a:cs typeface="+mn-cs"/>
                  </a:rPr>
                  <a:t>NỘI QUY NHÀ TRƯỜNG</a:t>
                </a:r>
              </a:p>
            </p:txBody>
          </p:sp>
        </p:grpSp>
        <p:pic>
          <p:nvPicPr>
            <p:cNvPr id="7170" name="Picture 2" descr="School Classroom Advertising Background, Advertising Background, Simple,  Blackboard Background Image for Free Download">
              <a:extLst>
                <a:ext uri="{FF2B5EF4-FFF2-40B4-BE49-F238E27FC236}">
                  <a16:creationId xmlns:a16="http://schemas.microsoft.com/office/drawing/2014/main" id="{2BB226BF-D12F-CE49-994B-2828ED927FA0}"/>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2778" r="96389">
                          <a14:foregroundMark x1="5833" y1="76389" x2="6944" y2="74444"/>
                          <a14:foregroundMark x1="4444" y1="68333" x2="4444" y2="68333"/>
                          <a14:foregroundMark x1="2778" y1="75556" x2="2778" y2="75556"/>
                          <a14:foregroundMark x1="42778" y1="68056" x2="46944" y2="71667"/>
                          <a14:foregroundMark x1="46944" y1="71111" x2="56111" y2="67500"/>
                          <a14:foregroundMark x1="56111" y1="67222" x2="38333" y2="67778"/>
                          <a14:foregroundMark x1="93333" y1="77500" x2="93333" y2="72500"/>
                          <a14:foregroundMark x1="96111" y1="75278" x2="96111" y2="75278"/>
                          <a14:foregroundMark x1="96389" y1="67778" x2="96389" y2="67778"/>
                          <a14:foregroundMark x1="56111" y1="68889" x2="58333" y2="70833"/>
                          <a14:foregroundMark x1="61389" y1="40278" x2="61389" y2="40278"/>
                          <a14:foregroundMark x1="61389" y1="40278" x2="60556" y2="38333"/>
                          <a14:foregroundMark x1="40278" y1="39722" x2="36389" y2="40000"/>
                        </a14:backgroundRemoval>
                      </a14:imgEffect>
                    </a14:imgLayer>
                  </a14:imgProps>
                </a:ext>
                <a:ext uri="{28A0092B-C50C-407E-A947-70E740481C1C}">
                  <a14:useLocalDpi xmlns:a14="http://schemas.microsoft.com/office/drawing/2010/main" val="0"/>
                </a:ext>
              </a:extLst>
            </a:blip>
            <a:srcRect t="24159" b="17605"/>
            <a:stretch/>
          </p:blipFill>
          <p:spPr bwMode="auto">
            <a:xfrm>
              <a:off x="4113533" y="4601064"/>
              <a:ext cx="2271511" cy="132285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1A9F6D70-CE92-0F4D-9AC8-C304F74498D2}"/>
                </a:ext>
              </a:extLst>
            </p:cNvPr>
            <p:cNvSpPr txBox="1"/>
            <p:nvPr/>
          </p:nvSpPr>
          <p:spPr>
            <a:xfrm>
              <a:off x="720396" y="2729049"/>
              <a:ext cx="4841310" cy="2793842"/>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kumimoji="0" lang="en-VN" sz="2400" b="0" i="0" u="none" strike="noStrike" kern="1200" cap="none" spc="0" normalizeH="0" baseline="0" noProof="0" dirty="0">
                  <a:ln>
                    <a:noFill/>
                  </a:ln>
                  <a:solidFill>
                    <a:srgbClr val="002060"/>
                  </a:solidFill>
                  <a:effectLst/>
                  <a:uLnTx/>
                  <a:uFillTx/>
                  <a:latin typeface="Arial"/>
                  <a:ea typeface="+mn-ea"/>
                  <a:cs typeface="+mn-cs"/>
                </a:rPr>
                <a:t>Đi học đều, đúng giờ.</a:t>
              </a:r>
            </a:p>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kumimoji="0" lang="en-VN" sz="2400" b="0" i="0" u="none" strike="noStrike" kern="1200" cap="none" spc="0" normalizeH="0" baseline="0" noProof="0" dirty="0">
                  <a:ln>
                    <a:noFill/>
                  </a:ln>
                  <a:solidFill>
                    <a:srgbClr val="002060"/>
                  </a:solidFill>
                  <a:effectLst/>
                  <a:uLnTx/>
                  <a:uFillTx/>
                  <a:latin typeface="Arial"/>
                  <a:ea typeface="+mn-ea"/>
                  <a:cs typeface="+mn-cs"/>
                </a:rPr>
                <a:t>Trang phục gọn gàng, phù hợp.</a:t>
              </a:r>
            </a:p>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kumimoji="0" lang="en-VN" sz="2400" b="0" i="0" u="none" strike="noStrike" kern="1200" cap="none" spc="0" normalizeH="0" baseline="0" noProof="0" dirty="0">
                  <a:ln>
                    <a:noFill/>
                  </a:ln>
                  <a:solidFill>
                    <a:srgbClr val="002060"/>
                  </a:solidFill>
                  <a:effectLst/>
                  <a:uLnTx/>
                  <a:uFillTx/>
                  <a:latin typeface="Arial"/>
                  <a:ea typeface="+mn-ea"/>
                  <a:cs typeface="+mn-cs"/>
                </a:rPr>
                <a:t>Họp tập chăm chỉ.</a:t>
              </a:r>
            </a:p>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kumimoji="0" lang="en-VN" sz="2400" b="0" i="0" u="none" strike="noStrike" kern="1200" cap="none" spc="0" normalizeH="0" baseline="0" noProof="0" dirty="0">
                  <a:ln>
                    <a:noFill/>
                  </a:ln>
                  <a:solidFill>
                    <a:srgbClr val="002060"/>
                  </a:solidFill>
                  <a:effectLst/>
                  <a:uLnTx/>
                  <a:uFillTx/>
                  <a:latin typeface="Arial"/>
                  <a:ea typeface="+mn-ea"/>
                  <a:cs typeface="+mn-cs"/>
                </a:rPr>
                <a:t>Có ý thức giữ gìn và bảo vệ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VN" sz="2400" b="0" i="0" u="none" strike="noStrike" kern="1200" cap="none" spc="0" normalizeH="0" baseline="0" noProof="0" dirty="0">
                  <a:ln>
                    <a:noFill/>
                  </a:ln>
                  <a:solidFill>
                    <a:srgbClr val="002060"/>
                  </a:solidFill>
                  <a:effectLst/>
                  <a:uLnTx/>
                  <a:uFillTx/>
                  <a:latin typeface="Arial"/>
                  <a:ea typeface="+mn-ea"/>
                  <a:cs typeface="+mn-cs"/>
                </a:rPr>
                <a:t>tài sản của trường, lớp.</a:t>
              </a:r>
            </a:p>
          </p:txBody>
        </p:sp>
      </p:grpSp>
      <p:grpSp>
        <p:nvGrpSpPr>
          <p:cNvPr id="16" name="Group 15">
            <a:extLst>
              <a:ext uri="{FF2B5EF4-FFF2-40B4-BE49-F238E27FC236}">
                <a16:creationId xmlns:a16="http://schemas.microsoft.com/office/drawing/2014/main" id="{EF81F2A4-70F4-7B4E-AD56-65AAA55EC567}"/>
              </a:ext>
            </a:extLst>
          </p:cNvPr>
          <p:cNvGrpSpPr/>
          <p:nvPr/>
        </p:nvGrpSpPr>
        <p:grpSpPr>
          <a:xfrm>
            <a:off x="6436415" y="2069790"/>
            <a:ext cx="5396208" cy="3947682"/>
            <a:chOff x="6436415" y="2069790"/>
            <a:chExt cx="5396208" cy="3947682"/>
          </a:xfrm>
        </p:grpSpPr>
        <p:grpSp>
          <p:nvGrpSpPr>
            <p:cNvPr id="40" name="Group 39">
              <a:extLst>
                <a:ext uri="{FF2B5EF4-FFF2-40B4-BE49-F238E27FC236}">
                  <a16:creationId xmlns:a16="http://schemas.microsoft.com/office/drawing/2014/main" id="{E138C886-F59D-1B43-91B6-433CF0070A64}"/>
                </a:ext>
              </a:extLst>
            </p:cNvPr>
            <p:cNvGrpSpPr/>
            <p:nvPr/>
          </p:nvGrpSpPr>
          <p:grpSpPr>
            <a:xfrm>
              <a:off x="6436415" y="2069790"/>
              <a:ext cx="5309591" cy="3632564"/>
              <a:chOff x="667657" y="2247529"/>
              <a:chExt cx="4572627" cy="3128369"/>
            </a:xfrm>
          </p:grpSpPr>
          <p:grpSp>
            <p:nvGrpSpPr>
              <p:cNvPr id="44" name="Group 43">
                <a:extLst>
                  <a:ext uri="{FF2B5EF4-FFF2-40B4-BE49-F238E27FC236}">
                    <a16:creationId xmlns:a16="http://schemas.microsoft.com/office/drawing/2014/main" id="{786A7B08-95D3-B948-8BE6-1AD681CBF2B5}"/>
                  </a:ext>
                </a:extLst>
              </p:cNvPr>
              <p:cNvGrpSpPr/>
              <p:nvPr/>
            </p:nvGrpSpPr>
            <p:grpSpPr>
              <a:xfrm>
                <a:off x="667657" y="2247529"/>
                <a:ext cx="4572627" cy="3128369"/>
                <a:chOff x="667657" y="2247529"/>
                <a:chExt cx="4572627" cy="3128369"/>
              </a:xfrm>
            </p:grpSpPr>
            <p:sp>
              <p:nvSpPr>
                <p:cNvPr id="46" name="Rounded Rectangle 45">
                  <a:extLst>
                    <a:ext uri="{FF2B5EF4-FFF2-40B4-BE49-F238E27FC236}">
                      <a16:creationId xmlns:a16="http://schemas.microsoft.com/office/drawing/2014/main" id="{E745B8D1-423E-1A4B-83AF-FE0C480E69B7}"/>
                    </a:ext>
                  </a:extLst>
                </p:cNvPr>
                <p:cNvSpPr/>
                <p:nvPr/>
              </p:nvSpPr>
              <p:spPr>
                <a:xfrm>
                  <a:off x="667657" y="2249714"/>
                  <a:ext cx="4572000" cy="3120572"/>
                </a:xfrm>
                <a:prstGeom prst="roundRect">
                  <a:avLst>
                    <a:gd name="adj" fmla="val 4205"/>
                  </a:avLst>
                </a:prstGeom>
                <a:solidFill>
                  <a:srgbClr val="FFFAD9"/>
                </a:solidFill>
                <a:ln w="28575">
                  <a:solidFill>
                    <a:srgbClr val="E89A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srgbClr val="F7D538"/>
                    </a:solidFill>
                    <a:effectLst/>
                    <a:uLnTx/>
                    <a:uFillTx/>
                    <a:latin typeface="Arial"/>
                    <a:ea typeface="+mn-ea"/>
                    <a:cs typeface="+mn-cs"/>
                  </a:endParaRPr>
                </a:p>
              </p:txBody>
            </p:sp>
            <p:sp>
              <p:nvSpPr>
                <p:cNvPr id="47" name="Rounded Rectangle 46">
                  <a:extLst>
                    <a:ext uri="{FF2B5EF4-FFF2-40B4-BE49-F238E27FC236}">
                      <a16:creationId xmlns:a16="http://schemas.microsoft.com/office/drawing/2014/main" id="{AA0A36D5-4B19-1C4F-886C-1FC954638EA3}"/>
                    </a:ext>
                  </a:extLst>
                </p:cNvPr>
                <p:cNvSpPr/>
                <p:nvPr/>
              </p:nvSpPr>
              <p:spPr>
                <a:xfrm>
                  <a:off x="875475" y="2391558"/>
                  <a:ext cx="4156364" cy="2836884"/>
                </a:xfrm>
                <a:prstGeom prst="roundRect">
                  <a:avLst>
                    <a:gd name="adj" fmla="val 2998"/>
                  </a:avLst>
                </a:prstGeom>
                <a:solidFill>
                  <a:srgbClr val="FFFAD9"/>
                </a:solidFill>
                <a:ln w="28575">
                  <a:solidFill>
                    <a:srgbClr val="E89A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srgbClr val="F7D538"/>
                    </a:solidFill>
                    <a:effectLst/>
                    <a:uLnTx/>
                    <a:uFillTx/>
                    <a:latin typeface="Arial"/>
                    <a:ea typeface="+mn-ea"/>
                    <a:cs typeface="+mn-cs"/>
                  </a:endParaRPr>
                </a:p>
              </p:txBody>
            </p:sp>
            <p:sp>
              <p:nvSpPr>
                <p:cNvPr id="48" name="L-Shape 47">
                  <a:extLst>
                    <a:ext uri="{FF2B5EF4-FFF2-40B4-BE49-F238E27FC236}">
                      <a16:creationId xmlns:a16="http://schemas.microsoft.com/office/drawing/2014/main" id="{E8325CCC-EE02-3D4A-AEB6-CE43241ACE3B}"/>
                    </a:ext>
                  </a:extLst>
                </p:cNvPr>
                <p:cNvSpPr/>
                <p:nvPr/>
              </p:nvSpPr>
              <p:spPr>
                <a:xfrm>
                  <a:off x="857723" y="5061176"/>
                  <a:ext cx="166069" cy="188544"/>
                </a:xfrm>
                <a:prstGeom prst="corner">
                  <a:avLst>
                    <a:gd name="adj1" fmla="val 27778"/>
                    <a:gd name="adj2" fmla="val 27778"/>
                  </a:avLst>
                </a:prstGeom>
                <a:solidFill>
                  <a:srgbClr val="DA8B37"/>
                </a:solidFill>
                <a:ln>
                  <a:solidFill>
                    <a:srgbClr val="E89A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srgbClr val="F7D538"/>
                    </a:solidFill>
                    <a:effectLst/>
                    <a:uLnTx/>
                    <a:uFillTx/>
                    <a:latin typeface="Arial"/>
                    <a:ea typeface="+mn-ea"/>
                    <a:cs typeface="+mn-cs"/>
                  </a:endParaRPr>
                </a:p>
              </p:txBody>
            </p:sp>
            <p:sp>
              <p:nvSpPr>
                <p:cNvPr id="49" name="L-Shape 48">
                  <a:extLst>
                    <a:ext uri="{FF2B5EF4-FFF2-40B4-BE49-F238E27FC236}">
                      <a16:creationId xmlns:a16="http://schemas.microsoft.com/office/drawing/2014/main" id="{78BBE38D-AA95-7940-BE85-A9DEE7BFE4AD}"/>
                    </a:ext>
                  </a:extLst>
                </p:cNvPr>
                <p:cNvSpPr/>
                <p:nvPr/>
              </p:nvSpPr>
              <p:spPr>
                <a:xfrm flipH="1">
                  <a:off x="4883521" y="5051962"/>
                  <a:ext cx="166069" cy="188544"/>
                </a:xfrm>
                <a:prstGeom prst="corner">
                  <a:avLst>
                    <a:gd name="adj1" fmla="val 27778"/>
                    <a:gd name="adj2" fmla="val 27778"/>
                  </a:avLst>
                </a:prstGeom>
                <a:solidFill>
                  <a:srgbClr val="DA8B37"/>
                </a:solidFill>
                <a:ln>
                  <a:solidFill>
                    <a:srgbClr val="E89A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srgbClr val="F7D538"/>
                    </a:solidFill>
                    <a:effectLst/>
                    <a:uLnTx/>
                    <a:uFillTx/>
                    <a:latin typeface="Arial"/>
                    <a:ea typeface="+mn-ea"/>
                    <a:cs typeface="+mn-cs"/>
                  </a:endParaRPr>
                </a:p>
              </p:txBody>
            </p:sp>
            <p:sp>
              <p:nvSpPr>
                <p:cNvPr id="50" name="L-Shape 49">
                  <a:extLst>
                    <a:ext uri="{FF2B5EF4-FFF2-40B4-BE49-F238E27FC236}">
                      <a16:creationId xmlns:a16="http://schemas.microsoft.com/office/drawing/2014/main" id="{AF81542C-9EA7-FC44-B5B0-A1C949A8C8E0}"/>
                    </a:ext>
                  </a:extLst>
                </p:cNvPr>
                <p:cNvSpPr/>
                <p:nvPr/>
              </p:nvSpPr>
              <p:spPr>
                <a:xfrm flipV="1">
                  <a:off x="857724" y="2379494"/>
                  <a:ext cx="166069" cy="188544"/>
                </a:xfrm>
                <a:prstGeom prst="corner">
                  <a:avLst>
                    <a:gd name="adj1" fmla="val 27778"/>
                    <a:gd name="adj2" fmla="val 27778"/>
                  </a:avLst>
                </a:prstGeom>
                <a:solidFill>
                  <a:srgbClr val="DA8B37"/>
                </a:solidFill>
                <a:ln>
                  <a:solidFill>
                    <a:srgbClr val="E89A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srgbClr val="F7D538"/>
                    </a:solidFill>
                    <a:effectLst/>
                    <a:uLnTx/>
                    <a:uFillTx/>
                    <a:latin typeface="Arial"/>
                    <a:ea typeface="+mn-ea"/>
                    <a:cs typeface="+mn-cs"/>
                  </a:endParaRPr>
                </a:p>
              </p:txBody>
            </p:sp>
            <p:sp>
              <p:nvSpPr>
                <p:cNvPr id="51" name="L-Shape 50">
                  <a:extLst>
                    <a:ext uri="{FF2B5EF4-FFF2-40B4-BE49-F238E27FC236}">
                      <a16:creationId xmlns:a16="http://schemas.microsoft.com/office/drawing/2014/main" id="{324FC38A-F666-C34E-8EE1-53313F4C98E7}"/>
                    </a:ext>
                  </a:extLst>
                </p:cNvPr>
                <p:cNvSpPr/>
                <p:nvPr/>
              </p:nvSpPr>
              <p:spPr>
                <a:xfrm flipH="1" flipV="1">
                  <a:off x="4883521" y="2370280"/>
                  <a:ext cx="166069" cy="188544"/>
                </a:xfrm>
                <a:prstGeom prst="corner">
                  <a:avLst>
                    <a:gd name="adj1" fmla="val 27778"/>
                    <a:gd name="adj2" fmla="val 27778"/>
                  </a:avLst>
                </a:prstGeom>
                <a:solidFill>
                  <a:srgbClr val="DA8B37"/>
                </a:solidFill>
                <a:ln>
                  <a:solidFill>
                    <a:srgbClr val="E89A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srgbClr val="F7D538"/>
                    </a:solidFill>
                    <a:effectLst/>
                    <a:uLnTx/>
                    <a:uFillTx/>
                    <a:latin typeface="Arial"/>
                    <a:ea typeface="+mn-ea"/>
                    <a:cs typeface="+mn-cs"/>
                  </a:endParaRPr>
                </a:p>
              </p:txBody>
            </p:sp>
            <p:sp>
              <p:nvSpPr>
                <p:cNvPr id="52" name="Right Triangle 51">
                  <a:extLst>
                    <a:ext uri="{FF2B5EF4-FFF2-40B4-BE49-F238E27FC236}">
                      <a16:creationId xmlns:a16="http://schemas.microsoft.com/office/drawing/2014/main" id="{AF8D3C37-964D-8D42-9C44-7A7BE28483C7}"/>
                    </a:ext>
                  </a:extLst>
                </p:cNvPr>
                <p:cNvSpPr/>
                <p:nvPr/>
              </p:nvSpPr>
              <p:spPr>
                <a:xfrm rot="5400000">
                  <a:off x="686621" y="2230751"/>
                  <a:ext cx="182521" cy="220450"/>
                </a:xfrm>
                <a:prstGeom prst="rtTriangle">
                  <a:avLst/>
                </a:prstGeom>
                <a:solidFill>
                  <a:srgbClr val="DA8B37"/>
                </a:solidFill>
                <a:ln>
                  <a:solidFill>
                    <a:srgbClr val="E89A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srgbClr val="F7D538"/>
                    </a:solidFill>
                    <a:effectLst/>
                    <a:uLnTx/>
                    <a:uFillTx/>
                    <a:latin typeface="Arial"/>
                    <a:ea typeface="+mn-ea"/>
                    <a:cs typeface="+mn-cs"/>
                  </a:endParaRPr>
                </a:p>
              </p:txBody>
            </p:sp>
            <p:sp>
              <p:nvSpPr>
                <p:cNvPr id="53" name="Right Triangle 52">
                  <a:extLst>
                    <a:ext uri="{FF2B5EF4-FFF2-40B4-BE49-F238E27FC236}">
                      <a16:creationId xmlns:a16="http://schemas.microsoft.com/office/drawing/2014/main" id="{89A4BA34-42A9-7343-80EE-EF264EBAEF37}"/>
                    </a:ext>
                  </a:extLst>
                </p:cNvPr>
                <p:cNvSpPr/>
                <p:nvPr/>
              </p:nvSpPr>
              <p:spPr>
                <a:xfrm>
                  <a:off x="668244" y="5155448"/>
                  <a:ext cx="182521" cy="220450"/>
                </a:xfrm>
                <a:prstGeom prst="rtTriangle">
                  <a:avLst/>
                </a:prstGeom>
                <a:solidFill>
                  <a:srgbClr val="DA8B37"/>
                </a:solidFill>
                <a:ln>
                  <a:solidFill>
                    <a:srgbClr val="E89A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srgbClr val="F7D538"/>
                    </a:solidFill>
                    <a:effectLst/>
                    <a:uLnTx/>
                    <a:uFillTx/>
                    <a:latin typeface="Arial"/>
                    <a:ea typeface="+mn-ea"/>
                    <a:cs typeface="+mn-cs"/>
                  </a:endParaRPr>
                </a:p>
              </p:txBody>
            </p:sp>
            <p:sp>
              <p:nvSpPr>
                <p:cNvPr id="54" name="Right Triangle 53">
                  <a:extLst>
                    <a:ext uri="{FF2B5EF4-FFF2-40B4-BE49-F238E27FC236}">
                      <a16:creationId xmlns:a16="http://schemas.microsoft.com/office/drawing/2014/main" id="{692F680A-2697-4D44-A642-8F65DD512602}"/>
                    </a:ext>
                  </a:extLst>
                </p:cNvPr>
                <p:cNvSpPr/>
                <p:nvPr/>
              </p:nvSpPr>
              <p:spPr>
                <a:xfrm rot="16200000" flipH="1">
                  <a:off x="5038798" y="2228565"/>
                  <a:ext cx="182521" cy="220450"/>
                </a:xfrm>
                <a:prstGeom prst="rtTriangle">
                  <a:avLst/>
                </a:prstGeom>
                <a:solidFill>
                  <a:srgbClr val="DA8B37"/>
                </a:solidFill>
                <a:ln>
                  <a:solidFill>
                    <a:srgbClr val="E89A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srgbClr val="F7D538"/>
                    </a:solidFill>
                    <a:effectLst/>
                    <a:uLnTx/>
                    <a:uFillTx/>
                    <a:latin typeface="Arial"/>
                    <a:ea typeface="+mn-ea"/>
                    <a:cs typeface="+mn-cs"/>
                  </a:endParaRPr>
                </a:p>
              </p:txBody>
            </p:sp>
            <p:sp>
              <p:nvSpPr>
                <p:cNvPr id="55" name="Right Triangle 54">
                  <a:extLst>
                    <a:ext uri="{FF2B5EF4-FFF2-40B4-BE49-F238E27FC236}">
                      <a16:creationId xmlns:a16="http://schemas.microsoft.com/office/drawing/2014/main" id="{E877110A-7065-D748-942F-053A6C870E3B}"/>
                    </a:ext>
                  </a:extLst>
                </p:cNvPr>
                <p:cNvSpPr/>
                <p:nvPr/>
              </p:nvSpPr>
              <p:spPr>
                <a:xfrm flipH="1">
                  <a:off x="5057449" y="5149837"/>
                  <a:ext cx="182521" cy="220450"/>
                </a:xfrm>
                <a:prstGeom prst="rtTriangle">
                  <a:avLst/>
                </a:prstGeom>
                <a:solidFill>
                  <a:srgbClr val="DA8B37"/>
                </a:solidFill>
                <a:ln>
                  <a:solidFill>
                    <a:srgbClr val="E89A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srgbClr val="F7D538"/>
                    </a:solidFill>
                    <a:effectLst/>
                    <a:uLnTx/>
                    <a:uFillTx/>
                    <a:latin typeface="Arial"/>
                    <a:ea typeface="+mn-ea"/>
                    <a:cs typeface="+mn-cs"/>
                  </a:endParaRPr>
                </a:p>
              </p:txBody>
            </p:sp>
          </p:grpSp>
          <p:sp>
            <p:nvSpPr>
              <p:cNvPr id="45" name="TextBox 44">
                <a:extLst>
                  <a:ext uri="{FF2B5EF4-FFF2-40B4-BE49-F238E27FC236}">
                    <a16:creationId xmlns:a16="http://schemas.microsoft.com/office/drawing/2014/main" id="{3F065C5E-B7B9-DF4D-BD3F-BEDBA1D51163}"/>
                  </a:ext>
                </a:extLst>
              </p:cNvPr>
              <p:cNvSpPr txBox="1"/>
              <p:nvPr/>
            </p:nvSpPr>
            <p:spPr>
              <a:xfrm>
                <a:off x="1554936" y="2475519"/>
                <a:ext cx="2819606" cy="42409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600" b="1" i="0" u="none" strike="noStrike" kern="1200" cap="none" spc="0" normalizeH="0" baseline="0" noProof="0" dirty="0">
                    <a:ln>
                      <a:noFill/>
                    </a:ln>
                    <a:solidFill>
                      <a:srgbClr val="EA4F46"/>
                    </a:solidFill>
                    <a:effectLst/>
                    <a:uLnTx/>
                    <a:uFillTx/>
                    <a:latin typeface="Arial"/>
                    <a:ea typeface="+mn-ea"/>
                    <a:cs typeface="+mn-cs"/>
                  </a:rPr>
                  <a:t>NỘI QUY THƯ VIỆN</a:t>
                </a:r>
              </a:p>
            </p:txBody>
          </p:sp>
        </p:grpSp>
        <p:sp>
          <p:nvSpPr>
            <p:cNvPr id="56" name="TextBox 55">
              <a:extLst>
                <a:ext uri="{FF2B5EF4-FFF2-40B4-BE49-F238E27FC236}">
                  <a16:creationId xmlns:a16="http://schemas.microsoft.com/office/drawing/2014/main" id="{2EA312CF-A857-EA42-8222-FF287E7B768C}"/>
                </a:ext>
              </a:extLst>
            </p:cNvPr>
            <p:cNvSpPr txBox="1"/>
            <p:nvPr/>
          </p:nvSpPr>
          <p:spPr>
            <a:xfrm>
              <a:off x="6837345" y="2820864"/>
              <a:ext cx="4841310" cy="1685846"/>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kumimoji="0" lang="en-VN" sz="2400" b="0" i="0" u="none" strike="noStrike" kern="1200" cap="none" spc="0" normalizeH="0" baseline="0" noProof="0" dirty="0">
                  <a:ln>
                    <a:noFill/>
                  </a:ln>
                  <a:solidFill>
                    <a:srgbClr val="002060"/>
                  </a:solidFill>
                  <a:effectLst/>
                  <a:uLnTx/>
                  <a:uFillTx/>
                  <a:latin typeface="Arial"/>
                  <a:ea typeface="+mn-ea"/>
                  <a:cs typeface="+mn-cs"/>
                </a:rPr>
                <a:t>Giữ trật tự.</a:t>
              </a:r>
            </a:p>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kumimoji="0" lang="en-VN" sz="2400" b="0" i="0" u="none" strike="noStrike" kern="1200" cap="none" spc="0" normalizeH="0" baseline="0" noProof="0" dirty="0">
                  <a:ln>
                    <a:noFill/>
                  </a:ln>
                  <a:solidFill>
                    <a:srgbClr val="002060"/>
                  </a:solidFill>
                  <a:effectLst/>
                  <a:uLnTx/>
                  <a:uFillTx/>
                  <a:latin typeface="Arial"/>
                  <a:ea typeface="+mn-ea"/>
                  <a:cs typeface="+mn-cs"/>
                </a:rPr>
                <a:t>Giữ vệ sinh.</a:t>
              </a:r>
            </a:p>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kumimoji="0" lang="en-VN" sz="2400" b="0" i="0" u="none" strike="noStrike" kern="1200" cap="none" spc="0" normalizeH="0" baseline="0" noProof="0" dirty="0">
                  <a:ln>
                    <a:noFill/>
                  </a:ln>
                  <a:solidFill>
                    <a:srgbClr val="002060"/>
                  </a:solidFill>
                  <a:effectLst/>
                  <a:uLnTx/>
                  <a:uFillTx/>
                  <a:latin typeface="Arial"/>
                  <a:ea typeface="+mn-ea"/>
                  <a:cs typeface="+mn-cs"/>
                </a:rPr>
                <a:t>Sắp xếp đúng nơi quy định.</a:t>
              </a:r>
            </a:p>
          </p:txBody>
        </p:sp>
        <p:pic>
          <p:nvPicPr>
            <p:cNvPr id="7172" name="Picture 4" descr="Book Cartoon clipart - Book, Product, Line, transparent clip art">
              <a:extLst>
                <a:ext uri="{FF2B5EF4-FFF2-40B4-BE49-F238E27FC236}">
                  <a16:creationId xmlns:a16="http://schemas.microsoft.com/office/drawing/2014/main" id="{C2D7BD20-A28A-AD45-B79A-BA26033BB264}"/>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78181" y="4485682"/>
              <a:ext cx="2054442" cy="153179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7676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C2FDA5-54DB-C5FA-0F03-CC50B10945FE}"/>
              </a:ext>
            </a:extLst>
          </p:cNvPr>
          <p:cNvSpPr txBox="1"/>
          <p:nvPr/>
        </p:nvSpPr>
        <p:spPr>
          <a:xfrm flipH="1">
            <a:off x="4101460" y="1936145"/>
            <a:ext cx="5472439" cy="1654748"/>
          </a:xfrm>
          <a:prstGeom prst="rect">
            <a:avLst/>
          </a:prstGeom>
          <a:noFill/>
        </p:spPr>
        <p:txBody>
          <a:bodyPr wrap="square" rtlCol="0">
            <a:spAutoFit/>
          </a:bodyPr>
          <a:lstStyle/>
          <a:p>
            <a:pPr marL="0" marR="0" lvl="0" indent="0" algn="ctr" defTabSz="6858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A2CF9D">
                    <a:lumMod val="50000"/>
                  </a:srgbClr>
                </a:solidFill>
                <a:effectLst/>
                <a:uLnTx/>
                <a:uFillTx/>
                <a:latin typeface="Times New Roman" panose="02020603050405020304" pitchFamily="18" charset="0"/>
                <a:ea typeface="+mn-ea"/>
                <a:cs typeface="Times New Roman" panose="02020603050405020304" pitchFamily="18" charset="0"/>
              </a:rPr>
              <a:t>Kể</a:t>
            </a:r>
            <a:r>
              <a:rPr kumimoji="0" lang="en-US" sz="3600" b="1" i="0" u="none" strike="noStrike" kern="1200" cap="none" spc="0" normalizeH="0" baseline="0" noProof="0" dirty="0">
                <a:ln>
                  <a:noFill/>
                </a:ln>
                <a:solidFill>
                  <a:srgbClr val="A2CF9D">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A2CF9D">
                    <a:lumMod val="50000"/>
                  </a:srgbClr>
                </a:solidFill>
                <a:effectLst/>
                <a:uLnTx/>
                <a:uFillTx/>
                <a:latin typeface="Times New Roman" panose="02020603050405020304" pitchFamily="18" charset="0"/>
                <a:ea typeface="+mn-ea"/>
                <a:cs typeface="Times New Roman" panose="02020603050405020304" pitchFamily="18" charset="0"/>
              </a:rPr>
              <a:t>thêm</a:t>
            </a:r>
            <a:r>
              <a:rPr kumimoji="0" lang="en-US" sz="3600" b="1" i="0" u="none" strike="noStrike" kern="1200" cap="none" spc="0" normalizeH="0" baseline="0" noProof="0" dirty="0">
                <a:ln>
                  <a:noFill/>
                </a:ln>
                <a:solidFill>
                  <a:srgbClr val="A2CF9D">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err="1">
                <a:ln>
                  <a:noFill/>
                </a:ln>
                <a:solidFill>
                  <a:srgbClr val="A2CF9D">
                    <a:lumMod val="50000"/>
                  </a:srgbClr>
                </a:solidFill>
                <a:effectLst/>
                <a:uLnTx/>
                <a:uFillTx/>
                <a:latin typeface="Times New Roman" panose="02020603050405020304" pitchFamily="18" charset="0"/>
                <a:ea typeface="+mn-ea"/>
                <a:cs typeface="Times New Roman" panose="02020603050405020304" pitchFamily="18" charset="0"/>
              </a:rPr>
              <a:t>những</a:t>
            </a:r>
            <a:r>
              <a:rPr kumimoji="0" lang="en-US" sz="3600" b="1" i="0" u="none" strike="noStrike" kern="1200" cap="none" spc="0" normalizeH="0" baseline="0" noProof="0">
                <a:ln>
                  <a:noFill/>
                </a:ln>
                <a:solidFill>
                  <a:srgbClr val="A2CF9D">
                    <a:lumMod val="50000"/>
                  </a:srgbClr>
                </a:solidFill>
                <a:effectLst/>
                <a:uLnTx/>
                <a:uFillTx/>
                <a:latin typeface="Times New Roman" panose="02020603050405020304" pitchFamily="18" charset="0"/>
                <a:ea typeface="+mn-ea"/>
                <a:cs typeface="Times New Roman" panose="02020603050405020304" pitchFamily="18" charset="0"/>
              </a:rPr>
              <a:t> quy định ở nơi công </a:t>
            </a:r>
            <a:r>
              <a:rPr kumimoji="0" lang="en-US" sz="3600" b="1" i="0" u="none" strike="noStrike" kern="1200" cap="none" spc="0" normalizeH="0" baseline="0" noProof="0" dirty="0" err="1">
                <a:ln>
                  <a:noFill/>
                </a:ln>
                <a:solidFill>
                  <a:srgbClr val="A2CF9D">
                    <a:lumMod val="50000"/>
                  </a:srgbClr>
                </a:solidFill>
                <a:effectLst/>
                <a:uLnTx/>
                <a:uFillTx/>
                <a:latin typeface="Times New Roman" panose="02020603050405020304" pitchFamily="18" charset="0"/>
                <a:ea typeface="+mn-ea"/>
                <a:cs typeface="Times New Roman" panose="02020603050405020304" pitchFamily="18" charset="0"/>
              </a:rPr>
              <a:t>cộng</a:t>
            </a:r>
            <a:r>
              <a:rPr kumimoji="0" lang="en-US" sz="3600" b="1" i="0" u="none" strike="noStrike" kern="1200" cap="none" spc="0" normalizeH="0" baseline="0" noProof="0" dirty="0">
                <a:ln>
                  <a:noFill/>
                </a:ln>
                <a:solidFill>
                  <a:srgbClr val="A2CF9D">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A2CF9D">
                    <a:lumMod val="50000"/>
                  </a:srgbClr>
                </a:solidFill>
                <a:effectLst/>
                <a:uLnTx/>
                <a:uFillTx/>
                <a:latin typeface="Times New Roman" panose="02020603050405020304" pitchFamily="18" charset="0"/>
                <a:ea typeface="+mn-ea"/>
                <a:cs typeface="Times New Roman" panose="02020603050405020304" pitchFamily="18" charset="0"/>
              </a:rPr>
              <a:t>mà</a:t>
            </a:r>
            <a:r>
              <a:rPr kumimoji="0" lang="en-US" sz="3600" b="1" i="0" u="none" strike="noStrike" kern="1200" cap="none" spc="0" normalizeH="0" baseline="0" noProof="0" dirty="0">
                <a:ln>
                  <a:noFill/>
                </a:ln>
                <a:solidFill>
                  <a:srgbClr val="A2CF9D">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err="1">
                <a:ln>
                  <a:noFill/>
                </a:ln>
                <a:solidFill>
                  <a:srgbClr val="A2CF9D">
                    <a:lumMod val="50000"/>
                  </a:srgbClr>
                </a:solidFill>
                <a:effectLst/>
                <a:uLnTx/>
                <a:uFillTx/>
                <a:latin typeface="Times New Roman" panose="02020603050405020304" pitchFamily="18" charset="0"/>
                <a:ea typeface="+mn-ea"/>
                <a:cs typeface="Times New Roman" panose="02020603050405020304" pitchFamily="18" charset="0"/>
              </a:rPr>
              <a:t>em</a:t>
            </a:r>
            <a:r>
              <a:rPr kumimoji="0" lang="en-US" sz="3600" b="1" i="0" u="none" strike="noStrike" kern="1200" cap="none" spc="0" normalizeH="0" baseline="0" noProof="0">
                <a:ln>
                  <a:noFill/>
                </a:ln>
                <a:solidFill>
                  <a:srgbClr val="A2CF9D">
                    <a:lumMod val="50000"/>
                  </a:srgbClr>
                </a:solidFill>
                <a:effectLst/>
                <a:uLnTx/>
                <a:uFillTx/>
                <a:latin typeface="Times New Roman" panose="02020603050405020304" pitchFamily="18" charset="0"/>
                <a:ea typeface="+mn-ea"/>
                <a:cs typeface="Times New Roman" panose="02020603050405020304" pitchFamily="18" charset="0"/>
              </a:rPr>
              <a:t> biết</a:t>
            </a:r>
            <a:r>
              <a:rPr kumimoji="0" lang="en-US" sz="3600" b="1" i="0" u="none" strike="noStrike" kern="1200" cap="none" spc="0" normalizeH="0" baseline="0" noProof="0" dirty="0">
                <a:ln>
                  <a:noFill/>
                </a:ln>
                <a:solidFill>
                  <a:srgbClr val="A2CF9D">
                    <a:lumMod val="50000"/>
                  </a:srgbClr>
                </a:solidFill>
                <a:effectLst/>
                <a:uLnTx/>
                <a:uFillTx/>
                <a:latin typeface="Times New Roman" panose="02020603050405020304" pitchFamily="18" charset="0"/>
                <a:ea typeface="+mn-ea"/>
                <a:cs typeface="Times New Roman" panose="02020603050405020304" pitchFamily="18" charset="0"/>
              </a:rPr>
              <a:t>?</a:t>
            </a:r>
            <a:endParaRPr kumimoji="0" lang="vi-VN" sz="3600" b="1" i="0" u="none" strike="noStrike" kern="1200" cap="none" spc="0" normalizeH="0" baseline="0" noProof="0" dirty="0">
              <a:ln>
                <a:noFill/>
              </a:ln>
              <a:solidFill>
                <a:srgbClr val="A2CF9D">
                  <a:lumMod val="50000"/>
                </a:srgbClr>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a:extLst>
              <a:ext uri="{FF2B5EF4-FFF2-40B4-BE49-F238E27FC236}">
                <a16:creationId xmlns:a16="http://schemas.microsoft.com/office/drawing/2014/main" id="{B47D30A2-E515-7092-FBCF-2BD33625E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374" y="3527874"/>
            <a:ext cx="3109091" cy="2464171"/>
          </a:xfrm>
          <a:prstGeom prst="rect">
            <a:avLst/>
          </a:prstGeom>
        </p:spPr>
      </p:pic>
      <p:sp>
        <p:nvSpPr>
          <p:cNvPr id="5" name="Cloud 4">
            <a:extLst>
              <a:ext uri="{FF2B5EF4-FFF2-40B4-BE49-F238E27FC236}">
                <a16:creationId xmlns:a16="http://schemas.microsoft.com/office/drawing/2014/main" id="{77953DD3-F29F-72D3-EB65-E32736FE5AE6}"/>
              </a:ext>
            </a:extLst>
          </p:cNvPr>
          <p:cNvSpPr/>
          <p:nvPr/>
        </p:nvSpPr>
        <p:spPr>
          <a:xfrm>
            <a:off x="3088640" y="767079"/>
            <a:ext cx="7802880" cy="3992880"/>
          </a:xfrm>
          <a:prstGeom prst="cloud">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7D538"/>
              </a:solidFill>
              <a:effectLst/>
              <a:uLnTx/>
              <a:uFillTx/>
              <a:latin typeface="Arial"/>
              <a:ea typeface="+mn-ea"/>
              <a:cs typeface="+mn-cs"/>
            </a:endParaRPr>
          </a:p>
        </p:txBody>
      </p:sp>
    </p:spTree>
    <p:extLst>
      <p:ext uri="{BB962C8B-B14F-4D97-AF65-F5344CB8AC3E}">
        <p14:creationId xmlns:p14="http://schemas.microsoft.com/office/powerpoint/2010/main" val="1889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Gia đình Bắc Giang xây khu vui chơi miễn phí cho trẻ em">
            <a:extLst>
              <a:ext uri="{FF2B5EF4-FFF2-40B4-BE49-F238E27FC236}">
                <a16:creationId xmlns:a16="http://schemas.microsoft.com/office/drawing/2014/main" id="{BA373FC4-77FA-222C-97EC-4FD64865C2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2" y="1465643"/>
            <a:ext cx="3651810" cy="44029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2" name="Picture 8" descr="Hà Nội: Người dân phường Phúc Tân cải tạo bãi rác thành sân chơi cộng đồng">
            <a:extLst>
              <a:ext uri="{FF2B5EF4-FFF2-40B4-BE49-F238E27FC236}">
                <a16:creationId xmlns:a16="http://schemas.microsoft.com/office/drawing/2014/main" id="{B4B5A130-C3FB-98C1-F353-8A7FADB492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6258" y="1647825"/>
            <a:ext cx="3383280" cy="4229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4" name="Picture 10" descr="NỘI QUY KHU VUI CHƠI TRẺ EM - NỘI DUNG - THIẾT KẾ MẪU">
            <a:extLst>
              <a:ext uri="{FF2B5EF4-FFF2-40B4-BE49-F238E27FC236}">
                <a16:creationId xmlns:a16="http://schemas.microsoft.com/office/drawing/2014/main" id="{85FB5138-0CD3-E1DC-32A7-29C7FD5041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3009" y="609600"/>
            <a:ext cx="3405982" cy="342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48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 calcmode="lin" valueType="num">
                                      <p:cBhvr>
                                        <p:cTn id="7" dur="500" fill="hold"/>
                                        <p:tgtEl>
                                          <p:spTgt spid="1032"/>
                                        </p:tgtEl>
                                        <p:attrNameLst>
                                          <p:attrName>ppt_w</p:attrName>
                                        </p:attrNameLst>
                                      </p:cBhvr>
                                      <p:tavLst>
                                        <p:tav tm="0">
                                          <p:val>
                                            <p:fltVal val="0"/>
                                          </p:val>
                                        </p:tav>
                                        <p:tav tm="100000">
                                          <p:val>
                                            <p:strVal val="#ppt_w"/>
                                          </p:val>
                                        </p:tav>
                                      </p:tavLst>
                                    </p:anim>
                                    <p:anim calcmode="lin" valueType="num">
                                      <p:cBhvr>
                                        <p:cTn id="8" dur="500" fill="hold"/>
                                        <p:tgtEl>
                                          <p:spTgt spid="1032"/>
                                        </p:tgtEl>
                                        <p:attrNameLst>
                                          <p:attrName>ppt_h</p:attrName>
                                        </p:attrNameLst>
                                      </p:cBhvr>
                                      <p:tavLst>
                                        <p:tav tm="0">
                                          <p:val>
                                            <p:fltVal val="0"/>
                                          </p:val>
                                        </p:tav>
                                        <p:tav tm="100000">
                                          <p:val>
                                            <p:strVal val="#ppt_h"/>
                                          </p:val>
                                        </p:tav>
                                      </p:tavLst>
                                    </p:anim>
                                    <p:animEffect transition="in" filter="fade">
                                      <p:cBhvr>
                                        <p:cTn id="9" dur="500"/>
                                        <p:tgtEl>
                                          <p:spTgt spid="1032"/>
                                        </p:tgtEl>
                                      </p:cBhvr>
                                    </p:animEffect>
                                  </p:childTnLst>
                                </p:cTn>
                              </p:par>
                              <p:par>
                                <p:cTn id="10" presetID="53" presetClass="entr" presetSubtype="16" fill="hold" nodeType="withEffect">
                                  <p:stCondLst>
                                    <p:cond delay="0"/>
                                  </p:stCondLst>
                                  <p:childTnLst>
                                    <p:set>
                                      <p:cBhvr>
                                        <p:cTn id="11" dur="1" fill="hold">
                                          <p:stCondLst>
                                            <p:cond delay="0"/>
                                          </p:stCondLst>
                                        </p:cTn>
                                        <p:tgtEl>
                                          <p:spTgt spid="1030"/>
                                        </p:tgtEl>
                                        <p:attrNameLst>
                                          <p:attrName>style.visibility</p:attrName>
                                        </p:attrNameLst>
                                      </p:cBhvr>
                                      <p:to>
                                        <p:strVal val="visible"/>
                                      </p:to>
                                    </p:set>
                                    <p:anim calcmode="lin" valueType="num">
                                      <p:cBhvr>
                                        <p:cTn id="12" dur="500" fill="hold"/>
                                        <p:tgtEl>
                                          <p:spTgt spid="1030"/>
                                        </p:tgtEl>
                                        <p:attrNameLst>
                                          <p:attrName>ppt_w</p:attrName>
                                        </p:attrNameLst>
                                      </p:cBhvr>
                                      <p:tavLst>
                                        <p:tav tm="0">
                                          <p:val>
                                            <p:fltVal val="0"/>
                                          </p:val>
                                        </p:tav>
                                        <p:tav tm="100000">
                                          <p:val>
                                            <p:strVal val="#ppt_w"/>
                                          </p:val>
                                        </p:tav>
                                      </p:tavLst>
                                    </p:anim>
                                    <p:anim calcmode="lin" valueType="num">
                                      <p:cBhvr>
                                        <p:cTn id="13" dur="500" fill="hold"/>
                                        <p:tgtEl>
                                          <p:spTgt spid="1030"/>
                                        </p:tgtEl>
                                        <p:attrNameLst>
                                          <p:attrName>ppt_h</p:attrName>
                                        </p:attrNameLst>
                                      </p:cBhvr>
                                      <p:tavLst>
                                        <p:tav tm="0">
                                          <p:val>
                                            <p:fltVal val="0"/>
                                          </p:val>
                                        </p:tav>
                                        <p:tav tm="100000">
                                          <p:val>
                                            <p:strVal val="#ppt_h"/>
                                          </p:val>
                                        </p:tav>
                                      </p:tavLst>
                                    </p:anim>
                                    <p:animEffect transition="in" filter="fade">
                                      <p:cBhvr>
                                        <p:cTn id="14" dur="500"/>
                                        <p:tgtEl>
                                          <p:spTgt spid="1030"/>
                                        </p:tgtEl>
                                      </p:cBhvr>
                                    </p:animEffect>
                                  </p:childTnLst>
                                </p:cTn>
                              </p:par>
                              <p:par>
                                <p:cTn id="15" presetID="53" presetClass="entr" presetSubtype="16" fill="hold" nodeType="withEffect">
                                  <p:stCondLst>
                                    <p:cond delay="0"/>
                                  </p:stCondLst>
                                  <p:childTnLst>
                                    <p:set>
                                      <p:cBhvr>
                                        <p:cTn id="16" dur="1" fill="hold">
                                          <p:stCondLst>
                                            <p:cond delay="0"/>
                                          </p:stCondLst>
                                        </p:cTn>
                                        <p:tgtEl>
                                          <p:spTgt spid="1034"/>
                                        </p:tgtEl>
                                        <p:attrNameLst>
                                          <p:attrName>style.visibility</p:attrName>
                                        </p:attrNameLst>
                                      </p:cBhvr>
                                      <p:to>
                                        <p:strVal val="visible"/>
                                      </p:to>
                                    </p:set>
                                    <p:anim calcmode="lin" valueType="num">
                                      <p:cBhvr>
                                        <p:cTn id="17" dur="500" fill="hold"/>
                                        <p:tgtEl>
                                          <p:spTgt spid="1034"/>
                                        </p:tgtEl>
                                        <p:attrNameLst>
                                          <p:attrName>ppt_w</p:attrName>
                                        </p:attrNameLst>
                                      </p:cBhvr>
                                      <p:tavLst>
                                        <p:tav tm="0">
                                          <p:val>
                                            <p:fltVal val="0"/>
                                          </p:val>
                                        </p:tav>
                                        <p:tav tm="100000">
                                          <p:val>
                                            <p:strVal val="#ppt_w"/>
                                          </p:val>
                                        </p:tav>
                                      </p:tavLst>
                                    </p:anim>
                                    <p:anim calcmode="lin" valueType="num">
                                      <p:cBhvr>
                                        <p:cTn id="18" dur="500" fill="hold"/>
                                        <p:tgtEl>
                                          <p:spTgt spid="1034"/>
                                        </p:tgtEl>
                                        <p:attrNameLst>
                                          <p:attrName>ppt_h</p:attrName>
                                        </p:attrNameLst>
                                      </p:cBhvr>
                                      <p:tavLst>
                                        <p:tav tm="0">
                                          <p:val>
                                            <p:fltVal val="0"/>
                                          </p:val>
                                        </p:tav>
                                        <p:tav tm="100000">
                                          <p:val>
                                            <p:strVal val="#ppt_h"/>
                                          </p:val>
                                        </p:tav>
                                      </p:tavLst>
                                    </p:anim>
                                    <p:animEffect transition="in" filter="fade">
                                      <p:cBhvr>
                                        <p:cTn id="19"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97CF55-8E3B-1A49-8BBC-6C27F9C312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3476"/>
          </a:xfrm>
          <a:prstGeom prst="rect">
            <a:avLst/>
          </a:prstGeom>
        </p:spPr>
      </p:pic>
      <p:sp>
        <p:nvSpPr>
          <p:cNvPr id="4" name="TextBox 3">
            <a:extLst>
              <a:ext uri="{FF2B5EF4-FFF2-40B4-BE49-F238E27FC236}">
                <a16:creationId xmlns:a16="http://schemas.microsoft.com/office/drawing/2014/main" id="{283B6EA3-B732-19F9-C39B-1D2F87983A50}"/>
              </a:ext>
            </a:extLst>
          </p:cNvPr>
          <p:cNvSpPr txBox="1"/>
          <p:nvPr/>
        </p:nvSpPr>
        <p:spPr>
          <a:xfrm>
            <a:off x="2752725" y="1587639"/>
            <a:ext cx="8210550" cy="40318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A2CF9D">
                    <a:lumMod val="50000"/>
                  </a:srgbClr>
                </a:solidFill>
                <a:effectLst/>
                <a:uLnTx/>
                <a:uFillTx/>
                <a:latin typeface="Arial"/>
                <a:ea typeface="+mn-ea"/>
                <a:cs typeface="+mn-cs"/>
              </a:rPr>
              <a:t>Kết luận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A2CF9D">
                    <a:lumMod val="50000"/>
                  </a:srgbClr>
                </a:solidFill>
                <a:effectLst/>
                <a:uLnTx/>
                <a:uFillTx/>
                <a:latin typeface="Arial"/>
                <a:ea typeface="+mn-ea"/>
                <a:cs typeface="+mn-cs"/>
              </a:rPr>
              <a:t>Chúng ta cần tuân thủ theo các quy định nơi công cộng như: Không vứt rác bừa bãi; không giẫm chân lên cỏ; không hái hoa, bẻ cành; không ồn ào; không chen lấn, xô đẩy; sắp xếp sách đúng nơi quy định; có ý thức giữ gìn và bảo vệ tài sản nơi công cộng…</a:t>
            </a:r>
          </a:p>
        </p:txBody>
      </p:sp>
    </p:spTree>
    <p:extLst>
      <p:ext uri="{BB962C8B-B14F-4D97-AF65-F5344CB8AC3E}">
        <p14:creationId xmlns:p14="http://schemas.microsoft.com/office/powerpoint/2010/main" val="2108458074"/>
      </p:ext>
    </p:extLst>
  </p:cSld>
  <p:clrMapOvr>
    <a:masterClrMapping/>
  </p:clrMapOvr>
</p:sld>
</file>

<file path=ppt/theme/theme1.xml><?xml version="1.0" encoding="utf-8"?>
<a:theme xmlns:a="http://schemas.openxmlformats.org/drawingml/2006/main" name="Cute Sticker by Slidesgo">
  <a:themeElements>
    <a:clrScheme name="Simple Light">
      <a:dk1>
        <a:srgbClr val="EA4F46"/>
      </a:dk1>
      <a:lt1>
        <a:srgbClr val="F7D538"/>
      </a:lt1>
      <a:dk2>
        <a:srgbClr val="472C18"/>
      </a:dk2>
      <a:lt2>
        <a:srgbClr val="B2DEEE"/>
      </a:lt2>
      <a:accent1>
        <a:srgbClr val="A2CF9D"/>
      </a:accent1>
      <a:accent2>
        <a:srgbClr val="FFFFFF"/>
      </a:accent2>
      <a:accent3>
        <a:srgbClr val="EF786D"/>
      </a:accent3>
      <a:accent4>
        <a:srgbClr val="7A4934"/>
      </a:accent4>
      <a:accent5>
        <a:srgbClr val="D43733"/>
      </a:accent5>
      <a:accent6>
        <a:srgbClr val="D3AC09"/>
      </a:accent6>
      <a:hlink>
        <a:srgbClr val="F7D538"/>
      </a:hlink>
      <a:folHlink>
        <a:srgbClr val="0097A7"/>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Cute Sticker by Slidesgo">
  <a:themeElements>
    <a:clrScheme name="Simple Light">
      <a:dk1>
        <a:srgbClr val="EA4F46"/>
      </a:dk1>
      <a:lt1>
        <a:srgbClr val="F7D538"/>
      </a:lt1>
      <a:dk2>
        <a:srgbClr val="472C18"/>
      </a:dk2>
      <a:lt2>
        <a:srgbClr val="B2DEEE"/>
      </a:lt2>
      <a:accent1>
        <a:srgbClr val="A2CF9D"/>
      </a:accent1>
      <a:accent2>
        <a:srgbClr val="FFFFFF"/>
      </a:accent2>
      <a:accent3>
        <a:srgbClr val="EF786D"/>
      </a:accent3>
      <a:accent4>
        <a:srgbClr val="7A4934"/>
      </a:accent4>
      <a:accent5>
        <a:srgbClr val="D43733"/>
      </a:accent5>
      <a:accent6>
        <a:srgbClr val="D3AC09"/>
      </a:accent6>
      <a:hlink>
        <a:srgbClr val="F7D538"/>
      </a:hlink>
      <a:folHlink>
        <a:srgbClr val="0097A7"/>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te Sticker by Slidesgo">
  <a:themeElements>
    <a:clrScheme name="Simple Light">
      <a:dk1>
        <a:srgbClr val="EA4F46"/>
      </a:dk1>
      <a:lt1>
        <a:srgbClr val="F7D538"/>
      </a:lt1>
      <a:dk2>
        <a:srgbClr val="472C18"/>
      </a:dk2>
      <a:lt2>
        <a:srgbClr val="B2DEEE"/>
      </a:lt2>
      <a:accent1>
        <a:srgbClr val="A2CF9D"/>
      </a:accent1>
      <a:accent2>
        <a:srgbClr val="FFFFFF"/>
      </a:accent2>
      <a:accent3>
        <a:srgbClr val="EF786D"/>
      </a:accent3>
      <a:accent4>
        <a:srgbClr val="7A4934"/>
      </a:accent4>
      <a:accent5>
        <a:srgbClr val="D43733"/>
      </a:accent5>
      <a:accent6>
        <a:srgbClr val="D3AC09"/>
      </a:accent6>
      <a:hlink>
        <a:srgbClr val="F7D538"/>
      </a:hlink>
      <a:folHlink>
        <a:srgbClr val="0097A7"/>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Cute Sticker by Slidesgo">
  <a:themeElements>
    <a:clrScheme name="Simple Light">
      <a:dk1>
        <a:srgbClr val="EA4F46"/>
      </a:dk1>
      <a:lt1>
        <a:srgbClr val="F7D538"/>
      </a:lt1>
      <a:dk2>
        <a:srgbClr val="472C18"/>
      </a:dk2>
      <a:lt2>
        <a:srgbClr val="B2DEEE"/>
      </a:lt2>
      <a:accent1>
        <a:srgbClr val="A2CF9D"/>
      </a:accent1>
      <a:accent2>
        <a:srgbClr val="FFFFFF"/>
      </a:accent2>
      <a:accent3>
        <a:srgbClr val="EF786D"/>
      </a:accent3>
      <a:accent4>
        <a:srgbClr val="7A4934"/>
      </a:accent4>
      <a:accent5>
        <a:srgbClr val="D43733"/>
      </a:accent5>
      <a:accent6>
        <a:srgbClr val="D3AC09"/>
      </a:accent6>
      <a:hlink>
        <a:srgbClr val="F7D538"/>
      </a:hlink>
      <a:folHlink>
        <a:srgbClr val="0097A7"/>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ute Sticker by Slidesgo">
  <a:themeElements>
    <a:clrScheme name="Simple Light">
      <a:dk1>
        <a:srgbClr val="EA4F46"/>
      </a:dk1>
      <a:lt1>
        <a:srgbClr val="F7D538"/>
      </a:lt1>
      <a:dk2>
        <a:srgbClr val="472C18"/>
      </a:dk2>
      <a:lt2>
        <a:srgbClr val="B2DEEE"/>
      </a:lt2>
      <a:accent1>
        <a:srgbClr val="A2CF9D"/>
      </a:accent1>
      <a:accent2>
        <a:srgbClr val="FFFFFF"/>
      </a:accent2>
      <a:accent3>
        <a:srgbClr val="EF786D"/>
      </a:accent3>
      <a:accent4>
        <a:srgbClr val="7A4934"/>
      </a:accent4>
      <a:accent5>
        <a:srgbClr val="D43733"/>
      </a:accent5>
      <a:accent6>
        <a:srgbClr val="D3AC09"/>
      </a:accent6>
      <a:hlink>
        <a:srgbClr val="F7D538"/>
      </a:hlink>
      <a:folHlink>
        <a:srgbClr val="0097A7"/>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410</Words>
  <Application>Microsoft Office PowerPoint</Application>
  <PresentationFormat>Widescreen</PresentationFormat>
  <Paragraphs>55</Paragraphs>
  <Slides>11</Slides>
  <Notes>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11</vt:i4>
      </vt:variant>
    </vt:vector>
  </HeadingPairs>
  <TitlesOfParts>
    <vt:vector size="21" baseType="lpstr">
      <vt:lpstr>Arial</vt:lpstr>
      <vt:lpstr>Times New Roman</vt:lpstr>
      <vt:lpstr>UTM Avo</vt:lpstr>
      <vt:lpstr>UTM Cookies</vt:lpstr>
      <vt:lpstr>UTM Cooper Black</vt:lpstr>
      <vt:lpstr>Cute Sticker by Slidesgo</vt:lpstr>
      <vt:lpstr>5_Cute Sticker by Slidesgo</vt:lpstr>
      <vt:lpstr>1_Cute Sticker by Slidesgo</vt:lpstr>
      <vt:lpstr>6_Cute Sticker by Slidesgo</vt:lpstr>
      <vt:lpstr>4_Cute Sticker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Thu Hường</dc:creator>
  <cp:lastModifiedBy>DELL</cp:lastModifiedBy>
  <cp:revision>2</cp:revision>
  <dcterms:created xsi:type="dcterms:W3CDTF">2023-03-30T13:46:26Z</dcterms:created>
  <dcterms:modified xsi:type="dcterms:W3CDTF">2025-05-18T16:14:11Z</dcterms:modified>
</cp:coreProperties>
</file>