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3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5" r:id="rId2"/>
    <p:sldMasterId id="2147483680" r:id="rId3"/>
    <p:sldMasterId id="2147483693" r:id="rId4"/>
  </p:sldMasterIdLst>
  <p:notesMasterIdLst>
    <p:notesMasterId r:id="rId32"/>
  </p:notesMasterIdLst>
  <p:sldIdLst>
    <p:sldId id="262" r:id="rId5"/>
    <p:sldId id="2007577147" r:id="rId6"/>
    <p:sldId id="355" r:id="rId7"/>
    <p:sldId id="261" r:id="rId8"/>
    <p:sldId id="365" r:id="rId9"/>
    <p:sldId id="2007577134" r:id="rId10"/>
    <p:sldId id="368" r:id="rId11"/>
    <p:sldId id="276" r:id="rId12"/>
    <p:sldId id="2007577149" r:id="rId13"/>
    <p:sldId id="2007577137" r:id="rId14"/>
    <p:sldId id="278" r:id="rId15"/>
    <p:sldId id="375" r:id="rId16"/>
    <p:sldId id="2007577140" r:id="rId17"/>
    <p:sldId id="2007577141" r:id="rId18"/>
    <p:sldId id="2007577150" r:id="rId19"/>
    <p:sldId id="281" r:id="rId20"/>
    <p:sldId id="366" r:id="rId21"/>
    <p:sldId id="367" r:id="rId22"/>
    <p:sldId id="2007577143" r:id="rId23"/>
    <p:sldId id="316" r:id="rId24"/>
    <p:sldId id="2007577151" r:id="rId25"/>
    <p:sldId id="2007577144" r:id="rId26"/>
    <p:sldId id="288" r:id="rId27"/>
    <p:sldId id="325" r:id="rId28"/>
    <p:sldId id="328" r:id="rId29"/>
    <p:sldId id="2007577148" r:id="rId30"/>
    <p:sldId id="2007577132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65" d="100"/>
          <a:sy n="65" d="100"/>
        </p:scale>
        <p:origin x="60" y="276"/>
      </p:cViewPr>
      <p:guideLst>
        <p:guide orient="horz" pos="216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heme" Target="theme/theme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991093-3EBA-465A-ABD7-62CFEAD147DC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9FACE0-DC64-4546-9992-979885E834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7015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085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9827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67712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0DACE-38E0-42D2-9336-2B707D34BC6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1187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755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6669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919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59707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=""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=""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69261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=""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=""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=""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569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灯片编号占位符 5">
            <a:extLst>
              <a:ext uri="{FF2B5EF4-FFF2-40B4-BE49-F238E27FC236}">
                <a16:creationId xmlns="" xmlns:a16="http://schemas.microsoft.com/office/drawing/2014/main" id="{30F0DCC6-A6F8-4F80-AC7B-DD118168CF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39C62F9-7AAC-4EC2-8551-F74B0C7AC04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3302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3283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78" indent="0" algn="ctr">
              <a:buNone/>
              <a:defRPr sz="2000"/>
            </a:lvl2pPr>
            <a:lvl3pPr marL="914355" indent="0" algn="ctr">
              <a:buNone/>
              <a:defRPr sz="1800"/>
            </a:lvl3pPr>
            <a:lvl4pPr marL="1371532" indent="0" algn="ctr">
              <a:buNone/>
              <a:defRPr sz="1600"/>
            </a:lvl4pPr>
            <a:lvl5pPr marL="1828709" indent="0" algn="ctr">
              <a:buNone/>
              <a:defRPr sz="1600"/>
            </a:lvl5pPr>
            <a:lvl6pPr marL="2285886" indent="0" algn="ctr">
              <a:buNone/>
              <a:defRPr sz="1600"/>
            </a:lvl6pPr>
            <a:lvl7pPr marL="2743064" indent="0" algn="ctr">
              <a:buNone/>
              <a:defRPr sz="1600"/>
            </a:lvl7pPr>
            <a:lvl8pPr marL="3200240" indent="0" algn="ctr">
              <a:buNone/>
              <a:defRPr sz="1600"/>
            </a:lvl8pPr>
            <a:lvl9pPr marL="3657418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010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398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7182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208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2844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4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24884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612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761459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27059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0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78" indent="0">
              <a:buNone/>
              <a:defRPr sz="1400"/>
            </a:lvl2pPr>
            <a:lvl3pPr marL="914355" indent="0">
              <a:buNone/>
              <a:defRPr sz="1200"/>
            </a:lvl3pPr>
            <a:lvl4pPr marL="1371532" indent="0">
              <a:buNone/>
              <a:defRPr sz="1000"/>
            </a:lvl4pPr>
            <a:lvl5pPr marL="1828709" indent="0">
              <a:buNone/>
              <a:defRPr sz="1000"/>
            </a:lvl5pPr>
            <a:lvl6pPr marL="2285886" indent="0">
              <a:buNone/>
              <a:defRPr sz="1000"/>
            </a:lvl6pPr>
            <a:lvl7pPr marL="2743064" indent="0">
              <a:buNone/>
              <a:defRPr sz="1000"/>
            </a:lvl7pPr>
            <a:lvl8pPr marL="3200240" indent="0">
              <a:buNone/>
              <a:defRPr sz="1000"/>
            </a:lvl8pPr>
            <a:lvl9pPr marL="3657418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956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958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096176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257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596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54560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15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71886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51737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949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033994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14858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2788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41767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74162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467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0212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86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000"/>
    </mc:Choice>
    <mc:Fallback xmlns="">
      <p:transition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2141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color">
  <p:cSld name="Blank colo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2"/>
          <p:cNvSpPr txBox="1">
            <a:spLocks noGrp="1"/>
          </p:cNvSpPr>
          <p:nvPr>
            <p:ph type="sldNum" idx="12"/>
          </p:nvPr>
        </p:nvSpPr>
        <p:spPr>
          <a:xfrm>
            <a:off x="145433" y="194700"/>
            <a:ext cx="2409600" cy="1670400"/>
          </a:xfrm>
          <a:prstGeom prst="rect">
            <a:avLst/>
          </a:prstGeom>
        </p:spPr>
        <p:txBody>
          <a:bodyPr spcFirstLastPara="1" wrap="square" lIns="119324" tIns="119324" rIns="119324" bIns="119324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algn="l"/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 algn="l"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14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71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387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0159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27372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642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377B2-CA8A-472A-8636-8D3357B9B751}" type="datetimeFigureOut">
              <a:rPr lang="en-US" smtClean="0"/>
              <a:t>4/19/2023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B55FC6-8892-4E8C-99EE-B02AC7AED7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113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=""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=""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=""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2023/4/19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=""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=""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="" xmlns:a16="http://schemas.microsoft.com/office/drawing/2014/main" id="{BCA10C0F-F477-4FF5-BECE-B0781D6CEF55}"/>
              </a:ext>
            </a:extLst>
          </p:cNvPr>
          <p:cNvSpPr txBox="1">
            <a:spLocks/>
          </p:cNvSpPr>
          <p:nvPr userDrawn="1"/>
        </p:nvSpPr>
        <p:spPr>
          <a:xfrm>
            <a:off x="8765931" y="6483595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i="1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13700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CC7E0B67-8FA0-4F66-9577-9C053E74A2A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8"/>
            <a:fld id="{19737A6A-1E74-452D-93A8-6C3F3DFA17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8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8733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</p:sldLayoutIdLst>
  <p:txStyles>
    <p:titleStyle>
      <a:lvl1pPr algn="l" defTabSz="914355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8" indent="-228588" algn="l" defTabSz="914355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4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20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297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9C6F32-809B-4A83-821D-D07C0E8E5FD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247BC8-A6CA-494E-BB60-552F2E0104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579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5" Type="http://schemas.microsoft.com/office/2007/relationships/hdphoto" Target="../media/hdphoto6.wdp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GIF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microsoft.com/office/2007/relationships/hdphoto" Target="../media/hdphoto5.wdp"/><Relationship Id="rId5" Type="http://schemas.openxmlformats.org/officeDocument/2006/relationships/image" Target="../media/image14.png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05470" y="2251618"/>
            <a:ext cx="7381060" cy="1445623"/>
          </a:xfrm>
        </p:spPr>
        <p:txBody>
          <a:bodyPr>
            <a:normAutofit fontScale="90000"/>
          </a:bodyPr>
          <a:lstStyle/>
          <a:p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Chào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mừng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các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em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đến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với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</a:t>
            </a:r>
            <a:r>
              <a:rPr 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tiết</a:t>
            </a:r>
            <a:r>
              <a:rPr lang="en-US" altLang="vi-V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Tiếng Việt - Lớp 2</a:t>
            </a:r>
          </a:p>
        </p:txBody>
      </p:sp>
    </p:spTree>
    <p:extLst>
      <p:ext uri="{BB962C8B-B14F-4D97-AF65-F5344CB8AC3E}">
        <p14:creationId xmlns:p14="http://schemas.microsoft.com/office/powerpoint/2010/main" val="4227301361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516226" y="1394640"/>
            <a:ext cx="11185864" cy="26301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Một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sớm hôm ấy, như thường lệ, Bác Hồ đi dạo trong vườn.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20000"/>
              </a:lnSpc>
            </a:pP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48594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786049" y="1371459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7984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7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24" name="Rectangle 23"/>
          <p:cNvSpPr/>
          <p:nvPr/>
        </p:nvSpPr>
        <p:spPr>
          <a:xfrm>
            <a:off x="3278720" y="649349"/>
            <a:ext cx="5163594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endParaRPr lang="en-US" sz="4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3"/>
          <p:cNvSpPr>
            <a:spLocks noChangeArrowheads="1"/>
          </p:cNvSpPr>
          <p:nvPr/>
        </p:nvSpPr>
        <p:spPr bwMode="auto">
          <a:xfrm>
            <a:off x="600723" y="1809403"/>
            <a:ext cx="10990554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u="sng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lnSpc>
                <a:spcPct val="150000"/>
              </a:lnSpc>
              <a:buClr>
                <a:schemeClr val="accent1"/>
              </a:buClr>
              <a:buSzPct val="65000"/>
            </a:pPr>
            <a:r>
              <a:rPr lang="en-US" altLang="en-US" sz="2800" b="1" u="none" dirty="0" err="1">
                <a:latin typeface="Times New Roman" panose="02020603050405020304" pitchFamily="18" charset="0"/>
              </a:rPr>
              <a:t>Nói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rồi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Bác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cuộn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chiếc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thành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một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vòng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 smtClean="0">
                <a:latin typeface="Times New Roman" panose="02020603050405020304" pitchFamily="18" charset="0"/>
              </a:rPr>
              <a:t>tròn</a:t>
            </a:r>
            <a:r>
              <a:rPr lang="en-US" altLang="en-US" sz="2800" b="1" u="none" dirty="0" smtClean="0">
                <a:latin typeface="Times New Roman" panose="02020603050405020304" pitchFamily="18" charset="0"/>
              </a:rPr>
              <a:t>, </a:t>
            </a:r>
            <a:r>
              <a:rPr lang="en-US" altLang="en-US" sz="2800" b="1" u="none" dirty="0" err="1" smtClean="0">
                <a:latin typeface="Times New Roman" panose="02020603050405020304" pitchFamily="18" charset="0"/>
              </a:rPr>
              <a:t>cùng</a:t>
            </a:r>
            <a:r>
              <a:rPr lang="en-US" altLang="en-US" sz="2800" b="1" u="none" dirty="0" smtClean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chú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cần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vụ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buộc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nó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tựa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vào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cái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cọc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, 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sau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đó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mới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vùi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hai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đầu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rễ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xuống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 </a:t>
            </a:r>
            <a:r>
              <a:rPr lang="en-US" altLang="en-US" sz="2800" b="1" u="none" dirty="0" err="1">
                <a:latin typeface="Times New Roman" panose="02020603050405020304" pitchFamily="18" charset="0"/>
              </a:rPr>
              <a:t>đất</a:t>
            </a:r>
            <a:r>
              <a:rPr lang="en-US" altLang="en-US" sz="2800" b="1" u="none" dirty="0"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26" name="Line 24"/>
          <p:cNvSpPr>
            <a:spLocks noChangeShapeType="1"/>
          </p:cNvSpPr>
          <p:nvPr/>
        </p:nvSpPr>
        <p:spPr bwMode="auto">
          <a:xfrm flipH="1">
            <a:off x="7827158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Line 24"/>
          <p:cNvSpPr>
            <a:spLocks noChangeShapeType="1"/>
          </p:cNvSpPr>
          <p:nvPr/>
        </p:nvSpPr>
        <p:spPr bwMode="auto">
          <a:xfrm flipH="1">
            <a:off x="10494884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8" name="Line 24"/>
          <p:cNvSpPr>
            <a:spLocks noChangeShapeType="1"/>
          </p:cNvSpPr>
          <p:nvPr/>
        </p:nvSpPr>
        <p:spPr bwMode="auto">
          <a:xfrm flipH="1">
            <a:off x="4083391" y="2625413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9" name="Line 24"/>
          <p:cNvSpPr>
            <a:spLocks noChangeShapeType="1"/>
          </p:cNvSpPr>
          <p:nvPr/>
        </p:nvSpPr>
        <p:spPr bwMode="auto">
          <a:xfrm flipH="1">
            <a:off x="9902484" y="2525506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Line 24"/>
          <p:cNvSpPr>
            <a:spLocks noChangeShapeType="1"/>
          </p:cNvSpPr>
          <p:nvPr/>
        </p:nvSpPr>
        <p:spPr bwMode="auto">
          <a:xfrm flipH="1">
            <a:off x="9796329" y="2525506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Line 24"/>
          <p:cNvSpPr>
            <a:spLocks noChangeShapeType="1"/>
          </p:cNvSpPr>
          <p:nvPr/>
        </p:nvSpPr>
        <p:spPr bwMode="auto">
          <a:xfrm flipH="1">
            <a:off x="1803611" y="2023444"/>
            <a:ext cx="163398" cy="457200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Line 24"/>
          <p:cNvSpPr>
            <a:spLocks noChangeShapeType="1"/>
          </p:cNvSpPr>
          <p:nvPr/>
        </p:nvSpPr>
        <p:spPr bwMode="auto">
          <a:xfrm flipH="1">
            <a:off x="6433301" y="2611564"/>
            <a:ext cx="139966" cy="501579"/>
          </a:xfrm>
          <a:prstGeom prst="line">
            <a:avLst/>
          </a:prstGeom>
          <a:ln w="38100">
            <a:headEnd/>
            <a:tailEnd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/>
          <a:lstStyle/>
          <a:p>
            <a:endParaRPr 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882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1" y="166605"/>
            <a:ext cx="3124200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Arial-Rounded" panose="020B0500000000000000" charset="0"/>
                  <a:cs typeface="Arial" panose="020B0604020202020204" pitchFamily="34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Arial-Rounded" panose="020B0500000000000000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2462143" y="2936698"/>
            <a:ext cx="9024625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Ngoằn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ngoèo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lượn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hướng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462143" y="407506"/>
            <a:ext cx="8644803" cy="519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vụ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chăm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sóc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462143" y="1441590"/>
            <a:ext cx="9253326" cy="980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Tần ngần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đang mải suy nghĩ cân nhắc nên làm gì hay quyết </a:t>
            </a: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định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như thế nào.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182" y="4102100"/>
            <a:ext cx="5655076" cy="23918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9364728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696356"/>
            <a:ext cx="1118586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Theo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lời Bác, chú cần vụ xới đất, vùi chiếc rễ xuống. Thấy vậy, Bác ân cần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này.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Nói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rồi, Bác cuộn chiếc rễ thành một vòng tròn, cùng chú cần vụ buộc nó tựa vào hai cái cọc, sau đó mới vùi hai đầu rễ xuống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đất.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Chú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cần vụ thắc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Thưa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ạ?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Bác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khẽ 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- Rồi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</a:t>
            </a: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6262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4" name="Oval 13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846010" y="726881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4021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4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629877" y="1505830"/>
            <a:ext cx="11185864" cy="2113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0000"/>
              </a:lnSpc>
            </a:pPr>
            <a:r>
              <a:rPr lang="en-US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	Nhiều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năm sau, chiếc rễ đã lớn và thành cây đa con có vòng lá tròn.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067294" y="425989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920961" y="1490840"/>
            <a:ext cx="504000" cy="504000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07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12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8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232916" y="2503096"/>
            <a:ext cx="86199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1" u="none" strike="noStrike" kern="120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  <a:sym typeface="+mn-ea"/>
              </a:rPr>
              <a:t>Trả lời câu hỏi</a:t>
            </a:r>
            <a:endParaRPr kumimoji="0" lang="en-US" sz="9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60963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760602" y="331851"/>
            <a:ext cx="5317934" cy="971549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=""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481728"/>
              <a:ext cx="2424984" cy="5548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3200" b="1" dirty="0">
                  <a:solidFill>
                    <a:srgbClr val="17479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TRẢ LỜI CÂU HỎI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1EE696DF-76E1-4A97-9B3A-174226DC8640}"/>
              </a:ext>
            </a:extLst>
          </p:cNvPr>
          <p:cNvSpPr txBox="1"/>
          <p:nvPr/>
        </p:nvSpPr>
        <p:spPr>
          <a:xfrm>
            <a:off x="507085" y="1048527"/>
            <a:ext cx="1071826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6B7E71D-61B9-43E5-ADFD-6EBD7E94A272}"/>
              </a:ext>
            </a:extLst>
          </p:cNvPr>
          <p:cNvSpPr txBox="1"/>
          <p:nvPr/>
        </p:nvSpPr>
        <p:spPr>
          <a:xfrm>
            <a:off x="528014" y="2197195"/>
            <a:ext cx="10697335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nằm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F9BEFCD-C20C-4AED-85F9-80A2327A4898}"/>
              </a:ext>
            </a:extLst>
          </p:cNvPr>
          <p:cNvSpPr txBox="1"/>
          <p:nvPr/>
        </p:nvSpPr>
        <p:spPr>
          <a:xfrm>
            <a:off x="513435" y="3588828"/>
            <a:ext cx="1113020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47569C1-5B0A-4ABA-BE1A-0473F677D507}"/>
              </a:ext>
            </a:extLst>
          </p:cNvPr>
          <p:cNvSpPr txBox="1"/>
          <p:nvPr/>
        </p:nvSpPr>
        <p:spPr>
          <a:xfrm>
            <a:off x="507085" y="4120313"/>
            <a:ext cx="107182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05430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BB02552-77BA-4AA1-8D6D-72E260B2C55A}"/>
              </a:ext>
            </a:extLst>
          </p:cNvPr>
          <p:cNvSpPr txBox="1"/>
          <p:nvPr/>
        </p:nvSpPr>
        <p:spPr>
          <a:xfrm>
            <a:off x="818606" y="349444"/>
            <a:ext cx="9408078" cy="820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BD26F20E-66F3-45A6-82C8-56B92893CF42}"/>
              </a:ext>
            </a:extLst>
          </p:cNvPr>
          <p:cNvSpPr txBox="1"/>
          <p:nvPr/>
        </p:nvSpPr>
        <p:spPr>
          <a:xfrm>
            <a:off x="818606" y="1232986"/>
            <a:ext cx="10519954" cy="1951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CF56876-4358-4653-9ED5-D98E09EF4339}"/>
              </a:ext>
            </a:extLst>
          </p:cNvPr>
          <p:cNvSpPr txBox="1"/>
          <p:nvPr/>
        </p:nvSpPr>
        <p:spPr>
          <a:xfrm>
            <a:off x="717368" y="2947803"/>
            <a:ext cx="10833463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tình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000D77A-7EFD-4289-A020-F9710197AC74}"/>
              </a:ext>
            </a:extLst>
          </p:cNvPr>
          <p:cNvSpPr txBox="1"/>
          <p:nvPr/>
        </p:nvSpPr>
        <p:spPr>
          <a:xfrm>
            <a:off x="717368" y="4101876"/>
            <a:ext cx="10519954" cy="1305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cháu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513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" grpId="0"/>
      <p:bldP spid="15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444A7D-E5B7-2948-C939-DB26106A6E09}"/>
              </a:ext>
            </a:extLst>
          </p:cNvPr>
          <p:cNvSpPr txBox="1"/>
          <p:nvPr/>
        </p:nvSpPr>
        <p:spPr>
          <a:xfrm>
            <a:off x="4536411" y="1646618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 DUNG BÀI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5BCB6-C70C-D98A-D136-1332066BDCD3}"/>
              </a:ext>
            </a:extLst>
          </p:cNvPr>
          <p:cNvSpPr txBox="1"/>
          <p:nvPr/>
        </p:nvSpPr>
        <p:spPr>
          <a:xfrm>
            <a:off x="3432748" y="2416059"/>
            <a:ext cx="7719934" cy="2751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12700" lvl="0" algn="ctr">
              <a:lnSpc>
                <a:spcPct val="150000"/>
              </a:lnSpc>
              <a:spcBef>
                <a:spcPts val="0"/>
              </a:spcBef>
              <a:buClr>
                <a:srgbClr val="000000"/>
              </a:buClr>
              <a:buSzPts val="1150"/>
              <a:tabLst>
                <a:tab pos="306705" algn="l"/>
              </a:tabLst>
            </a:pP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bài đọc, chúng ta thấy Bác rất yêu thương các cháu thiếu niên, nhi đ</a:t>
            </a:r>
            <a:r>
              <a:rPr lang="en-US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vi-VN" sz="40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963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lowchart: Document 17"/>
          <p:cNvSpPr/>
          <p:nvPr/>
        </p:nvSpPr>
        <p:spPr>
          <a:xfrm>
            <a:off x="-23732" y="-19522"/>
            <a:ext cx="12336855" cy="2591411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469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225"/>
              <a:gd name="connsiteX1" fmla="*/ 21676 w 21676"/>
              <a:gd name="connsiteY1" fmla="*/ 0 h 23225"/>
              <a:gd name="connsiteX2" fmla="*/ 21625 w 21676"/>
              <a:gd name="connsiteY2" fmla="*/ 18938 h 23225"/>
              <a:gd name="connsiteX3" fmla="*/ 17591 w 21676"/>
              <a:gd name="connsiteY3" fmla="*/ 19806 h 23225"/>
              <a:gd name="connsiteX4" fmla="*/ 8290 w 21676"/>
              <a:gd name="connsiteY4" fmla="*/ 23038 h 23225"/>
              <a:gd name="connsiteX5" fmla="*/ 1 w 21676"/>
              <a:gd name="connsiteY5" fmla="*/ 20416 h 23225"/>
              <a:gd name="connsiteX6" fmla="*/ 76 w 21676"/>
              <a:gd name="connsiteY6" fmla="*/ 0 h 23225"/>
              <a:gd name="connsiteX0" fmla="*/ 76 w 21676"/>
              <a:gd name="connsiteY0" fmla="*/ 0 h 23054"/>
              <a:gd name="connsiteX1" fmla="*/ 21676 w 21676"/>
              <a:gd name="connsiteY1" fmla="*/ 0 h 23054"/>
              <a:gd name="connsiteX2" fmla="*/ 21625 w 21676"/>
              <a:gd name="connsiteY2" fmla="*/ 18938 h 23054"/>
              <a:gd name="connsiteX3" fmla="*/ 17591 w 21676"/>
              <a:gd name="connsiteY3" fmla="*/ 19806 h 23054"/>
              <a:gd name="connsiteX4" fmla="*/ 8290 w 21676"/>
              <a:gd name="connsiteY4" fmla="*/ 23038 h 23054"/>
              <a:gd name="connsiteX5" fmla="*/ 1 w 21676"/>
              <a:gd name="connsiteY5" fmla="*/ 20416 h 23054"/>
              <a:gd name="connsiteX6" fmla="*/ 76 w 21676"/>
              <a:gd name="connsiteY6" fmla="*/ 0 h 23054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7591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8938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38"/>
              <a:gd name="connsiteX1" fmla="*/ 21676 w 21676"/>
              <a:gd name="connsiteY1" fmla="*/ 0 h 23038"/>
              <a:gd name="connsiteX2" fmla="*/ 21625 w 21676"/>
              <a:gd name="connsiteY2" fmla="*/ 19390 h 23038"/>
              <a:gd name="connsiteX3" fmla="*/ 18037 w 21676"/>
              <a:gd name="connsiteY3" fmla="*/ 19806 h 23038"/>
              <a:gd name="connsiteX4" fmla="*/ 8290 w 21676"/>
              <a:gd name="connsiteY4" fmla="*/ 23038 h 23038"/>
              <a:gd name="connsiteX5" fmla="*/ 1 w 21676"/>
              <a:gd name="connsiteY5" fmla="*/ 20416 h 23038"/>
              <a:gd name="connsiteX6" fmla="*/ 76 w 21676"/>
              <a:gd name="connsiteY6" fmla="*/ 0 h 23038"/>
              <a:gd name="connsiteX0" fmla="*/ 76 w 21676"/>
              <a:gd name="connsiteY0" fmla="*/ 0 h 23075"/>
              <a:gd name="connsiteX1" fmla="*/ 21676 w 21676"/>
              <a:gd name="connsiteY1" fmla="*/ 0 h 23075"/>
              <a:gd name="connsiteX2" fmla="*/ 21625 w 21676"/>
              <a:gd name="connsiteY2" fmla="*/ 19390 h 23075"/>
              <a:gd name="connsiteX3" fmla="*/ 18037 w 21676"/>
              <a:gd name="connsiteY3" fmla="*/ 19806 h 23075"/>
              <a:gd name="connsiteX4" fmla="*/ 8290 w 21676"/>
              <a:gd name="connsiteY4" fmla="*/ 23038 h 23075"/>
              <a:gd name="connsiteX5" fmla="*/ 1 w 21676"/>
              <a:gd name="connsiteY5" fmla="*/ 20416 h 23075"/>
              <a:gd name="connsiteX6" fmla="*/ 76 w 21676"/>
              <a:gd name="connsiteY6" fmla="*/ 0 h 23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075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4088"/>
                  <a:pt x="21625" y="19390"/>
                </a:cubicBezTo>
                <a:cubicBezTo>
                  <a:pt x="19315" y="19388"/>
                  <a:pt x="20217" y="19028"/>
                  <a:pt x="18037" y="19806"/>
                </a:cubicBezTo>
                <a:cubicBezTo>
                  <a:pt x="15320" y="20859"/>
                  <a:pt x="10963" y="22677"/>
                  <a:pt x="8290" y="23038"/>
                </a:cubicBezTo>
                <a:cubicBezTo>
                  <a:pt x="5677" y="23406"/>
                  <a:pt x="1035" y="20921"/>
                  <a:pt x="1" y="20416"/>
                </a:cubicBezTo>
                <a:cubicBezTo>
                  <a:pt x="-16" y="15915"/>
                  <a:pt x="93" y="4501"/>
                  <a:pt x="76" y="0"/>
                </a:cubicBezTo>
                <a:close/>
              </a:path>
            </a:pathLst>
          </a:custGeom>
          <a:solidFill>
            <a:schemeClr val="accent1">
              <a:lumMod val="60000"/>
              <a:lumOff val="40000"/>
            </a:schemeClr>
          </a:solidFill>
          <a:ln>
            <a:noFill/>
          </a:ln>
          <a:effectLst>
            <a:outerShdw dist="50800" dir="5400000" algn="ctr" rotWithShape="0">
              <a:srgbClr val="000000">
                <a:alpha val="26000"/>
              </a:srgbClr>
            </a:outerShdw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2400" dirty="0">
              <a:solidFill>
                <a:prstClr val="white"/>
              </a:solidFill>
            </a:endParaRPr>
          </a:p>
        </p:txBody>
      </p:sp>
      <p:sp>
        <p:nvSpPr>
          <p:cNvPr id="18" name="Flowchart: Document 17"/>
          <p:cNvSpPr/>
          <p:nvPr/>
        </p:nvSpPr>
        <p:spPr>
          <a:xfrm>
            <a:off x="-57597" y="14347"/>
            <a:ext cx="12336855" cy="23696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" fmla="*/ 0 w 21600"/>
              <a:gd name="connsiteY0" fmla="*/ 0 h 17322"/>
              <a:gd name="connsiteX1" fmla="*/ 21600 w 21600"/>
              <a:gd name="connsiteY1" fmla="*/ 0 h 17322"/>
              <a:gd name="connsiteX2" fmla="*/ 21600 w 21600"/>
              <a:gd name="connsiteY2" fmla="*/ 17322 h 17322"/>
              <a:gd name="connsiteX3" fmla="*/ 50 w 21600"/>
              <a:gd name="connsiteY3" fmla="*/ 13503 h 17322"/>
              <a:gd name="connsiteX4" fmla="*/ 0 w 21600"/>
              <a:gd name="connsiteY4" fmla="*/ 0 h 17322"/>
              <a:gd name="connsiteX0" fmla="*/ 0 w 21600"/>
              <a:gd name="connsiteY0" fmla="*/ 0 h 18888"/>
              <a:gd name="connsiteX1" fmla="*/ 21600 w 21600"/>
              <a:gd name="connsiteY1" fmla="*/ 0 h 18888"/>
              <a:gd name="connsiteX2" fmla="*/ 21600 w 21600"/>
              <a:gd name="connsiteY2" fmla="*/ 17322 h 18888"/>
              <a:gd name="connsiteX3" fmla="*/ 50 w 21600"/>
              <a:gd name="connsiteY3" fmla="*/ 13503 h 18888"/>
              <a:gd name="connsiteX4" fmla="*/ 0 w 21600"/>
              <a:gd name="connsiteY4" fmla="*/ 0 h 18888"/>
              <a:gd name="connsiteX0" fmla="*/ 0 w 21600"/>
              <a:gd name="connsiteY0" fmla="*/ 0 h 18322"/>
              <a:gd name="connsiteX1" fmla="*/ 21600 w 21600"/>
              <a:gd name="connsiteY1" fmla="*/ 0 h 18322"/>
              <a:gd name="connsiteX2" fmla="*/ 21600 w 21600"/>
              <a:gd name="connsiteY2" fmla="*/ 17322 h 18322"/>
              <a:gd name="connsiteX3" fmla="*/ 15726 w 21600"/>
              <a:gd name="connsiteY3" fmla="*/ 14955 h 18322"/>
              <a:gd name="connsiteX4" fmla="*/ 50 w 21600"/>
              <a:gd name="connsiteY4" fmla="*/ 13503 h 18322"/>
              <a:gd name="connsiteX5" fmla="*/ 0 w 21600"/>
              <a:gd name="connsiteY5" fmla="*/ 0 h 18322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600 w 21600"/>
              <a:gd name="connsiteY2" fmla="*/ 17322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400"/>
              <a:gd name="connsiteX1" fmla="*/ 21600 w 21600"/>
              <a:gd name="connsiteY1" fmla="*/ 0 h 18400"/>
              <a:gd name="connsiteX2" fmla="*/ 21499 w 21600"/>
              <a:gd name="connsiteY2" fmla="*/ 15907 h 18400"/>
              <a:gd name="connsiteX3" fmla="*/ 15726 w 21600"/>
              <a:gd name="connsiteY3" fmla="*/ 14955 h 18400"/>
              <a:gd name="connsiteX4" fmla="*/ 5570 w 21600"/>
              <a:gd name="connsiteY4" fmla="*/ 18390 h 18400"/>
              <a:gd name="connsiteX5" fmla="*/ 50 w 21600"/>
              <a:gd name="connsiteY5" fmla="*/ 13503 h 18400"/>
              <a:gd name="connsiteX6" fmla="*/ 0 w 21600"/>
              <a:gd name="connsiteY6" fmla="*/ 0 h 18400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955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8736"/>
              <a:gd name="connsiteX1" fmla="*/ 21600 w 21600"/>
              <a:gd name="connsiteY1" fmla="*/ 0 h 18736"/>
              <a:gd name="connsiteX2" fmla="*/ 21524 w 21600"/>
              <a:gd name="connsiteY2" fmla="*/ 18736 h 18736"/>
              <a:gd name="connsiteX3" fmla="*/ 15726 w 21600"/>
              <a:gd name="connsiteY3" fmla="*/ 14147 h 18736"/>
              <a:gd name="connsiteX4" fmla="*/ 5570 w 21600"/>
              <a:gd name="connsiteY4" fmla="*/ 18390 h 18736"/>
              <a:gd name="connsiteX5" fmla="*/ 50 w 21600"/>
              <a:gd name="connsiteY5" fmla="*/ 13503 h 18736"/>
              <a:gd name="connsiteX6" fmla="*/ 0 w 21600"/>
              <a:gd name="connsiteY6" fmla="*/ 0 h 18736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50 w 21600"/>
              <a:gd name="connsiteY5" fmla="*/ 1350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19811"/>
              <a:gd name="connsiteX1" fmla="*/ 21600 w 21600"/>
              <a:gd name="connsiteY1" fmla="*/ 0 h 19811"/>
              <a:gd name="connsiteX2" fmla="*/ 21524 w 21600"/>
              <a:gd name="connsiteY2" fmla="*/ 18736 h 19811"/>
              <a:gd name="connsiteX3" fmla="*/ 15726 w 21600"/>
              <a:gd name="connsiteY3" fmla="*/ 14147 h 19811"/>
              <a:gd name="connsiteX4" fmla="*/ 5545 w 21600"/>
              <a:gd name="connsiteY4" fmla="*/ 19805 h 19811"/>
              <a:gd name="connsiteX5" fmla="*/ 25 w 21600"/>
              <a:gd name="connsiteY5" fmla="*/ 17343 h 19811"/>
              <a:gd name="connsiteX6" fmla="*/ 0 w 21600"/>
              <a:gd name="connsiteY6" fmla="*/ 0 h 19811"/>
              <a:gd name="connsiteX0" fmla="*/ 0 w 21600"/>
              <a:gd name="connsiteY0" fmla="*/ 0 h 20417"/>
              <a:gd name="connsiteX1" fmla="*/ 21600 w 21600"/>
              <a:gd name="connsiteY1" fmla="*/ 0 h 20417"/>
              <a:gd name="connsiteX2" fmla="*/ 21524 w 21600"/>
              <a:gd name="connsiteY2" fmla="*/ 18736 h 20417"/>
              <a:gd name="connsiteX3" fmla="*/ 15726 w 21600"/>
              <a:gd name="connsiteY3" fmla="*/ 14147 h 20417"/>
              <a:gd name="connsiteX4" fmla="*/ 8393 w 21600"/>
              <a:gd name="connsiteY4" fmla="*/ 20411 h 20417"/>
              <a:gd name="connsiteX5" fmla="*/ 25 w 21600"/>
              <a:gd name="connsiteY5" fmla="*/ 17343 h 20417"/>
              <a:gd name="connsiteX6" fmla="*/ 0 w 21600"/>
              <a:gd name="connsiteY6" fmla="*/ 0 h 20417"/>
              <a:gd name="connsiteX0" fmla="*/ 0 w 21600"/>
              <a:gd name="connsiteY0" fmla="*/ 0 h 20605"/>
              <a:gd name="connsiteX1" fmla="*/ 21600 w 21600"/>
              <a:gd name="connsiteY1" fmla="*/ 0 h 20605"/>
              <a:gd name="connsiteX2" fmla="*/ 21524 w 21600"/>
              <a:gd name="connsiteY2" fmla="*/ 18736 h 20605"/>
              <a:gd name="connsiteX3" fmla="*/ 15726 w 21600"/>
              <a:gd name="connsiteY3" fmla="*/ 14147 h 20605"/>
              <a:gd name="connsiteX4" fmla="*/ 8393 w 21600"/>
              <a:gd name="connsiteY4" fmla="*/ 20411 h 20605"/>
              <a:gd name="connsiteX5" fmla="*/ 25 w 21600"/>
              <a:gd name="connsiteY5" fmla="*/ 17343 h 20605"/>
              <a:gd name="connsiteX6" fmla="*/ 0 w 21600"/>
              <a:gd name="connsiteY6" fmla="*/ 0 h 20605"/>
              <a:gd name="connsiteX0" fmla="*/ 0 w 21600"/>
              <a:gd name="connsiteY0" fmla="*/ 0 h 20658"/>
              <a:gd name="connsiteX1" fmla="*/ 21600 w 21600"/>
              <a:gd name="connsiteY1" fmla="*/ 0 h 20658"/>
              <a:gd name="connsiteX2" fmla="*/ 21524 w 21600"/>
              <a:gd name="connsiteY2" fmla="*/ 18736 h 20658"/>
              <a:gd name="connsiteX3" fmla="*/ 15726 w 21600"/>
              <a:gd name="connsiteY3" fmla="*/ 14147 h 20658"/>
              <a:gd name="connsiteX4" fmla="*/ 8393 w 21600"/>
              <a:gd name="connsiteY4" fmla="*/ 20411 h 20658"/>
              <a:gd name="connsiteX5" fmla="*/ 101 w 21600"/>
              <a:gd name="connsiteY5" fmla="*/ 18151 h 20658"/>
              <a:gd name="connsiteX6" fmla="*/ 0 w 21600"/>
              <a:gd name="connsiteY6" fmla="*/ 0 h 20658"/>
              <a:gd name="connsiteX0" fmla="*/ 0 w 21600"/>
              <a:gd name="connsiteY0" fmla="*/ 0 h 20618"/>
              <a:gd name="connsiteX1" fmla="*/ 21600 w 21600"/>
              <a:gd name="connsiteY1" fmla="*/ 0 h 20618"/>
              <a:gd name="connsiteX2" fmla="*/ 21524 w 21600"/>
              <a:gd name="connsiteY2" fmla="*/ 18736 h 20618"/>
              <a:gd name="connsiteX3" fmla="*/ 15726 w 21600"/>
              <a:gd name="connsiteY3" fmla="*/ 14147 h 20618"/>
              <a:gd name="connsiteX4" fmla="*/ 8393 w 21600"/>
              <a:gd name="connsiteY4" fmla="*/ 20411 h 20618"/>
              <a:gd name="connsiteX5" fmla="*/ 101 w 21600"/>
              <a:gd name="connsiteY5" fmla="*/ 18151 h 20618"/>
              <a:gd name="connsiteX6" fmla="*/ 0 w 21600"/>
              <a:gd name="connsiteY6" fmla="*/ 0 h 20618"/>
              <a:gd name="connsiteX0" fmla="*/ 76 w 21676"/>
              <a:gd name="connsiteY0" fmla="*/ 0 h 20662"/>
              <a:gd name="connsiteX1" fmla="*/ 21676 w 21676"/>
              <a:gd name="connsiteY1" fmla="*/ 0 h 20662"/>
              <a:gd name="connsiteX2" fmla="*/ 21600 w 21676"/>
              <a:gd name="connsiteY2" fmla="*/ 18736 h 20662"/>
              <a:gd name="connsiteX3" fmla="*/ 15802 w 21676"/>
              <a:gd name="connsiteY3" fmla="*/ 14147 h 20662"/>
              <a:gd name="connsiteX4" fmla="*/ 8469 w 21676"/>
              <a:gd name="connsiteY4" fmla="*/ 20411 h 20662"/>
              <a:gd name="connsiteX5" fmla="*/ 1 w 21676"/>
              <a:gd name="connsiteY5" fmla="*/ 18757 h 20662"/>
              <a:gd name="connsiteX6" fmla="*/ 76 w 21676"/>
              <a:gd name="connsiteY6" fmla="*/ 0 h 20662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4147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5802 w 21676"/>
              <a:gd name="connsiteY3" fmla="*/ 15764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163 w 21676"/>
              <a:gd name="connsiteY3" fmla="*/ 16168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18736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793 w 21676"/>
              <a:gd name="connsiteY3" fmla="*/ 17785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00 w 21676"/>
              <a:gd name="connsiteY2" fmla="*/ 20353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20757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50 w 21676"/>
              <a:gd name="connsiteY2" fmla="*/ 1792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  <a:gd name="connsiteX0" fmla="*/ 76 w 21676"/>
              <a:gd name="connsiteY0" fmla="*/ 0 h 23168"/>
              <a:gd name="connsiteX1" fmla="*/ 21676 w 21676"/>
              <a:gd name="connsiteY1" fmla="*/ 0 h 23168"/>
              <a:gd name="connsiteX2" fmla="*/ 21625 w 21676"/>
              <a:gd name="connsiteY2" fmla="*/ 18938 h 23168"/>
              <a:gd name="connsiteX3" fmla="*/ 17591 w 21676"/>
              <a:gd name="connsiteY3" fmla="*/ 19806 h 23168"/>
              <a:gd name="connsiteX4" fmla="*/ 8469 w 21676"/>
              <a:gd name="connsiteY4" fmla="*/ 23038 h 23168"/>
              <a:gd name="connsiteX5" fmla="*/ 1 w 21676"/>
              <a:gd name="connsiteY5" fmla="*/ 18757 h 23168"/>
              <a:gd name="connsiteX6" fmla="*/ 76 w 21676"/>
              <a:gd name="connsiteY6" fmla="*/ 0 h 2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21871" tIns="60936" rIns="121871" bIns="60936" rtlCol="0" anchor="ctr"/>
          <a:lstStyle/>
          <a:p>
            <a:pPr algn="ctr"/>
            <a:endParaRPr lang="en-US" sz="3200" dirty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718129" y="2927062"/>
            <a:ext cx="7937956" cy="1300191"/>
            <a:chOff x="9566064" y="964372"/>
            <a:chExt cx="5446164" cy="698253"/>
          </a:xfrm>
        </p:grpSpPr>
        <p:sp>
          <p:nvSpPr>
            <p:cNvPr id="13" name="Rectangle 10"/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3999"/>
                <a:gd name="connsiteY0" fmla="*/ 0 h 724766"/>
                <a:gd name="connsiteX1" fmla="*/ 5334000 w 5333999"/>
                <a:gd name="connsiteY1" fmla="*/ 0 h 724766"/>
                <a:gd name="connsiteX2" fmla="*/ 3970191 w 5333999"/>
                <a:gd name="connsiteY2" fmla="*/ 513468 h 724766"/>
                <a:gd name="connsiteX3" fmla="*/ 5334000 w 5333999"/>
                <a:gd name="connsiteY3" fmla="*/ 724766 h 724766"/>
                <a:gd name="connsiteX4" fmla="*/ 0 w 5333999"/>
                <a:gd name="connsiteY4" fmla="*/ 724766 h 724766"/>
                <a:gd name="connsiteX5" fmla="*/ 0 w 5333999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572681 w 5334002"/>
                <a:gd name="connsiteY2" fmla="*/ 409907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649495"/>
                <a:gd name="connsiteY0" fmla="*/ 0 h 724766"/>
                <a:gd name="connsiteX1" fmla="*/ 5649496 w 5649495"/>
                <a:gd name="connsiteY1" fmla="*/ 27302 h 724766"/>
                <a:gd name="connsiteX2" fmla="*/ 4572681 w 5649495"/>
                <a:gd name="connsiteY2" fmla="*/ 409907 h 724766"/>
                <a:gd name="connsiteX3" fmla="*/ 5334000 w 5649495"/>
                <a:gd name="connsiteY3" fmla="*/ 724766 h 724766"/>
                <a:gd name="connsiteX4" fmla="*/ 0 w 5649495"/>
                <a:gd name="connsiteY4" fmla="*/ 724766 h 724766"/>
                <a:gd name="connsiteX5" fmla="*/ 0 w 5649495"/>
                <a:gd name="connsiteY5" fmla="*/ 0 h 724766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24345 w 5673840"/>
                <a:gd name="connsiteY4" fmla="*/ 697464 h 697464"/>
                <a:gd name="connsiteX5" fmla="*/ -1 w 5673840"/>
                <a:gd name="connsiteY5" fmla="*/ 152873 h 697464"/>
                <a:gd name="connsiteX0" fmla="*/ -1 w 5673840"/>
                <a:gd name="connsiteY0" fmla="*/ 152873 h 697464"/>
                <a:gd name="connsiteX1" fmla="*/ 5673841 w 5673840"/>
                <a:gd name="connsiteY1" fmla="*/ 0 h 697464"/>
                <a:gd name="connsiteX2" fmla="*/ 4597026 w 5673840"/>
                <a:gd name="connsiteY2" fmla="*/ 382605 h 697464"/>
                <a:gd name="connsiteX3" fmla="*/ 5358345 w 5673840"/>
                <a:gd name="connsiteY3" fmla="*/ 697464 h 697464"/>
                <a:gd name="connsiteX4" fmla="*/ 6831 w 5673840"/>
                <a:gd name="connsiteY4" fmla="*/ 568730 h 697464"/>
                <a:gd name="connsiteX5" fmla="*/ -1 w 5673840"/>
                <a:gd name="connsiteY5" fmla="*/ 152873 h 697464"/>
                <a:gd name="connsiteX0" fmla="*/ -1 w 5673840"/>
                <a:gd name="connsiteY0" fmla="*/ 152873 h 661803"/>
                <a:gd name="connsiteX1" fmla="*/ 5673841 w 5673840"/>
                <a:gd name="connsiteY1" fmla="*/ 0 h 661803"/>
                <a:gd name="connsiteX2" fmla="*/ 4597026 w 5673840"/>
                <a:gd name="connsiteY2" fmla="*/ 382605 h 661803"/>
                <a:gd name="connsiteX3" fmla="*/ 5253439 w 5673840"/>
                <a:gd name="connsiteY3" fmla="*/ 661803 h 661803"/>
                <a:gd name="connsiteX4" fmla="*/ 6831 w 5673840"/>
                <a:gd name="connsiteY4" fmla="*/ 568730 h 661803"/>
                <a:gd name="connsiteX5" fmla="*/ -1 w 5673840"/>
                <a:gd name="connsiteY5" fmla="*/ 152873 h 6618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12" name="Rectangle 10"/>
            <p:cNvSpPr/>
            <p:nvPr/>
          </p:nvSpPr>
          <p:spPr>
            <a:xfrm>
              <a:off x="9616287" y="1021956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69873 w 5334002"/>
                <a:gd name="connsiteY2" fmla="*/ 506124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  <a:gd name="connsiteX0" fmla="*/ 0 w 5334002"/>
                <a:gd name="connsiteY0" fmla="*/ 0 h 724766"/>
                <a:gd name="connsiteX1" fmla="*/ 5334000 w 5334002"/>
                <a:gd name="connsiteY1" fmla="*/ 0 h 724766"/>
                <a:gd name="connsiteX2" fmla="*/ 4849092 w 5334002"/>
                <a:gd name="connsiteY2" fmla="*/ 454170 h 724766"/>
                <a:gd name="connsiteX3" fmla="*/ 5334000 w 5334002"/>
                <a:gd name="connsiteY3" fmla="*/ 724766 h 724766"/>
                <a:gd name="connsiteX4" fmla="*/ 0 w 5334002"/>
                <a:gd name="connsiteY4" fmla="*/ 724766 h 724766"/>
                <a:gd name="connsiteX5" fmla="*/ 0 w 5334002"/>
                <a:gd name="connsiteY5" fmla="*/ 0 h 724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121904" tIns="60952" rIns="121904" bIns="60952" spcCol="0"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421487" y="2867442"/>
            <a:ext cx="1323109" cy="1323109"/>
            <a:chOff x="1212273" y="1084984"/>
            <a:chExt cx="992332" cy="992332"/>
          </a:xfrm>
          <a:solidFill>
            <a:srgbClr val="00B0F0"/>
          </a:solidFill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</p:grpSpPr>
        <p:sp>
          <p:nvSpPr>
            <p:cNvPr id="9" name="Oval 8"/>
            <p:cNvSpPr/>
            <p:nvPr/>
          </p:nvSpPr>
          <p:spPr>
            <a:xfrm>
              <a:off x="1212273" y="1084984"/>
              <a:ext cx="992332" cy="992332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8" name="Oval 7"/>
            <p:cNvSpPr/>
            <p:nvPr/>
          </p:nvSpPr>
          <p:spPr>
            <a:xfrm>
              <a:off x="1252971" y="1095375"/>
              <a:ext cx="914400" cy="914400"/>
            </a:xfrm>
            <a:prstGeom prst="ellipse">
              <a:avLst/>
            </a:prstGeom>
            <a:grpFill/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-817096" y="-711057"/>
            <a:ext cx="3292844" cy="3062308"/>
            <a:chOff x="-2957976" y="-1125796"/>
            <a:chExt cx="2469633" cy="2296731"/>
          </a:xfrm>
        </p:grpSpPr>
        <p:sp>
          <p:nvSpPr>
            <p:cNvPr id="26" name="Oval 25"/>
            <p:cNvSpPr/>
            <p:nvPr/>
          </p:nvSpPr>
          <p:spPr>
            <a:xfrm rot="9814622">
              <a:off x="-2957976" y="-1125796"/>
              <a:ext cx="2469633" cy="2296731"/>
            </a:xfrm>
            <a:prstGeom prst="ellipse">
              <a:avLst/>
            </a:prstGeom>
            <a:solidFill>
              <a:srgbClr val="00B0F0"/>
            </a:solidFill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25" name="Oval 24"/>
            <p:cNvSpPr/>
            <p:nvPr/>
          </p:nvSpPr>
          <p:spPr>
            <a:xfrm rot="968493">
              <a:off x="-2721155" y="-827037"/>
              <a:ext cx="2069022" cy="1931010"/>
            </a:xfrm>
            <a:prstGeom prst="ellipse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  <p:sp>
          <p:nvSpPr>
            <p:cNvPr id="19" name="Oval 18"/>
            <p:cNvSpPr/>
            <p:nvPr/>
          </p:nvSpPr>
          <p:spPr>
            <a:xfrm rot="2150288">
              <a:off x="-2540893" y="-528917"/>
              <a:ext cx="1825297" cy="1583730"/>
            </a:xfrm>
            <a:prstGeom prst="ellipse">
              <a:avLst/>
            </a:prstGeom>
            <a:solidFill>
              <a:srgbClr val="FFFF99"/>
            </a:solidFill>
            <a:ln>
              <a:noFill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dirty="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189549" y="727077"/>
            <a:ext cx="2382188" cy="73859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Tuần </a:t>
            </a:r>
            <a:r>
              <a:rPr lang="en-US" sz="4000" b="1" dirty="0" smtClean="0">
                <a:solidFill>
                  <a:srgbClr val="00B0F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31</a:t>
            </a:r>
            <a:endParaRPr lang="en-US" sz="4000" b="1" dirty="0">
              <a:solidFill>
                <a:srgbClr val="00B0F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865203" y="56352"/>
            <a:ext cx="9550400" cy="1969705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6000" b="1" dirty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Chủ </a:t>
            </a:r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đề </a:t>
            </a:r>
          </a:p>
          <a:p>
            <a:pPr algn="ctr"/>
            <a:r>
              <a:rPr lang="en-US" sz="6000" b="1" dirty="0" smtClean="0">
                <a:ln w="3175">
                  <a:solidFill>
                    <a:prstClr val="white"/>
                  </a:solidFill>
                </a:ln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CON NGƯỜI VIỆT NAM</a:t>
            </a:r>
            <a:endParaRPr lang="en-US" sz="6000" b="1" dirty="0">
              <a:ln w="3175">
                <a:solidFill>
                  <a:prstClr val="white"/>
                </a:solidFill>
              </a:ln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463579" y="2890245"/>
            <a:ext cx="1320800" cy="1272143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Bài</a:t>
            </a: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4267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24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3694951" y="3121749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CHIẾC RỄ ĐA TRÒN</a:t>
            </a:r>
            <a:endParaRPr lang="en-US" sz="4400" b="1" dirty="0">
              <a:solidFill>
                <a:srgbClr val="0070C0"/>
              </a:solidFill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图片 6">
            <a:extLst>
              <a:ext uri="{FF2B5EF4-FFF2-40B4-BE49-F238E27FC236}">
                <a16:creationId xmlns:a16="http://schemas.microsoft.com/office/drawing/2014/main" xmlns="" id="{F239F57B-F203-4AE3-AB1C-0AC06A6CC6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1035" b="9032"/>
          <a:stretch/>
        </p:blipFill>
        <p:spPr>
          <a:xfrm>
            <a:off x="0" y="6108701"/>
            <a:ext cx="12192000" cy="744715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791331" y="4467205"/>
            <a:ext cx="6741935" cy="800154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ĐỌC – Tiết 1 + 2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3476" y="5800956"/>
            <a:ext cx="3186819" cy="615489"/>
          </a:xfrm>
          <a:prstGeom prst="rect">
            <a:avLst/>
          </a:prstGeom>
          <a:noFill/>
        </p:spPr>
        <p:txBody>
          <a:bodyPr wrap="square" lIns="121855" tIns="60928" rIns="121855" bIns="60928" rtlCol="0">
            <a:sp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Arial-Rounded" pitchFamily="34" charset="0"/>
                <a:cs typeface="Times New Roman" panose="02020603050405020304" pitchFamily="18" charset="0"/>
              </a:rPr>
              <a:t>Trang 104</a:t>
            </a:r>
            <a:endParaRPr lang="en-US" sz="3200" b="1" dirty="0">
              <a:latin typeface="Times New Roman" panose="02020603050405020304" pitchFamily="18" charset="0"/>
              <a:ea typeface="Arial-Rounded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97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4" descr="EJ14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2819400" y="2967335"/>
            <a:ext cx="5943600" cy="923330"/>
          </a:xfrm>
          <a:prstGeom prst="rect">
            <a:avLst/>
          </a:prstGeom>
          <a:noFill/>
        </p:spPr>
        <p:txBody>
          <a:bodyPr wrap="none">
            <a:prstTxWarp prst="textCanDown">
              <a:avLst/>
            </a:prstTxWarp>
            <a:spAutoFit/>
          </a:bodyPr>
          <a:lstStyle/>
          <a:p>
            <a:pPr algn="ctr">
              <a:defRPr/>
            </a:pPr>
            <a:r>
              <a:rPr lang="en-US" sz="5400" b="1" cap="all" dirty="0">
                <a:ln w="9000" cmpd="sng">
                  <a:solidFill>
                    <a:srgbClr val="FF0000"/>
                  </a:solidFill>
                  <a:prstDash val="solid"/>
                </a:ln>
                <a:solidFill>
                  <a:srgbClr val="FF5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LẠI</a:t>
            </a:r>
          </a:p>
        </p:txBody>
      </p:sp>
    </p:spTree>
    <p:extLst>
      <p:ext uri="{BB962C8B-B14F-4D97-AF65-F5344CB8AC3E}">
        <p14:creationId xmlns:p14="http://schemas.microsoft.com/office/powerpoint/2010/main" val="383473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24627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76D7145-474F-83CE-7B57-EC14AC4703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4"/>
            <a:ext cx="12830608" cy="68534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7444A7D-E5B7-2948-C939-DB26106A6E09}"/>
              </a:ext>
            </a:extLst>
          </p:cNvPr>
          <p:cNvSpPr txBox="1"/>
          <p:nvPr/>
        </p:nvSpPr>
        <p:spPr>
          <a:xfrm>
            <a:off x="5408978" y="1361805"/>
            <a:ext cx="49061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78">
              <a:defRPr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 PHÂN VAI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B65BCB6-C70C-D98A-D136-1332066BDCD3}"/>
              </a:ext>
            </a:extLst>
          </p:cNvPr>
          <p:cNvSpPr txBox="1"/>
          <p:nvPr/>
        </p:nvSpPr>
        <p:spPr>
          <a:xfrm>
            <a:off x="4305315" y="2131246"/>
            <a:ext cx="771993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Chú ý: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*</a:t>
            </a: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Giọng người kể chậm rãi.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Bác ôn tồn dịu dàng.</a:t>
            </a:r>
          </a:p>
          <a:p>
            <a:pPr>
              <a:spcBef>
                <a:spcPct val="20000"/>
              </a:spcBef>
              <a:buClr>
                <a:schemeClr val="accent1"/>
              </a:buClr>
              <a:buSzPct val="65000"/>
            </a:pPr>
            <a:r>
              <a:rPr lang="en-US" altLang="en-US" sz="4000" dirty="0">
                <a:solidFill>
                  <a:srgbClr val="002060"/>
                </a:solidFill>
                <a:latin typeface="Times New Roman" panose="02020603050405020304" pitchFamily="18" charset="0"/>
              </a:rPr>
              <a:t>*Giọng chú cần vụ ngạc nhiên</a:t>
            </a:r>
          </a:p>
        </p:txBody>
      </p:sp>
      <p:pic>
        <p:nvPicPr>
          <p:cNvPr id="6" name="Picture 6" descr="club%20meet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6699" y="4052481"/>
            <a:ext cx="5541384" cy="31891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3190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3"/>
          <p:cNvGrpSpPr/>
          <p:nvPr/>
        </p:nvGrpSpPr>
        <p:grpSpPr>
          <a:xfrm>
            <a:off x="2419869" y="0"/>
            <a:ext cx="6935252" cy="5388747"/>
            <a:chOff x="3084810" y="-335112"/>
            <a:chExt cx="5809496" cy="5760000"/>
          </a:xfrm>
        </p:grpSpPr>
        <p:grpSp>
          <p:nvGrpSpPr>
            <p:cNvPr id="3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5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图片 12"/>
              <p:cNvPicPr>
                <a:picLocks noChangeAspect="1"/>
              </p:cNvPicPr>
              <p:nvPr/>
            </p:nvPicPr>
            <p:blipFill rotWithShape="1">
              <a:blip r:embed="rId2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4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pic>
        <p:nvPicPr>
          <p:cNvPr id="7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380" y="2952283"/>
            <a:ext cx="8852597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9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0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9041981" y="721183"/>
            <a:ext cx="1759996" cy="734428"/>
          </a:xfrm>
          <a:prstGeom prst="rect">
            <a:avLst/>
          </a:prstGeom>
        </p:spPr>
      </p:pic>
      <p:sp>
        <p:nvSpPr>
          <p:cNvPr id="11" name="椭圆 21"/>
          <p:cNvSpPr/>
          <p:nvPr/>
        </p:nvSpPr>
        <p:spPr>
          <a:xfrm>
            <a:off x="1216616" y="567963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2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29440" y="2516083"/>
            <a:ext cx="69885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/>
            <a:r>
              <a:rPr lang="en-US" sz="5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 TẬP THEO VĂN BẢN ĐỌC</a:t>
            </a:r>
          </a:p>
        </p:txBody>
      </p:sp>
      <p:sp>
        <p:nvSpPr>
          <p:cNvPr id="15" name="椭圆 21"/>
          <p:cNvSpPr/>
          <p:nvPr/>
        </p:nvSpPr>
        <p:spPr>
          <a:xfrm>
            <a:off x="502523" y="2951874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16" name="椭圆 22"/>
          <p:cNvSpPr/>
          <p:nvPr/>
        </p:nvSpPr>
        <p:spPr>
          <a:xfrm>
            <a:off x="946347" y="3600597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79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5" dur="10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50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38" dur="10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50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1" dur="1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5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4" dur="1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5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ldLvl="0" animBg="1"/>
      <p:bldP spid="8" grpId="1" bldLvl="0" animBg="1"/>
      <p:bldP spid="9" grpId="0" bldLvl="0" animBg="1"/>
      <p:bldP spid="9" grpId="1" bldLvl="0" animBg="1"/>
      <p:bldP spid="11" grpId="0" bldLvl="0" animBg="1"/>
      <p:bldP spid="11" grpId="1" bldLvl="0" animBg="1"/>
      <p:bldP spid="12" grpId="0" bldLvl="0" animBg="1"/>
      <p:bldP spid="12" grpId="1" bldLvl="0" animBg="1"/>
      <p:bldP spid="15" grpId="0" bldLvl="0" animBg="1"/>
      <p:bldP spid="15" grpId="1" bldLvl="0" animBg="1"/>
      <p:bldP spid="16" grpId="0" bldLvl="0" animBg="1"/>
      <p:bldP spid="16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17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6740" y="1699075"/>
            <a:ext cx="11293312" cy="1325563"/>
          </a:xfrm>
        </p:spPr>
        <p:txBody>
          <a:bodyPr>
            <a:no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……..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……….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,……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4615" y="372891"/>
            <a:ext cx="1163081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1: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Điền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(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i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950633" y="1283570"/>
            <a:ext cx="10438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873026" y="1312871"/>
            <a:ext cx="110318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39480" y="2067042"/>
            <a:ext cx="73930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70066" y="2050144"/>
            <a:ext cx="704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endParaRPr lang="en-US" sz="2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1B340253-2D3E-4F9A-A047-FE65533EE87C}"/>
              </a:ext>
            </a:extLst>
          </p:cNvPr>
          <p:cNvSpPr txBox="1"/>
          <p:nvPr/>
        </p:nvSpPr>
        <p:spPr>
          <a:xfrm>
            <a:off x="314615" y="2608637"/>
            <a:ext cx="1176543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2: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Tìm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u="sng" dirty="0" err="1">
                <a:latin typeface="Arial" panose="020B0604020202020204" pitchFamily="34" charset="0"/>
                <a:cs typeface="Arial" panose="020B0604020202020204" pitchFamily="34" charset="0"/>
              </a:rPr>
              <a:t>chấm</a:t>
            </a:r>
            <a:r>
              <a:rPr lang="en-US" sz="3200" b="1" i="1" u="sng" dirty="0">
                <a:latin typeface="Arial" panose="020B0604020202020204" pitchFamily="34" charset="0"/>
                <a:cs typeface="Arial" panose="020B0604020202020204" pitchFamily="34" charset="0"/>
              </a:rPr>
              <a:t> than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?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Chọn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ý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yêu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đề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nghị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cảm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xúc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189" indent="-457189" algn="just">
              <a:lnSpc>
                <a:spcPct val="150000"/>
              </a:lnSpc>
              <a:buAutoNum type="alphaLcPeriod"/>
            </a:pP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sự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endParaRPr lang="vi-VN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9532062E-E24F-4D81-BD20-9B9C2705084E}"/>
              </a:ext>
            </a:extLst>
          </p:cNvPr>
          <p:cNvSpPr txBox="1"/>
          <p:nvPr/>
        </p:nvSpPr>
        <p:spPr>
          <a:xfrm>
            <a:off x="220996" y="6024152"/>
            <a:ext cx="118356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2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3C22FED0-4A6A-4897-B0AE-D6F29B4AC010}"/>
              </a:ext>
            </a:extLst>
          </p:cNvPr>
          <p:cNvSpPr/>
          <p:nvPr/>
        </p:nvSpPr>
        <p:spPr>
          <a:xfrm>
            <a:off x="220996" y="4331967"/>
            <a:ext cx="565744" cy="47245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108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  <p:bldP spid="7" grpId="0"/>
      <p:bldP spid="8" grpId="0"/>
      <p:bldP spid="9" grpId="0" build="p"/>
      <p:bldP spid="10" grpId="0"/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">
            <a:extLst>
              <a:ext uri="{FF2B5EF4-FFF2-40B4-BE49-F238E27FC236}">
                <a16:creationId xmlns="" xmlns:a16="http://schemas.microsoft.com/office/drawing/2014/main" id="{85430622-D8E0-4234-A4FD-1E14883884D9}"/>
              </a:ext>
            </a:extLst>
          </p:cNvPr>
          <p:cNvSpPr txBox="1"/>
          <p:nvPr/>
        </p:nvSpPr>
        <p:spPr>
          <a:xfrm>
            <a:off x="1714500" y="527685"/>
            <a:ext cx="100196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F879524-F80E-4696-AA3F-4E539E8059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501"/>
          <a:stretch/>
        </p:blipFill>
        <p:spPr>
          <a:xfrm>
            <a:off x="6292645" y="1533833"/>
            <a:ext cx="4876799" cy="46431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6" name="Cloud Callout 5"/>
          <p:cNvSpPr/>
          <p:nvPr/>
        </p:nvSpPr>
        <p:spPr>
          <a:xfrm rot="16200000">
            <a:off x="1092610" y="983226"/>
            <a:ext cx="4945626" cy="4208206"/>
          </a:xfrm>
          <a:prstGeom prst="cloudCallou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23768" y="1680157"/>
            <a:ext cx="273497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Hãy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ói một câu đ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ề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nghị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bạn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nhóm</a:t>
            </a:r>
            <a:r>
              <a:rPr lang="vi-VN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 làm một việc gì đó</a:t>
            </a: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ea typeface="Courier New" panose="02070309020205020404" pitchFamily="49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04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 animBg="1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95" y="-764933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-5140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prstClr val="black">
                  <a:lumMod val="95000"/>
                  <a:lumOff val="5000"/>
                </a:prst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746933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526969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269448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212375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4624042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prstClr val="black">
                    <a:lumMod val="50000"/>
                  </a:prst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prstClr val="black">
                  <a:lumMod val="50000"/>
                </a:prst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241904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eaLnBrk="0" hangingPunct="0"/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2838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="" xmlns:a16="http://schemas.microsoft.com/office/drawing/2014/main" id="{7D00996A-EBEC-464B-9DDB-7DA4B6F615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="" xmlns:a16="http://schemas.microsoft.com/office/drawing/2014/main" id="{7E748563-5244-4082-8853-70C20B6B6D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8560" y="-230682"/>
            <a:ext cx="9218154" cy="56439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381931" y="1862703"/>
            <a:ext cx="41371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Củng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cố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bài</a:t>
            </a:r>
            <a:r>
              <a:rPr kumimoji="0" lang="en-US" altLang="zh-CN" sz="7500" b="1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7500" b="1" i="0" u="none" strike="noStrike" kern="1200" cap="none" spc="0" normalizeH="0" baseline="0" noProof="0" dirty="0" err="1">
                <a:ln>
                  <a:solidFill>
                    <a:prstClr val="white"/>
                  </a:solidFill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học</a:t>
            </a:r>
            <a:endParaRPr kumimoji="0" lang="zh-CN" altLang="en-US" sz="7500" b="1" i="0" u="none" strike="noStrike" kern="1200" cap="none" spc="0" normalizeH="0" baseline="0" noProof="0" dirty="0">
              <a:ln>
                <a:solidFill>
                  <a:prstClr val="white"/>
                </a:solidFill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="" xmlns:a16="http://schemas.microsoft.com/office/drawing/2014/main" id="{94615821-7517-459A-A22B-4C844093B2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097868" y="-225286"/>
            <a:ext cx="1996261" cy="1219200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78B65E42-3959-483A-B1A1-2C48D28200F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684801"/>
            <a:ext cx="4544782" cy="659484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6703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=""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24" y="-107132"/>
            <a:ext cx="1715388" cy="1715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AA3C7FBB-0134-41F0-9437-48D957ABC2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170"/>
          <a:stretch/>
        </p:blipFill>
        <p:spPr>
          <a:xfrm>
            <a:off x="1772239" y="601392"/>
            <a:ext cx="9379670" cy="5843752"/>
          </a:xfrm>
          <a:prstGeom prst="flowChartConnector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51248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3334">
              <a:srgbClr val="EBF3FA"/>
            </a:gs>
            <a:gs pos="27550">
              <a:srgbClr val="DEEBF6"/>
            </a:gs>
            <a:gs pos="36442">
              <a:srgbClr val="D6E6F4"/>
            </a:gs>
            <a:gs pos="37803">
              <a:srgbClr val="D5E5F4"/>
            </a:gs>
            <a:gs pos="51085">
              <a:srgbClr val="C9DEF1"/>
            </a:gs>
            <a:gs pos="59126">
              <a:srgbClr val="C2DAEF"/>
            </a:gs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6" y="2558571"/>
            <a:ext cx="5859293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" panose="020B0604020202020204" pitchFamily="34" charset="0"/>
                <a:ea typeface="Microsoft YaHei" panose="020B0503020204020204" charset="-122"/>
                <a:cs typeface="Arial" panose="020B0604020202020204" pitchFamily="34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Arial" panose="020B0604020202020204" pitchFamily="34" charset="0"/>
              <a:ea typeface="Microsoft YaHei" panose="020B0503020204020204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134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426720" y="411158"/>
            <a:ext cx="2804953" cy="749800"/>
            <a:chOff x="328800" y="617284"/>
            <a:chExt cx="1971948" cy="562350"/>
          </a:xfrm>
        </p:grpSpPr>
        <p:sp>
          <p:nvSpPr>
            <p:cNvPr id="3" name="TextBox 2">
              <a:extLst>
                <a:ext uri="{FF2B5EF4-FFF2-40B4-BE49-F238E27FC236}">
                  <a16:creationId xmlns=""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24 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28800" y="617284"/>
              <a:ext cx="1677443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267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UTM Cookies" panose="02040603050506020204" pitchFamily="18" charset="0"/>
                </a:rPr>
                <a:t>BÀI 24</a:t>
              </a:r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2694591" y="756989"/>
            <a:ext cx="69614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sp>
        <p:nvSpPr>
          <p:cNvPr id="15" name="Google Shape;1714;p64"/>
          <p:cNvSpPr/>
          <p:nvPr/>
        </p:nvSpPr>
        <p:spPr>
          <a:xfrm rot="-2019064">
            <a:off x="1611170" y="1088380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6" name="Google Shape;1715;p64"/>
          <p:cNvSpPr/>
          <p:nvPr/>
        </p:nvSpPr>
        <p:spPr>
          <a:xfrm rot="-2019064">
            <a:off x="505472" y="1150404"/>
            <a:ext cx="150703" cy="13032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sp>
        <p:nvSpPr>
          <p:cNvPr id="17" name="Google Shape;1716;p64"/>
          <p:cNvSpPr/>
          <p:nvPr/>
        </p:nvSpPr>
        <p:spPr>
          <a:xfrm rot="-2019064">
            <a:off x="790175" y="1304762"/>
            <a:ext cx="395062" cy="366652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18" name="Google Shape;1725;p64"/>
          <p:cNvGrpSpPr/>
          <p:nvPr/>
        </p:nvGrpSpPr>
        <p:grpSpPr>
          <a:xfrm rot="-1723955">
            <a:off x="1248823" y="97595"/>
            <a:ext cx="316855" cy="328459"/>
            <a:chOff x="5414907" y="2017485"/>
            <a:chExt cx="220338" cy="243702"/>
          </a:xfrm>
        </p:grpSpPr>
        <p:sp>
          <p:nvSpPr>
            <p:cNvPr id="19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0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1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2" name="Google Shape;1714;p64"/>
          <p:cNvSpPr/>
          <p:nvPr/>
        </p:nvSpPr>
        <p:spPr>
          <a:xfrm rot="-2019064">
            <a:off x="682718" y="235112"/>
            <a:ext cx="248710" cy="245983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endParaRPr sz="2400"/>
          </a:p>
        </p:txBody>
      </p:sp>
      <p:grpSp>
        <p:nvGrpSpPr>
          <p:cNvPr id="23" name="Google Shape;1725;p64"/>
          <p:cNvGrpSpPr/>
          <p:nvPr/>
        </p:nvGrpSpPr>
        <p:grpSpPr>
          <a:xfrm rot="6447076">
            <a:off x="1186562" y="1190134"/>
            <a:ext cx="363539" cy="444953"/>
            <a:chOff x="5365548" y="2017485"/>
            <a:chExt cx="269696" cy="309455"/>
          </a:xfrm>
        </p:grpSpPr>
        <p:sp>
          <p:nvSpPr>
            <p:cNvPr id="24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5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  <p:sp>
          <p:nvSpPr>
            <p:cNvPr id="26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endParaRPr sz="2400"/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=""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232255" y="1898119"/>
            <a:ext cx="8400786" cy="4373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ts val="2933"/>
              </a:lnSpc>
            </a:pP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hát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60ADAA5B-D8F7-46E2-AC36-48E5EAA41E4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85817" y="198464"/>
            <a:ext cx="989745" cy="7253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EB2D654A-C79D-4163-98E9-46ED867DB7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8744" y="2779256"/>
            <a:ext cx="9654297" cy="354121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33174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9995" y="-764933"/>
            <a:ext cx="12192000" cy="6858000"/>
          </a:xfrm>
          <a:prstGeom prst="rect">
            <a:avLst/>
          </a:prstGeom>
        </p:spPr>
      </p:pic>
      <p:sp>
        <p:nvSpPr>
          <p:cNvPr id="3" name="íşḷîḓe">
            <a:extLst>
              <a:ext uri="{FF2B5EF4-FFF2-40B4-BE49-F238E27FC236}">
                <a16:creationId xmlns="" xmlns:a16="http://schemas.microsoft.com/office/drawing/2014/main" id="{4968EA2C-5436-43EF-B600-0C877688AF97}"/>
              </a:ext>
            </a:extLst>
          </p:cNvPr>
          <p:cNvSpPr/>
          <p:nvPr/>
        </p:nvSpPr>
        <p:spPr>
          <a:xfrm>
            <a:off x="1223886" y="-514080"/>
            <a:ext cx="5923751" cy="883661"/>
          </a:xfrm>
          <a:prstGeom prst="rect">
            <a:avLst/>
          </a:prstGeom>
        </p:spPr>
        <p:txBody>
          <a:bodyPr wrap="square" lIns="91440" tIns="45720" rIns="91440" bIns="45720" anchor="ctr" anchorCtr="0">
            <a:no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>
              <a:defRPr/>
            </a:pPr>
            <a:r>
              <a:rPr lang="en-US" altLang="zh-CN" sz="4400" b="1" kern="0" dirty="0">
                <a:ln w="6350"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YÊU CẦU CẦN ĐẠT</a:t>
            </a:r>
            <a:endParaRPr lang="zh-CN" altLang="en-US" sz="4400" b="1" kern="0" dirty="0">
              <a:ln w="6350"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" name="直接连接符 59">
            <a:extLst>
              <a:ext uri="{FF2B5EF4-FFF2-40B4-BE49-F238E27FC236}">
                <a16:creationId xmlns="" xmlns:a16="http://schemas.microsoft.com/office/drawing/2014/main" id="{44F71D0C-7F93-4F4C-9E3D-768F31B9922C}"/>
              </a:ext>
            </a:extLst>
          </p:cNvPr>
          <p:cNvCxnSpPr/>
          <p:nvPr/>
        </p:nvCxnSpPr>
        <p:spPr>
          <a:xfrm>
            <a:off x="4408913" y="1929554"/>
            <a:ext cx="7320876" cy="0"/>
          </a:xfrm>
          <a:prstGeom prst="line">
            <a:avLst/>
          </a:prstGeom>
          <a:ln w="3175" cap="rnd">
            <a:solidFill>
              <a:schemeClr val="bg1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isḻîḓè">
            <a:extLst>
              <a:ext uri="{FF2B5EF4-FFF2-40B4-BE49-F238E27FC236}">
                <a16:creationId xmlns="" xmlns:a16="http://schemas.microsoft.com/office/drawing/2014/main" id="{B65D6A18-A848-4365-8261-A87CDAF5B169}"/>
              </a:ext>
            </a:extLst>
          </p:cNvPr>
          <p:cNvSpPr/>
          <p:nvPr/>
        </p:nvSpPr>
        <p:spPr bwMode="auto">
          <a:xfrm>
            <a:off x="2027834" y="746933"/>
            <a:ext cx="822311" cy="573560"/>
          </a:xfrm>
          <a:prstGeom prst="roundRect">
            <a:avLst>
              <a:gd name="adj" fmla="val 46371"/>
            </a:avLst>
          </a:prstGeom>
          <a:solidFill>
            <a:srgbClr val="FFD268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01 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6" name="isḻîḓè">
            <a:extLst>
              <a:ext uri="{FF2B5EF4-FFF2-40B4-BE49-F238E27FC236}">
                <a16:creationId xmlns="" xmlns:a16="http://schemas.microsoft.com/office/drawing/2014/main" id="{2D5C3EA8-0EA8-4A1D-AB27-36CB41F4EB17}"/>
              </a:ext>
            </a:extLst>
          </p:cNvPr>
          <p:cNvSpPr/>
          <p:nvPr/>
        </p:nvSpPr>
        <p:spPr bwMode="auto">
          <a:xfrm>
            <a:off x="2850145" y="526969"/>
            <a:ext cx="7320876" cy="1172435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đúng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rõ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ràng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biết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ngắt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,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nghỉ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hơi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hợp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lí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7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4368591" y="2694487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FFE4DB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02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8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5192486" y="2212375"/>
            <a:ext cx="6349519" cy="1746709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Trả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lời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các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câu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hỏi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liên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quan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Nêu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được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nội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dung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bài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b="1" dirty="0" err="1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học</a:t>
            </a:r>
            <a:r>
              <a:rPr lang="en-US" altLang="zh-CN" sz="3200" b="1" dirty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  <p:sp>
        <p:nvSpPr>
          <p:cNvPr id="9" name="isḻîḓè">
            <a:extLst>
              <a:ext uri="{FF2B5EF4-FFF2-40B4-BE49-F238E27FC236}">
                <a16:creationId xmlns="" xmlns:a16="http://schemas.microsoft.com/office/drawing/2014/main" id="{1380D21F-97BD-43C0-80EB-5174AA5D5A43}"/>
              </a:ext>
            </a:extLst>
          </p:cNvPr>
          <p:cNvSpPr/>
          <p:nvPr/>
        </p:nvSpPr>
        <p:spPr bwMode="auto">
          <a:xfrm>
            <a:off x="3758920" y="4624042"/>
            <a:ext cx="822311" cy="655229"/>
          </a:xfrm>
          <a:prstGeom prst="roundRect">
            <a:avLst>
              <a:gd name="adj" fmla="val 46371"/>
            </a:avLst>
          </a:prstGeom>
          <a:solidFill>
            <a:srgbClr val="92D05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algn="ctr"/>
            <a:r>
              <a:rPr lang="en-US" altLang="zh-CN" sz="3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仓耳玄三M W05" panose="02020400000000000000" pitchFamily="18" charset="-122"/>
                <a:cs typeface="Arial" panose="020B0604020202020204" pitchFamily="34" charset="0"/>
              </a:rPr>
              <a:t>03</a:t>
            </a:r>
            <a:endParaRPr lang="zh-CN" altLang="en-US" sz="32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ea typeface="仓耳玄三M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10" name="isḻîḓè">
            <a:extLst>
              <a:ext uri="{FF2B5EF4-FFF2-40B4-BE49-F238E27FC236}">
                <a16:creationId xmlns="" xmlns:a16="http://schemas.microsoft.com/office/drawing/2014/main" id="{CC18E718-57BD-48E6-81A4-E988EC090412}"/>
              </a:ext>
            </a:extLst>
          </p:cNvPr>
          <p:cNvSpPr/>
          <p:nvPr/>
        </p:nvSpPr>
        <p:spPr bwMode="auto">
          <a:xfrm>
            <a:off x="4581231" y="4241904"/>
            <a:ext cx="7485851" cy="2133983"/>
          </a:xfrm>
          <a:prstGeom prst="roundRect">
            <a:avLst>
              <a:gd name="adj" fmla="val 46371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</a:defRPr>
            </a:lvl9pPr>
          </a:lstStyle>
          <a:p>
            <a:pPr lvl="0" eaLnBrk="0" hangingPunct="0"/>
            <a:r>
              <a:rPr lang="en-US" altLang="zh-CN" sz="3200" b="1" dirty="0" smtClean="0">
                <a:solidFill>
                  <a:srgbClr val="0070C0"/>
                </a:solidFill>
                <a:latin typeface="Arial" panose="020B0604020202020204" pitchFamily="34" charset="0"/>
                <a:ea typeface="Arial-Rounded" panose="020B0500000000000000" pitchFamily="34" charset="0"/>
                <a:cs typeface="Arial" panose="020B0604020202020204" pitchFamily="34" charset="0"/>
              </a:rPr>
              <a:t>Hiểu được việc Bác Hồ cho trồng chiếc rễ đa tròn đó chính là thể hiện  tình yêu thương Bác dành cho các cháu thiếu niên, nhi đồng.</a:t>
            </a:r>
            <a:endParaRPr lang="zh-CN" altLang="en-US" sz="3200" b="1" dirty="0">
              <a:solidFill>
                <a:srgbClr val="0070C0"/>
              </a:solidFill>
              <a:latin typeface="Arial" panose="020B0604020202020204" pitchFamily="34" charset="0"/>
              <a:ea typeface="Arial-Rounded" panose="020B0500000000000000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26475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>
        <p15:prstTrans prst="pageCurlDouble"/>
      </p:transition>
    </mc:Choice>
    <mc:Fallback xmlns=""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4219910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58" t="1565" r="11373"/>
          <a:stretch/>
        </p:blipFill>
        <p:spPr>
          <a:xfrm>
            <a:off x="-400509" y="0"/>
            <a:ext cx="11922368" cy="6635261"/>
          </a:xfrm>
        </p:spPr>
      </p:pic>
      <p:sp>
        <p:nvSpPr>
          <p:cNvPr id="9" name="Content Placeholder 2">
            <a:extLst>
              <a:ext uri="{FF2B5EF4-FFF2-40B4-BE49-F238E27FC236}">
                <a16:creationId xmlns="" xmlns:a16="http://schemas.microsoft.com/office/drawing/2014/main" id="{AA2D1403-B7AB-4440-A9B5-3E71737860DF}"/>
              </a:ext>
            </a:extLst>
          </p:cNvPr>
          <p:cNvSpPr txBox="1">
            <a:spLocks/>
          </p:cNvSpPr>
          <p:nvPr/>
        </p:nvSpPr>
        <p:spPr>
          <a:xfrm>
            <a:off x="2497444" y="419165"/>
            <a:ext cx="8540686" cy="32686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6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khó</a:t>
            </a:r>
            <a:endParaRPr lang="en-US" sz="6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09641" y="1699832"/>
            <a:ext cx="963559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chiếc rễ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ngoằn ngoèo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tần ngần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vòng lá tròn</a:t>
            </a:r>
          </a:p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nl-NL" altLang="en-US" sz="4800" b="1" dirty="0">
                <a:latin typeface="Arial" panose="020B0604020202020204" pitchFamily="34" charset="0"/>
                <a:cs typeface="Arial" panose="020B0604020202020204" pitchFamily="34" charset="0"/>
              </a:rPr>
              <a:t>                  chui qua chui lại </a:t>
            </a:r>
            <a:endParaRPr lang="en-US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8190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20000"/>
            <a:lum/>
          </a:blip>
          <a:srcRect/>
          <a:stretch>
            <a:fillRect l="-22000" r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8244A2B-8CC6-42E0-B8DF-B1846AF96D3B}"/>
              </a:ext>
            </a:extLst>
          </p:cNvPr>
          <p:cNvSpPr txBox="1"/>
          <p:nvPr/>
        </p:nvSpPr>
        <p:spPr>
          <a:xfrm>
            <a:off x="435005" y="276636"/>
            <a:ext cx="11185864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sớm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lệ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Hồ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dạo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chợt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ngoằn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ngoèo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mặt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Chắc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gió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đêm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Bác tần ngần một lát, rồi nói với chú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vụ: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cuốn chiếc rễ này lại, rồi trồng cho nó mọc tiếp nhé!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Theo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Thấy vậy, Bác ân cần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bảo: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Chú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nên làm thế này.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cuộn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vụ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buộc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tựa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cọc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vùi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xuống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Chú cần vụ thắc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mắc: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Thưa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Bác, Bác làm thế để làm gì ạ?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Bác khẽ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cười: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- Rồi 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chú sẽ biết.</a:t>
            </a:r>
          </a:p>
          <a:p>
            <a:pPr algn="just">
              <a:lnSpc>
                <a:spcPct val="150000"/>
              </a:lnSpc>
            </a:pP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Thiếu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thăm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vườn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cũng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qua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chui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lá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ấy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Lúc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trồng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rễ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tròn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900" b="1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1900" b="1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sz="1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2127255" y="-203598"/>
            <a:ext cx="7700042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 RỄ ĐA TRÒN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C99BF4B1-0C47-4191-A4F3-18EDAFA21A32}"/>
              </a:ext>
            </a:extLst>
          </p:cNvPr>
          <p:cNvCxnSpPr>
            <a:cxnSpLocks/>
          </p:cNvCxnSpPr>
          <p:nvPr/>
        </p:nvCxnSpPr>
        <p:spPr>
          <a:xfrm>
            <a:off x="1681502" y="1129393"/>
            <a:ext cx="62697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2A74A38-9AA9-40B2-9B5E-82294A1564F3}"/>
              </a:ext>
            </a:extLst>
          </p:cNvPr>
          <p:cNvCxnSpPr>
            <a:cxnSpLocks/>
          </p:cNvCxnSpPr>
          <p:nvPr/>
        </p:nvCxnSpPr>
        <p:spPr>
          <a:xfrm>
            <a:off x="3778029" y="1110738"/>
            <a:ext cx="147369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="" xmlns:a16="http://schemas.microsoft.com/office/drawing/2014/main" id="{1192D95C-F729-4011-84DD-D2DC272FA8A2}"/>
              </a:ext>
            </a:extLst>
          </p:cNvPr>
          <p:cNvCxnSpPr>
            <a:cxnSpLocks/>
          </p:cNvCxnSpPr>
          <p:nvPr/>
        </p:nvCxnSpPr>
        <p:spPr>
          <a:xfrm>
            <a:off x="1915260" y="1537445"/>
            <a:ext cx="94991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="" xmlns:a16="http://schemas.microsoft.com/office/drawing/2014/main" id="{FA0CAFB6-E4D2-4C91-AE4C-68CE156764B5}"/>
              </a:ext>
            </a:extLst>
          </p:cNvPr>
          <p:cNvCxnSpPr>
            <a:cxnSpLocks/>
          </p:cNvCxnSpPr>
          <p:nvPr/>
        </p:nvCxnSpPr>
        <p:spPr>
          <a:xfrm>
            <a:off x="7710707" y="5901199"/>
            <a:ext cx="135976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="" xmlns:a16="http://schemas.microsoft.com/office/drawing/2014/main" id="{5E865308-5511-438F-8DFE-8364AE25292F}"/>
              </a:ext>
            </a:extLst>
          </p:cNvPr>
          <p:cNvCxnSpPr>
            <a:cxnSpLocks/>
          </p:cNvCxnSpPr>
          <p:nvPr/>
        </p:nvCxnSpPr>
        <p:spPr>
          <a:xfrm>
            <a:off x="5116561" y="6326883"/>
            <a:ext cx="176517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="" xmlns:a16="http://schemas.microsoft.com/office/drawing/2014/main" id="{50E13B2B-4AAD-4E4B-AF35-8FCF4F426FAE}"/>
              </a:ext>
            </a:extLst>
          </p:cNvPr>
          <p:cNvSpPr/>
          <p:nvPr/>
        </p:nvSpPr>
        <p:spPr>
          <a:xfrm>
            <a:off x="435005" y="397098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="" xmlns:a16="http://schemas.microsoft.com/office/drawing/2014/main" id="{B999E4CC-BD36-4D73-9290-A60C2F4D09DF}"/>
              </a:ext>
            </a:extLst>
          </p:cNvPr>
          <p:cNvSpPr/>
          <p:nvPr/>
        </p:nvSpPr>
        <p:spPr>
          <a:xfrm>
            <a:off x="435005" y="2108973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="" xmlns:a16="http://schemas.microsoft.com/office/drawing/2014/main" id="{98A33E5D-56E2-47A9-8757-17912B93C5B1}"/>
              </a:ext>
            </a:extLst>
          </p:cNvPr>
          <p:cNvSpPr/>
          <p:nvPr/>
        </p:nvSpPr>
        <p:spPr>
          <a:xfrm>
            <a:off x="435004" y="5591212"/>
            <a:ext cx="334141" cy="307996"/>
          </a:xfrm>
          <a:prstGeom prst="ellipse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3406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9" grpId="0" bldLvl="0" animBg="1"/>
      <p:bldP spid="11" grpId="0" bldLvl="0" animBg="1"/>
      <p:bldP spid="12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2、3、6、8、10、11、12、15"/>
  <p:tag name="KSO_WM_SLIDE_ID" val="custom20187308_1"/>
  <p:tag name="KSO_WM_TEMPLATE_SUBCATEGORY" val="0"/>
  <p:tag name="KSO_WM_SLIDE_TYPE" val="title"/>
  <p:tag name="KSO_WM_SLIDE_SUBTYPE" val="pureTxt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187308"/>
  <p:tag name="KSO_WM_SLIDE_LAYOUT" val="a_b"/>
  <p:tag name="KSO_WM_SLIDE_LAYOUT_CNT" val="1_1"/>
  <p:tag name="KSO_WM_SLIDE_MODEL_TYPE" val="cover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CHARTPARA_TYPE" val="ctColumn"/>
  <p:tag name="ARS_SLIDE_DUENO" val="100"/>
  <p:tag name="ARS_SLIDE_PARTICIPANTNUM" val="100"/>
  <p:tag name="ARS_SLIDE_SUBMITNUM" val="0"/>
  <p:tag name="ARS_SLIDE_CORRECTNUM" val="0"/>
  <p:tag name="ARS_SLIDE_VOTEMEAN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3678</TotalTime>
  <Words>1696</Words>
  <Application>Microsoft Office PowerPoint</Application>
  <PresentationFormat>Widescreen</PresentationFormat>
  <Paragraphs>148</Paragraphs>
  <Slides>27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27</vt:i4>
      </vt:variant>
    </vt:vector>
  </HeadingPairs>
  <TitlesOfParts>
    <vt:vector size="46" baseType="lpstr">
      <vt:lpstr>Microsoft YaHei</vt:lpstr>
      <vt:lpstr>Microsoft YaHei</vt:lpstr>
      <vt:lpstr>SimSun</vt:lpstr>
      <vt:lpstr>Arial</vt:lpstr>
      <vt:lpstr>Arial-Rounded</vt:lpstr>
      <vt:lpstr>Calibri</vt:lpstr>
      <vt:lpstr>Calibri Light</vt:lpstr>
      <vt:lpstr>Courier New</vt:lpstr>
      <vt:lpstr>等线</vt:lpstr>
      <vt:lpstr>等线 Light</vt:lpstr>
      <vt:lpstr>Times New Roman</vt:lpstr>
      <vt:lpstr>UTM Cookies</vt:lpstr>
      <vt:lpstr>Wingdings</vt:lpstr>
      <vt:lpstr>仓耳玄三M W05</vt:lpstr>
      <vt:lpstr>仓耳羽辰体-谷力 W05</vt:lpstr>
      <vt:lpstr>Office Theme</vt:lpstr>
      <vt:lpstr>Office 主题​​</vt:lpstr>
      <vt:lpstr>5_Office Theme</vt:lpstr>
      <vt:lpstr>1_Office Theme</vt:lpstr>
      <vt:lpstr>Chào mừng các em đến với tiết Tiếng Việt - Lớp 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a. Chú …….. chiếc rễ này lại rồi……….cho nó mọc tiếp nhé.  b. Chú cần vụ……đất,……chiếc rễ xuống.  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May01</dc:creator>
  <cp:lastModifiedBy>Administrator</cp:lastModifiedBy>
  <cp:revision>153</cp:revision>
  <dcterms:created xsi:type="dcterms:W3CDTF">2021-07-07T09:47:17Z</dcterms:created>
  <dcterms:modified xsi:type="dcterms:W3CDTF">2023-04-19T01:34:01Z</dcterms:modified>
</cp:coreProperties>
</file>