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7.xml" ContentType="application/vnd.openxmlformats-officedocument.presentationml.notesSlide+xml"/>
  <Override PartName="/ppt/tags/tag8.xml" ContentType="application/vnd.openxmlformats-officedocument.presentationml.tags+xml"/>
  <Override PartName="/ppt/notesSlides/notesSlide8.xml" ContentType="application/vnd.openxmlformats-officedocument.presentationml.notesSlide+xml"/>
  <Override PartName="/ppt/tags/tag9.xml" ContentType="application/vnd.openxmlformats-officedocument.presentationml.tags+xml"/>
  <Override PartName="/ppt/notesSlides/notesSlide9.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notesMasterIdLst>
    <p:notesMasterId r:id="rId41"/>
  </p:notesMasterIdLst>
  <p:sldIdLst>
    <p:sldId id="2007577146" r:id="rId2"/>
    <p:sldId id="432" r:id="rId3"/>
    <p:sldId id="2007577144" r:id="rId4"/>
    <p:sldId id="433" r:id="rId5"/>
    <p:sldId id="425" r:id="rId6"/>
    <p:sldId id="257" r:id="rId7"/>
    <p:sldId id="426" r:id="rId8"/>
    <p:sldId id="269" r:id="rId9"/>
    <p:sldId id="267" r:id="rId10"/>
    <p:sldId id="266" r:id="rId11"/>
    <p:sldId id="264" r:id="rId12"/>
    <p:sldId id="259" r:id="rId13"/>
    <p:sldId id="262" r:id="rId14"/>
    <p:sldId id="428" r:id="rId15"/>
    <p:sldId id="353" r:id="rId16"/>
    <p:sldId id="375" r:id="rId17"/>
    <p:sldId id="394" r:id="rId18"/>
    <p:sldId id="2007577132" r:id="rId19"/>
    <p:sldId id="2007577133" r:id="rId20"/>
    <p:sldId id="2007577135" r:id="rId21"/>
    <p:sldId id="414" r:id="rId22"/>
    <p:sldId id="2007577134" r:id="rId23"/>
    <p:sldId id="2007577136" r:id="rId24"/>
    <p:sldId id="359" r:id="rId25"/>
    <p:sldId id="2007577137" r:id="rId26"/>
    <p:sldId id="2007577140" r:id="rId27"/>
    <p:sldId id="2007577138" r:id="rId28"/>
    <p:sldId id="2007577141" r:id="rId29"/>
    <p:sldId id="417" r:id="rId30"/>
    <p:sldId id="2007577128" r:id="rId31"/>
    <p:sldId id="2007577129" r:id="rId32"/>
    <p:sldId id="360" r:id="rId33"/>
    <p:sldId id="386" r:id="rId34"/>
    <p:sldId id="415" r:id="rId35"/>
    <p:sldId id="361" r:id="rId36"/>
    <p:sldId id="419" r:id="rId37"/>
    <p:sldId id="2007577143" r:id="rId38"/>
    <p:sldId id="2007577145" r:id="rId39"/>
    <p:sldId id="430" r:id="rId4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FFE5FF"/>
    <a:srgbClr val="E6CDFF"/>
    <a:srgbClr val="FF66FF"/>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5000" autoAdjust="0"/>
    <p:restoredTop sz="94660"/>
  </p:normalViewPr>
  <p:slideViewPr>
    <p:cSldViewPr snapToGrid="0">
      <p:cViewPr varScale="1">
        <p:scale>
          <a:sx n="82" d="100"/>
          <a:sy n="82" d="100"/>
        </p:scale>
        <p:origin x="259"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02C7F6D-BDE7-4A17-A6BD-FA805417538B}" type="datetimeFigureOut">
              <a:rPr lang="en-US" smtClean="0"/>
              <a:t>5/17/2025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FE3634-292B-4692-AE1A-1F71DC484212}" type="slidenum">
              <a:rPr lang="en-US" smtClean="0"/>
              <a:t>‹#›</a:t>
            </a:fld>
            <a:endParaRPr lang="en-US"/>
          </a:p>
        </p:txBody>
      </p:sp>
    </p:spTree>
    <p:extLst>
      <p:ext uri="{BB962C8B-B14F-4D97-AF65-F5344CB8AC3E}">
        <p14:creationId xmlns:p14="http://schemas.microsoft.com/office/powerpoint/2010/main" val="34139473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facebook.com/profile.php?id=100027092413846"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facebook.com/profile.php?id=100027092413846"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facebook.com/profile.php?id=100027092413846"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facebook.com/profile.php?id=100027092413846"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facebook.com/profile.php?id=100027092413846"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facebook.com/profile.php?id=100027092413846"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facebook.com/profile.php?id=100027092413846"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facebook.com/profile.php?id=100027092413846"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facebook.com/profile.php?id=100027092413846"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facebook.com/profile.php?id=100027092413846"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011C3E-8D59-4B87-B56C-E94D4BA2B6F8}"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332364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b="1" dirty="0">
                <a:solidFill>
                  <a:srgbClr val="0000CC"/>
                </a:solidFill>
              </a:rPr>
              <a:t>BÀI GIẢNG Đ</a:t>
            </a:r>
            <a:r>
              <a:rPr lang="vi-VN" b="1" dirty="0">
                <a:solidFill>
                  <a:srgbClr val="0000CC"/>
                </a:solidFill>
              </a:rPr>
              <a:t>Ư</a:t>
            </a:r>
            <a:r>
              <a:rPr lang="en-US" b="1" dirty="0">
                <a:solidFill>
                  <a:srgbClr val="0000CC"/>
                </a:solidFill>
              </a:rPr>
              <a:t>ỢC THIẾT KẾ BỞI NGUYỄN HIỀN</a:t>
            </a:r>
          </a:p>
          <a:p>
            <a:pPr algn="ctr"/>
            <a:r>
              <a:rPr lang="en-US" b="1" dirty="0">
                <a:solidFill>
                  <a:srgbClr val="0000CC"/>
                </a:solidFill>
              </a:rPr>
              <a:t>FACE: Hien Nguyen</a:t>
            </a:r>
          </a:p>
          <a:p>
            <a:pPr algn="ctr"/>
            <a:r>
              <a:rPr lang="en-US" b="1" dirty="0">
                <a:solidFill>
                  <a:srgbClr val="0000CC"/>
                </a:solidFill>
              </a:rPr>
              <a:t> </a:t>
            </a:r>
            <a:r>
              <a:rPr lang="en-US" b="1" dirty="0">
                <a:solidFill>
                  <a:srgbClr val="FF0000"/>
                </a:solidFill>
                <a:hlinkClick r:id="rId3">
                  <a:extLst>
                    <a:ext uri="{A12FA001-AC4F-418D-AE19-62706E023703}">
                      <ahyp:hlinkClr xmlns:ahyp="http://schemas.microsoft.com/office/drawing/2018/hyperlinkcolor" val="tx"/>
                    </a:ext>
                  </a:extLst>
                </a:hlinkClick>
              </a:rPr>
              <a:t>https://www.facebook.com/profile.php?id=100027092413846</a:t>
            </a:r>
            <a:endParaRPr lang="en-US" b="1" dirty="0">
              <a:solidFill>
                <a:srgbClr val="FF0000"/>
              </a:solidFill>
            </a:endParaRPr>
          </a:p>
          <a:p>
            <a:endParaRPr lang="vi-VN" dirty="0"/>
          </a:p>
        </p:txBody>
      </p:sp>
      <p:sp>
        <p:nvSpPr>
          <p:cNvPr id="4" name="Slide Number Placeholder 3"/>
          <p:cNvSpPr>
            <a:spLocks noGrp="1"/>
          </p:cNvSpPr>
          <p:nvPr>
            <p:ph type="sldNum" sz="quarter" idx="5"/>
          </p:nvPr>
        </p:nvSpPr>
        <p:spPr/>
        <p:txBody>
          <a:bodyPr/>
          <a:lstStyle/>
          <a:p>
            <a:fld id="{48FE3634-292B-4692-AE1A-1F71DC484212}" type="slidenum">
              <a:rPr lang="en-US" smtClean="0"/>
              <a:t>29</a:t>
            </a:fld>
            <a:endParaRPr lang="en-US"/>
          </a:p>
        </p:txBody>
      </p:sp>
    </p:spTree>
    <p:extLst>
      <p:ext uri="{BB962C8B-B14F-4D97-AF65-F5344CB8AC3E}">
        <p14:creationId xmlns:p14="http://schemas.microsoft.com/office/powerpoint/2010/main" val="17021743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b="1" dirty="0">
                <a:solidFill>
                  <a:srgbClr val="0000CC"/>
                </a:solidFill>
              </a:rPr>
              <a:t>BÀI GIẢNG Đ</a:t>
            </a:r>
            <a:r>
              <a:rPr lang="vi-VN" b="1" dirty="0">
                <a:solidFill>
                  <a:srgbClr val="0000CC"/>
                </a:solidFill>
              </a:rPr>
              <a:t>Ư</a:t>
            </a:r>
            <a:r>
              <a:rPr lang="en-US" b="1" dirty="0">
                <a:solidFill>
                  <a:srgbClr val="0000CC"/>
                </a:solidFill>
              </a:rPr>
              <a:t>ỢC THIẾT KẾ BỞI NGUYỄN HIỀN</a:t>
            </a:r>
          </a:p>
          <a:p>
            <a:pPr algn="ctr"/>
            <a:r>
              <a:rPr lang="en-US" b="1" dirty="0">
                <a:solidFill>
                  <a:srgbClr val="0000CC"/>
                </a:solidFill>
              </a:rPr>
              <a:t>FACE: Hien Nguyen</a:t>
            </a:r>
          </a:p>
          <a:p>
            <a:pPr algn="ctr"/>
            <a:r>
              <a:rPr lang="en-US" b="1" dirty="0">
                <a:solidFill>
                  <a:srgbClr val="0000CC"/>
                </a:solidFill>
              </a:rPr>
              <a:t> </a:t>
            </a:r>
            <a:r>
              <a:rPr lang="en-US" b="1" dirty="0">
                <a:solidFill>
                  <a:srgbClr val="FF0000"/>
                </a:solidFill>
                <a:hlinkClick r:id="rId3">
                  <a:extLst>
                    <a:ext uri="{A12FA001-AC4F-418D-AE19-62706E023703}">
                      <ahyp:hlinkClr xmlns:ahyp="http://schemas.microsoft.com/office/drawing/2018/hyperlinkcolor" val="tx"/>
                    </a:ext>
                  </a:extLst>
                </a:hlinkClick>
              </a:rPr>
              <a:t>https://www.facebook.com/profile.php?id=100027092413846</a:t>
            </a:r>
            <a:endParaRPr lang="en-US" b="1" dirty="0">
              <a:solidFill>
                <a:srgbClr val="FF0000"/>
              </a:solidFill>
            </a:endParaRPr>
          </a:p>
          <a:p>
            <a:endParaRPr lang="vi-VN" dirty="0"/>
          </a:p>
        </p:txBody>
      </p:sp>
    </p:spTree>
    <p:extLst>
      <p:ext uri="{BB962C8B-B14F-4D97-AF65-F5344CB8AC3E}">
        <p14:creationId xmlns:p14="http://schemas.microsoft.com/office/powerpoint/2010/main" val="13200889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b="1" dirty="0">
                <a:solidFill>
                  <a:srgbClr val="0000CC"/>
                </a:solidFill>
              </a:rPr>
              <a:t>BÀI GIẢNG Đ</a:t>
            </a:r>
            <a:r>
              <a:rPr lang="vi-VN" b="1" dirty="0">
                <a:solidFill>
                  <a:srgbClr val="0000CC"/>
                </a:solidFill>
              </a:rPr>
              <a:t>Ư</a:t>
            </a:r>
            <a:r>
              <a:rPr lang="en-US" b="1" dirty="0">
                <a:solidFill>
                  <a:srgbClr val="0000CC"/>
                </a:solidFill>
              </a:rPr>
              <a:t>ỢC THIẾT KẾ BỞI NGUYỄN HIỀN</a:t>
            </a:r>
          </a:p>
          <a:p>
            <a:pPr algn="ctr"/>
            <a:r>
              <a:rPr lang="en-US" b="1" dirty="0">
                <a:solidFill>
                  <a:srgbClr val="0000CC"/>
                </a:solidFill>
              </a:rPr>
              <a:t>FACE: Hien Nguyen</a:t>
            </a:r>
          </a:p>
          <a:p>
            <a:pPr algn="ctr"/>
            <a:r>
              <a:rPr lang="en-US" b="1" dirty="0">
                <a:solidFill>
                  <a:srgbClr val="0000CC"/>
                </a:solidFill>
              </a:rPr>
              <a:t> </a:t>
            </a:r>
            <a:r>
              <a:rPr lang="en-US" b="1" dirty="0">
                <a:solidFill>
                  <a:srgbClr val="FF0000"/>
                </a:solidFill>
                <a:hlinkClick r:id="rId3">
                  <a:extLst>
                    <a:ext uri="{A12FA001-AC4F-418D-AE19-62706E023703}">
                      <ahyp:hlinkClr xmlns:ahyp="http://schemas.microsoft.com/office/drawing/2018/hyperlinkcolor" val="tx"/>
                    </a:ext>
                  </a:extLst>
                </a:hlinkClick>
              </a:rPr>
              <a:t>https://www.facebook.com/profile.php?id=100027092413846</a:t>
            </a:r>
            <a:endParaRPr lang="en-US" b="1"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48FE3634-292B-4692-AE1A-1F71DC484212}" type="slidenum">
              <a:rPr lang="en-US" smtClean="0"/>
              <a:t>35</a:t>
            </a:fld>
            <a:endParaRPr lang="en-US"/>
          </a:p>
        </p:txBody>
      </p:sp>
    </p:spTree>
    <p:extLst>
      <p:ext uri="{BB962C8B-B14F-4D97-AF65-F5344CB8AC3E}">
        <p14:creationId xmlns:p14="http://schemas.microsoft.com/office/powerpoint/2010/main" val="21005205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48FE3634-292B-4692-AE1A-1F71DC484212}" type="slidenum">
              <a:rPr lang="en-US" smtClean="0"/>
              <a:t>36</a:t>
            </a:fld>
            <a:endParaRPr lang="en-US"/>
          </a:p>
        </p:txBody>
      </p:sp>
    </p:spTree>
    <p:extLst>
      <p:ext uri="{BB962C8B-B14F-4D97-AF65-F5344CB8AC3E}">
        <p14:creationId xmlns:p14="http://schemas.microsoft.com/office/powerpoint/2010/main" val="23413816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b="1" dirty="0">
                <a:solidFill>
                  <a:srgbClr val="0000CC"/>
                </a:solidFill>
              </a:rPr>
              <a:t>BÀI GIẢNG Đ</a:t>
            </a:r>
            <a:r>
              <a:rPr lang="vi-VN" b="1" dirty="0">
                <a:solidFill>
                  <a:srgbClr val="0000CC"/>
                </a:solidFill>
              </a:rPr>
              <a:t>Ư</a:t>
            </a:r>
            <a:r>
              <a:rPr lang="en-US" b="1" dirty="0">
                <a:solidFill>
                  <a:srgbClr val="0000CC"/>
                </a:solidFill>
              </a:rPr>
              <a:t>ỢC THIẾT KẾ BỞI NGUYỄN HIỀN</a:t>
            </a:r>
          </a:p>
          <a:p>
            <a:pPr algn="ctr"/>
            <a:r>
              <a:rPr lang="en-US" b="1" dirty="0">
                <a:solidFill>
                  <a:srgbClr val="0000CC"/>
                </a:solidFill>
              </a:rPr>
              <a:t>FACE: Hien Nguyen</a:t>
            </a:r>
          </a:p>
          <a:p>
            <a:pPr algn="ctr"/>
            <a:r>
              <a:rPr lang="en-US" b="1" dirty="0">
                <a:solidFill>
                  <a:srgbClr val="0000CC"/>
                </a:solidFill>
              </a:rPr>
              <a:t> </a:t>
            </a:r>
            <a:r>
              <a:rPr lang="en-US" b="1" dirty="0">
                <a:solidFill>
                  <a:srgbClr val="FF0000"/>
                </a:solidFill>
                <a:hlinkClick r:id="rId3">
                  <a:extLst>
                    <a:ext uri="{A12FA001-AC4F-418D-AE19-62706E023703}">
                      <ahyp:hlinkClr xmlns:ahyp="http://schemas.microsoft.com/office/drawing/2018/hyperlinkcolor" val="tx"/>
                    </a:ext>
                  </a:extLst>
                </a:hlinkClick>
              </a:rPr>
              <a:t>https://www.facebook.com/profile.php?id=100027092413846</a:t>
            </a:r>
            <a:endParaRPr lang="en-US" b="1" dirty="0">
              <a:solidFill>
                <a:srgbClr val="FF0000"/>
              </a:solidFill>
            </a:endParaRPr>
          </a:p>
          <a:p>
            <a:endParaRPr lang="vi-VN" dirty="0"/>
          </a:p>
        </p:txBody>
      </p:sp>
      <p:sp>
        <p:nvSpPr>
          <p:cNvPr id="4" name="Slide Number Placeholder 3"/>
          <p:cNvSpPr>
            <a:spLocks noGrp="1"/>
          </p:cNvSpPr>
          <p:nvPr>
            <p:ph type="sldNum" sz="quarter" idx="5"/>
          </p:nvPr>
        </p:nvSpPr>
        <p:spPr/>
        <p:txBody>
          <a:bodyPr/>
          <a:lstStyle/>
          <a:p>
            <a:fld id="{48FE3634-292B-4692-AE1A-1F71DC484212}" type="slidenum">
              <a:rPr lang="en-US" smtClean="0"/>
              <a:t>37</a:t>
            </a:fld>
            <a:endParaRPr lang="en-US"/>
          </a:p>
        </p:txBody>
      </p:sp>
    </p:spTree>
    <p:extLst>
      <p:ext uri="{BB962C8B-B14F-4D97-AF65-F5344CB8AC3E}">
        <p14:creationId xmlns:p14="http://schemas.microsoft.com/office/powerpoint/2010/main" val="10116348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48FE3634-292B-4692-AE1A-1F71DC484212}" type="slidenum">
              <a:rPr lang="en-US" smtClean="0"/>
              <a:t>8</a:t>
            </a:fld>
            <a:endParaRPr lang="en-US"/>
          </a:p>
        </p:txBody>
      </p:sp>
    </p:spTree>
    <p:extLst>
      <p:ext uri="{BB962C8B-B14F-4D97-AF65-F5344CB8AC3E}">
        <p14:creationId xmlns:p14="http://schemas.microsoft.com/office/powerpoint/2010/main" val="38869352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FE3634-292B-4692-AE1A-1F71DC484212}" type="slidenum">
              <a:rPr lang="en-US" smtClean="0"/>
              <a:t>15</a:t>
            </a:fld>
            <a:endParaRPr lang="en-US"/>
          </a:p>
        </p:txBody>
      </p:sp>
    </p:spTree>
    <p:extLst>
      <p:ext uri="{BB962C8B-B14F-4D97-AF65-F5344CB8AC3E}">
        <p14:creationId xmlns:p14="http://schemas.microsoft.com/office/powerpoint/2010/main" val="36521137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b="1" dirty="0">
                <a:solidFill>
                  <a:srgbClr val="0000CC"/>
                </a:solidFill>
              </a:rPr>
              <a:t>BÀI GIẢNG Đ</a:t>
            </a:r>
            <a:r>
              <a:rPr lang="vi-VN" b="1" dirty="0">
                <a:solidFill>
                  <a:srgbClr val="0000CC"/>
                </a:solidFill>
              </a:rPr>
              <a:t>Ư</a:t>
            </a:r>
            <a:r>
              <a:rPr lang="en-US" b="1" dirty="0">
                <a:solidFill>
                  <a:srgbClr val="0000CC"/>
                </a:solidFill>
              </a:rPr>
              <a:t>ỢC THIẾT KẾ BỞI NGUYỄN HIỀN</a:t>
            </a:r>
          </a:p>
          <a:p>
            <a:pPr algn="ctr"/>
            <a:r>
              <a:rPr lang="en-US" b="1" dirty="0">
                <a:solidFill>
                  <a:srgbClr val="0000CC"/>
                </a:solidFill>
              </a:rPr>
              <a:t>FACE: Hien Nguyen</a:t>
            </a:r>
          </a:p>
          <a:p>
            <a:pPr algn="ctr"/>
            <a:r>
              <a:rPr lang="en-US" b="1" dirty="0">
                <a:solidFill>
                  <a:srgbClr val="0000CC"/>
                </a:solidFill>
              </a:rPr>
              <a:t> </a:t>
            </a:r>
            <a:r>
              <a:rPr lang="en-US" b="1" dirty="0">
                <a:solidFill>
                  <a:srgbClr val="FF0000"/>
                </a:solidFill>
                <a:hlinkClick r:id="rId3">
                  <a:extLst>
                    <a:ext uri="{A12FA001-AC4F-418D-AE19-62706E023703}">
                      <ahyp:hlinkClr xmlns:ahyp="http://schemas.microsoft.com/office/drawing/2018/hyperlinkcolor" val="tx"/>
                    </a:ext>
                  </a:extLst>
                </a:hlinkClick>
              </a:rPr>
              <a:t>https://www.facebook.com/profile.php?id=100027092413846</a:t>
            </a:r>
            <a:endParaRPr lang="en-US" b="1" dirty="0">
              <a:solidFill>
                <a:srgbClr val="FF0000"/>
              </a:solidFill>
            </a:endParaRPr>
          </a:p>
          <a:p>
            <a:endParaRPr lang="vi-VN" dirty="0"/>
          </a:p>
        </p:txBody>
      </p:sp>
      <p:sp>
        <p:nvSpPr>
          <p:cNvPr id="4" name="Slide Number Placeholder 3"/>
          <p:cNvSpPr>
            <a:spLocks noGrp="1"/>
          </p:cNvSpPr>
          <p:nvPr>
            <p:ph type="sldNum" sz="quarter" idx="5"/>
          </p:nvPr>
        </p:nvSpPr>
        <p:spPr/>
        <p:txBody>
          <a:bodyPr/>
          <a:lstStyle/>
          <a:p>
            <a:fld id="{48FE3634-292B-4692-AE1A-1F71DC484212}" type="slidenum">
              <a:rPr lang="en-US" smtClean="0"/>
              <a:t>16</a:t>
            </a:fld>
            <a:endParaRPr lang="en-US"/>
          </a:p>
        </p:txBody>
      </p:sp>
    </p:spTree>
    <p:extLst>
      <p:ext uri="{BB962C8B-B14F-4D97-AF65-F5344CB8AC3E}">
        <p14:creationId xmlns:p14="http://schemas.microsoft.com/office/powerpoint/2010/main" val="38961345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b="1" dirty="0">
                <a:solidFill>
                  <a:srgbClr val="0000CC"/>
                </a:solidFill>
              </a:rPr>
              <a:t>BÀI GIẢNG Đ</a:t>
            </a:r>
            <a:r>
              <a:rPr lang="vi-VN" b="1" dirty="0">
                <a:solidFill>
                  <a:srgbClr val="0000CC"/>
                </a:solidFill>
              </a:rPr>
              <a:t>Ư</a:t>
            </a:r>
            <a:r>
              <a:rPr lang="en-US" b="1" dirty="0">
                <a:solidFill>
                  <a:srgbClr val="0000CC"/>
                </a:solidFill>
              </a:rPr>
              <a:t>ỢC THIẾT KẾ BỞI NGUYỄN HIỀN</a:t>
            </a:r>
          </a:p>
          <a:p>
            <a:pPr algn="ctr"/>
            <a:r>
              <a:rPr lang="en-US" b="1" dirty="0">
                <a:solidFill>
                  <a:srgbClr val="0000CC"/>
                </a:solidFill>
              </a:rPr>
              <a:t>FACE: Hien Nguyen</a:t>
            </a:r>
          </a:p>
          <a:p>
            <a:pPr algn="ctr"/>
            <a:r>
              <a:rPr lang="en-US" b="1" dirty="0">
                <a:solidFill>
                  <a:srgbClr val="0000CC"/>
                </a:solidFill>
              </a:rPr>
              <a:t> </a:t>
            </a:r>
            <a:r>
              <a:rPr lang="en-US" b="1" dirty="0">
                <a:solidFill>
                  <a:srgbClr val="FF0000"/>
                </a:solidFill>
                <a:hlinkClick r:id="rId3">
                  <a:extLst>
                    <a:ext uri="{A12FA001-AC4F-418D-AE19-62706E023703}">
                      <ahyp:hlinkClr xmlns:ahyp="http://schemas.microsoft.com/office/drawing/2018/hyperlinkcolor" val="tx"/>
                    </a:ext>
                  </a:extLst>
                </a:hlinkClick>
              </a:rPr>
              <a:t>https://www.facebook.com/profile.php?id=100027092413846</a:t>
            </a:r>
            <a:endParaRPr lang="en-US" b="1" dirty="0">
              <a:solidFill>
                <a:srgbClr val="FF0000"/>
              </a:solidFill>
            </a:endParaRPr>
          </a:p>
          <a:p>
            <a:endParaRPr lang="vi-VN" dirty="0"/>
          </a:p>
        </p:txBody>
      </p:sp>
      <p:sp>
        <p:nvSpPr>
          <p:cNvPr id="4" name="Slide Number Placeholder 3"/>
          <p:cNvSpPr>
            <a:spLocks noGrp="1"/>
          </p:cNvSpPr>
          <p:nvPr>
            <p:ph type="sldNum" sz="quarter" idx="5"/>
          </p:nvPr>
        </p:nvSpPr>
        <p:spPr/>
        <p:txBody>
          <a:bodyPr/>
          <a:lstStyle/>
          <a:p>
            <a:fld id="{48FE3634-292B-4692-AE1A-1F71DC484212}" type="slidenum">
              <a:rPr lang="en-US" smtClean="0"/>
              <a:t>18</a:t>
            </a:fld>
            <a:endParaRPr lang="en-US"/>
          </a:p>
        </p:txBody>
      </p:sp>
    </p:spTree>
    <p:extLst>
      <p:ext uri="{BB962C8B-B14F-4D97-AF65-F5344CB8AC3E}">
        <p14:creationId xmlns:p14="http://schemas.microsoft.com/office/powerpoint/2010/main" val="18049455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b="1" dirty="0">
                <a:solidFill>
                  <a:srgbClr val="0000CC"/>
                </a:solidFill>
              </a:rPr>
              <a:t>BÀI GIẢNG Đ</a:t>
            </a:r>
            <a:r>
              <a:rPr lang="vi-VN" b="1" dirty="0">
                <a:solidFill>
                  <a:srgbClr val="0000CC"/>
                </a:solidFill>
              </a:rPr>
              <a:t>Ư</a:t>
            </a:r>
            <a:r>
              <a:rPr lang="en-US" b="1" dirty="0">
                <a:solidFill>
                  <a:srgbClr val="0000CC"/>
                </a:solidFill>
              </a:rPr>
              <a:t>ỢC THIẾT KẾ BỞI NGUYỄN HIỀN</a:t>
            </a:r>
          </a:p>
          <a:p>
            <a:pPr algn="ctr"/>
            <a:r>
              <a:rPr lang="en-US" b="1" dirty="0">
                <a:solidFill>
                  <a:srgbClr val="0000CC"/>
                </a:solidFill>
              </a:rPr>
              <a:t>FACE: Hien Nguyen</a:t>
            </a:r>
          </a:p>
          <a:p>
            <a:pPr algn="ctr"/>
            <a:r>
              <a:rPr lang="en-US" b="1" dirty="0">
                <a:solidFill>
                  <a:srgbClr val="0000CC"/>
                </a:solidFill>
              </a:rPr>
              <a:t> </a:t>
            </a:r>
            <a:r>
              <a:rPr lang="en-US" b="1" dirty="0">
                <a:solidFill>
                  <a:srgbClr val="FF0000"/>
                </a:solidFill>
                <a:hlinkClick r:id="rId3">
                  <a:extLst>
                    <a:ext uri="{A12FA001-AC4F-418D-AE19-62706E023703}">
                      <ahyp:hlinkClr xmlns:ahyp="http://schemas.microsoft.com/office/drawing/2018/hyperlinkcolor" val="tx"/>
                    </a:ext>
                  </a:extLst>
                </a:hlinkClick>
              </a:rPr>
              <a:t>https://www.facebook.com/profile.php?id=100027092413846</a:t>
            </a:r>
            <a:endParaRPr lang="en-US" b="1" dirty="0">
              <a:solidFill>
                <a:srgbClr val="FF0000"/>
              </a:solidFill>
            </a:endParaRPr>
          </a:p>
          <a:p>
            <a:endParaRPr lang="vi-VN" dirty="0"/>
          </a:p>
        </p:txBody>
      </p:sp>
      <p:sp>
        <p:nvSpPr>
          <p:cNvPr id="4" name="Slide Number Placeholder 3"/>
          <p:cNvSpPr>
            <a:spLocks noGrp="1"/>
          </p:cNvSpPr>
          <p:nvPr>
            <p:ph type="sldNum" sz="quarter" idx="5"/>
          </p:nvPr>
        </p:nvSpPr>
        <p:spPr/>
        <p:txBody>
          <a:bodyPr/>
          <a:lstStyle/>
          <a:p>
            <a:fld id="{48FE3634-292B-4692-AE1A-1F71DC484212}" type="slidenum">
              <a:rPr lang="en-US" smtClean="0"/>
              <a:t>20</a:t>
            </a:fld>
            <a:endParaRPr lang="en-US"/>
          </a:p>
        </p:txBody>
      </p:sp>
    </p:spTree>
    <p:extLst>
      <p:ext uri="{BB962C8B-B14F-4D97-AF65-F5344CB8AC3E}">
        <p14:creationId xmlns:p14="http://schemas.microsoft.com/office/powerpoint/2010/main" val="17542549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b="1" dirty="0">
                <a:solidFill>
                  <a:srgbClr val="0000CC"/>
                </a:solidFill>
              </a:rPr>
              <a:t>BÀI GIẢNG Đ</a:t>
            </a:r>
            <a:r>
              <a:rPr lang="vi-VN" b="1" dirty="0">
                <a:solidFill>
                  <a:srgbClr val="0000CC"/>
                </a:solidFill>
              </a:rPr>
              <a:t>Ư</a:t>
            </a:r>
            <a:r>
              <a:rPr lang="en-US" b="1" dirty="0">
                <a:solidFill>
                  <a:srgbClr val="0000CC"/>
                </a:solidFill>
              </a:rPr>
              <a:t>ỢC THIẾT KẾ BỞI NGUYỄN HIỀN</a:t>
            </a:r>
          </a:p>
          <a:p>
            <a:pPr algn="ctr"/>
            <a:r>
              <a:rPr lang="en-US" b="1" dirty="0">
                <a:solidFill>
                  <a:srgbClr val="0000CC"/>
                </a:solidFill>
              </a:rPr>
              <a:t>FACE: Hien Nguyen</a:t>
            </a:r>
          </a:p>
          <a:p>
            <a:pPr algn="ctr"/>
            <a:r>
              <a:rPr lang="en-US" b="1" dirty="0">
                <a:solidFill>
                  <a:srgbClr val="0000CC"/>
                </a:solidFill>
              </a:rPr>
              <a:t> </a:t>
            </a:r>
            <a:r>
              <a:rPr lang="en-US" b="1" dirty="0">
                <a:solidFill>
                  <a:srgbClr val="FF0000"/>
                </a:solidFill>
                <a:hlinkClick r:id="rId3">
                  <a:extLst>
                    <a:ext uri="{A12FA001-AC4F-418D-AE19-62706E023703}">
                      <ahyp:hlinkClr xmlns:ahyp="http://schemas.microsoft.com/office/drawing/2018/hyperlinkcolor" val="tx"/>
                    </a:ext>
                  </a:extLst>
                </a:hlinkClick>
              </a:rPr>
              <a:t>https://www.facebook.com/profile.php?id=100027092413846</a:t>
            </a:r>
            <a:endParaRPr lang="en-US" b="1" dirty="0">
              <a:solidFill>
                <a:srgbClr val="FF0000"/>
              </a:solidFill>
            </a:endParaRPr>
          </a:p>
          <a:p>
            <a:endParaRPr lang="vi-VN" dirty="0"/>
          </a:p>
        </p:txBody>
      </p:sp>
      <p:sp>
        <p:nvSpPr>
          <p:cNvPr id="4" name="Slide Number Placeholder 3"/>
          <p:cNvSpPr>
            <a:spLocks noGrp="1"/>
          </p:cNvSpPr>
          <p:nvPr>
            <p:ph type="sldNum" sz="quarter" idx="5"/>
          </p:nvPr>
        </p:nvSpPr>
        <p:spPr/>
        <p:txBody>
          <a:bodyPr/>
          <a:lstStyle/>
          <a:p>
            <a:fld id="{48FE3634-292B-4692-AE1A-1F71DC484212}" type="slidenum">
              <a:rPr lang="en-US" smtClean="0"/>
              <a:t>23</a:t>
            </a:fld>
            <a:endParaRPr lang="en-US"/>
          </a:p>
        </p:txBody>
      </p:sp>
    </p:spTree>
    <p:extLst>
      <p:ext uri="{BB962C8B-B14F-4D97-AF65-F5344CB8AC3E}">
        <p14:creationId xmlns:p14="http://schemas.microsoft.com/office/powerpoint/2010/main" val="20999417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b="1" dirty="0">
                <a:solidFill>
                  <a:srgbClr val="0000CC"/>
                </a:solidFill>
              </a:rPr>
              <a:t>BÀI GIẢNG Đ</a:t>
            </a:r>
            <a:r>
              <a:rPr lang="vi-VN" b="1" dirty="0">
                <a:solidFill>
                  <a:srgbClr val="0000CC"/>
                </a:solidFill>
              </a:rPr>
              <a:t>Ư</a:t>
            </a:r>
            <a:r>
              <a:rPr lang="en-US" b="1" dirty="0">
                <a:solidFill>
                  <a:srgbClr val="0000CC"/>
                </a:solidFill>
              </a:rPr>
              <a:t>ỢC THIẾT KẾ BỞI NGUYỄN HIỀN</a:t>
            </a:r>
          </a:p>
          <a:p>
            <a:pPr algn="ctr"/>
            <a:r>
              <a:rPr lang="en-US" b="1" dirty="0">
                <a:solidFill>
                  <a:srgbClr val="0000CC"/>
                </a:solidFill>
              </a:rPr>
              <a:t>FACE: Hien Nguyen</a:t>
            </a:r>
          </a:p>
          <a:p>
            <a:pPr algn="ctr"/>
            <a:r>
              <a:rPr lang="en-US" b="1" dirty="0">
                <a:solidFill>
                  <a:srgbClr val="0000CC"/>
                </a:solidFill>
              </a:rPr>
              <a:t> </a:t>
            </a:r>
            <a:r>
              <a:rPr lang="en-US" b="1" dirty="0">
                <a:solidFill>
                  <a:srgbClr val="FF0000"/>
                </a:solidFill>
                <a:hlinkClick r:id="rId3">
                  <a:extLst>
                    <a:ext uri="{A12FA001-AC4F-418D-AE19-62706E023703}">
                      <ahyp:hlinkClr xmlns:ahyp="http://schemas.microsoft.com/office/drawing/2018/hyperlinkcolor" val="tx"/>
                    </a:ext>
                  </a:extLst>
                </a:hlinkClick>
              </a:rPr>
              <a:t>https://www.facebook.com/profile.php?id=100027092413846</a:t>
            </a:r>
            <a:endParaRPr lang="en-US" b="1"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14258509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b="1" dirty="0">
                <a:solidFill>
                  <a:srgbClr val="0000CC"/>
                </a:solidFill>
              </a:rPr>
              <a:t>BÀI GIẢNG Đ</a:t>
            </a:r>
            <a:r>
              <a:rPr lang="vi-VN" b="1" dirty="0">
                <a:solidFill>
                  <a:srgbClr val="0000CC"/>
                </a:solidFill>
              </a:rPr>
              <a:t>Ư</a:t>
            </a:r>
            <a:r>
              <a:rPr lang="en-US" b="1" dirty="0">
                <a:solidFill>
                  <a:srgbClr val="0000CC"/>
                </a:solidFill>
              </a:rPr>
              <a:t>ỢC THIẾT KẾ BỞI NGUYỄN HIỀN</a:t>
            </a:r>
          </a:p>
          <a:p>
            <a:pPr algn="ctr"/>
            <a:r>
              <a:rPr lang="en-US" b="1" dirty="0">
                <a:solidFill>
                  <a:srgbClr val="0000CC"/>
                </a:solidFill>
              </a:rPr>
              <a:t>FACE: Hien Nguyen</a:t>
            </a:r>
          </a:p>
          <a:p>
            <a:pPr algn="ctr"/>
            <a:r>
              <a:rPr lang="en-US" b="1" dirty="0">
                <a:solidFill>
                  <a:srgbClr val="0000CC"/>
                </a:solidFill>
              </a:rPr>
              <a:t> </a:t>
            </a:r>
            <a:r>
              <a:rPr lang="en-US" b="1" dirty="0">
                <a:solidFill>
                  <a:srgbClr val="FF0000"/>
                </a:solidFill>
                <a:hlinkClick r:id="rId3">
                  <a:extLst>
                    <a:ext uri="{A12FA001-AC4F-418D-AE19-62706E023703}">
                      <ahyp:hlinkClr xmlns:ahyp="http://schemas.microsoft.com/office/drawing/2018/hyperlinkcolor" val="tx"/>
                    </a:ext>
                  </a:extLst>
                </a:hlinkClick>
              </a:rPr>
              <a:t>https://www.facebook.com/profile.php?id=100027092413846</a:t>
            </a:r>
            <a:endParaRPr lang="en-US" b="1" dirty="0">
              <a:solidFill>
                <a:srgbClr val="FF0000"/>
              </a:solidFill>
            </a:endParaRPr>
          </a:p>
          <a:p>
            <a:endParaRPr lang="vi-VN" dirty="0"/>
          </a:p>
        </p:txBody>
      </p:sp>
      <p:sp>
        <p:nvSpPr>
          <p:cNvPr id="4" name="Slide Number Placeholder 3"/>
          <p:cNvSpPr>
            <a:spLocks noGrp="1"/>
          </p:cNvSpPr>
          <p:nvPr>
            <p:ph type="sldNum" sz="quarter" idx="5"/>
          </p:nvPr>
        </p:nvSpPr>
        <p:spPr/>
        <p:txBody>
          <a:bodyPr/>
          <a:lstStyle/>
          <a:p>
            <a:fld id="{48FE3634-292B-4692-AE1A-1F71DC484212}" type="slidenum">
              <a:rPr lang="en-US" smtClean="0"/>
              <a:t>26</a:t>
            </a:fld>
            <a:endParaRPr lang="en-US"/>
          </a:p>
        </p:txBody>
      </p:sp>
    </p:spTree>
    <p:extLst>
      <p:ext uri="{BB962C8B-B14F-4D97-AF65-F5344CB8AC3E}">
        <p14:creationId xmlns:p14="http://schemas.microsoft.com/office/powerpoint/2010/main" val="8358579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1EBD0CC-E3E2-4331-AA06-EBB8ADD6037D}" type="datetimeFigureOut">
              <a:rPr lang="en-US" smtClean="0"/>
              <a:t>5/17/2025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634F2D-4F96-4A1A-A648-518B1AFE058E}" type="slidenum">
              <a:rPr lang="en-US" smtClean="0"/>
              <a:t>‹#›</a:t>
            </a:fld>
            <a:endParaRPr lang="en-US"/>
          </a:p>
        </p:txBody>
      </p:sp>
    </p:spTree>
    <p:extLst>
      <p:ext uri="{BB962C8B-B14F-4D97-AF65-F5344CB8AC3E}">
        <p14:creationId xmlns:p14="http://schemas.microsoft.com/office/powerpoint/2010/main" val="777472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96E9AE-D825-4BD0-BE5A-45DB0766ABA4}" type="datetimeFigureOut">
              <a:rPr lang="vi-VN" smtClean="0"/>
              <a:pPr/>
              <a:t>17/05/2025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CC31CC28-F2B6-4965-B7FC-4FA9EABECE12}" type="slidenum">
              <a:rPr lang="vi-VN" smtClean="0"/>
              <a:pPr/>
              <a:t>‹#›</a:t>
            </a:fld>
            <a:endParaRPr lang="vi-VN"/>
          </a:p>
        </p:txBody>
      </p:sp>
    </p:spTree>
    <p:extLst>
      <p:ext uri="{BB962C8B-B14F-4D97-AF65-F5344CB8AC3E}">
        <p14:creationId xmlns:p14="http://schemas.microsoft.com/office/powerpoint/2010/main" val="1440343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EBD0CC-E3E2-4331-AA06-EBB8ADD6037D}" type="datetimeFigureOut">
              <a:rPr lang="en-US" smtClean="0"/>
              <a:t>5/17/2025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634F2D-4F96-4A1A-A648-518B1AFE058E}" type="slidenum">
              <a:rPr lang="en-US" smtClean="0"/>
              <a:t>‹#›</a:t>
            </a:fld>
            <a:endParaRPr lang="en-US"/>
          </a:p>
        </p:txBody>
      </p:sp>
    </p:spTree>
    <p:extLst>
      <p:ext uri="{BB962C8B-B14F-4D97-AF65-F5344CB8AC3E}">
        <p14:creationId xmlns:p14="http://schemas.microsoft.com/office/powerpoint/2010/main" val="40372366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Content with Caption">
    <p:spTree>
      <p:nvGrpSpPr>
        <p:cNvPr id="1" name=""/>
        <p:cNvGrpSpPr/>
        <p:nvPr/>
      </p:nvGrpSpPr>
      <p:grpSpPr>
        <a:xfrm>
          <a:off x="0" y="0"/>
          <a:ext cx="0" cy="0"/>
          <a:chOff x="0" y="0"/>
          <a:chExt cx="0" cy="0"/>
        </a:xfrm>
      </p:grpSpPr>
      <p:sp>
        <p:nvSpPr>
          <p:cNvPr id="13" name="Freeform 17">
            <a:extLst>
              <a:ext uri="{FF2B5EF4-FFF2-40B4-BE49-F238E27FC236}">
                <a16:creationId xmlns:a16="http://schemas.microsoft.com/office/drawing/2014/main" id="{F00510D4-679A-4B44-AFFD-FD1FF3551A62}"/>
              </a:ext>
            </a:extLst>
          </p:cNvPr>
          <p:cNvSpPr/>
          <p:nvPr userDrawn="1"/>
        </p:nvSpPr>
        <p:spPr>
          <a:xfrm>
            <a:off x="280793" y="1122218"/>
            <a:ext cx="11720707" cy="5564332"/>
          </a:xfrm>
          <a:prstGeom prst="rect">
            <a:avLst/>
          </a:prstGeom>
          <a:solidFill>
            <a:srgbClr val="FFFFFF"/>
          </a:solidFill>
          <a:ln w="25400" cap="flat" cmpd="sng" algn="ctr">
            <a:solidFill>
              <a:srgbClr val="00B05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a:endParaRPr>
          </a:p>
        </p:txBody>
      </p:sp>
      <p:grpSp>
        <p:nvGrpSpPr>
          <p:cNvPr id="14" name="Group 13">
            <a:extLst>
              <a:ext uri="{FF2B5EF4-FFF2-40B4-BE49-F238E27FC236}">
                <a16:creationId xmlns:a16="http://schemas.microsoft.com/office/drawing/2014/main" id="{72B9509B-2605-49B8-82AA-4026BF3B536B}"/>
              </a:ext>
            </a:extLst>
          </p:cNvPr>
          <p:cNvGrpSpPr/>
          <p:nvPr userDrawn="1"/>
        </p:nvGrpSpPr>
        <p:grpSpPr>
          <a:xfrm>
            <a:off x="377049" y="255820"/>
            <a:ext cx="2637181" cy="2062663"/>
            <a:chOff x="237072" y="234585"/>
            <a:chExt cx="1448294" cy="1448294"/>
          </a:xfrm>
        </p:grpSpPr>
        <p:sp>
          <p:nvSpPr>
            <p:cNvPr id="15" name="Oval 14">
              <a:extLst>
                <a:ext uri="{FF2B5EF4-FFF2-40B4-BE49-F238E27FC236}">
                  <a16:creationId xmlns:a16="http://schemas.microsoft.com/office/drawing/2014/main" id="{7E9B5808-68F7-4A14-A759-6246698FF09F}"/>
                </a:ext>
              </a:extLst>
            </p:cNvPr>
            <p:cNvSpPr/>
            <p:nvPr/>
          </p:nvSpPr>
          <p:spPr>
            <a:xfrm>
              <a:off x="237072" y="234585"/>
              <a:ext cx="1448294" cy="1448294"/>
            </a:xfrm>
            <a:prstGeom prst="ellipse">
              <a:avLst/>
            </a:prstGeom>
            <a:solidFill>
              <a:srgbClr val="B7D574"/>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a:endParaRPr>
            </a:p>
          </p:txBody>
        </p:sp>
        <p:sp>
          <p:nvSpPr>
            <p:cNvPr id="16" name="Oval 15">
              <a:extLst>
                <a:ext uri="{FF2B5EF4-FFF2-40B4-BE49-F238E27FC236}">
                  <a16:creationId xmlns:a16="http://schemas.microsoft.com/office/drawing/2014/main" id="{DD9337EE-9449-4FAF-8ADB-03892A796D0C}"/>
                </a:ext>
              </a:extLst>
            </p:cNvPr>
            <p:cNvSpPr/>
            <p:nvPr/>
          </p:nvSpPr>
          <p:spPr>
            <a:xfrm>
              <a:off x="283311" y="280824"/>
              <a:ext cx="1355815" cy="1355815"/>
            </a:xfrm>
            <a:prstGeom prst="ellipse">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a:endParaRPr>
            </a:p>
          </p:txBody>
        </p:sp>
        <p:sp>
          <p:nvSpPr>
            <p:cNvPr id="17" name="Oval 16">
              <a:extLst>
                <a:ext uri="{FF2B5EF4-FFF2-40B4-BE49-F238E27FC236}">
                  <a16:creationId xmlns:a16="http://schemas.microsoft.com/office/drawing/2014/main" id="{7229F8EB-2732-4CE9-8470-DB69792CAA1E}"/>
                </a:ext>
              </a:extLst>
            </p:cNvPr>
            <p:cNvSpPr/>
            <p:nvPr/>
          </p:nvSpPr>
          <p:spPr>
            <a:xfrm>
              <a:off x="244823" y="252246"/>
              <a:ext cx="1419087" cy="1419087"/>
            </a:xfrm>
            <a:prstGeom prst="ellipse">
              <a:avLst/>
            </a:prstGeom>
            <a:noFill/>
            <a:ln w="9525" cap="flat" cmpd="sng" algn="ctr">
              <a:solidFill>
                <a:srgbClr val="BAE5E4">
                  <a:lumMod val="25000"/>
                </a:srgbClr>
              </a:solidFill>
              <a:prstDash val="dash"/>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a:endParaRPr>
            </a:p>
          </p:txBody>
        </p:sp>
      </p:grpSp>
    </p:spTree>
    <p:extLst>
      <p:ext uri="{BB962C8B-B14F-4D97-AF65-F5344CB8AC3E}">
        <p14:creationId xmlns:p14="http://schemas.microsoft.com/office/powerpoint/2010/main" val="2422432834"/>
      </p:ext>
    </p:extLst>
  </p:cSld>
  <p:clrMapOvr>
    <a:masterClrMapping/>
  </p:clrMapOvr>
  <p:transition spd="slow">
    <p:cover dir="r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1_Title and Vertical Tex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FE1EAE2-2D75-466D-AF47-208DCDA32730}"/>
              </a:ext>
            </a:extLst>
          </p:cNvPr>
          <p:cNvSpPr>
            <a:spLocks noGrp="1"/>
          </p:cNvSpPr>
          <p:nvPr>
            <p:ph type="dt" sz="half" idx="10"/>
          </p:nvPr>
        </p:nvSpPr>
        <p:spPr/>
        <p:txBody>
          <a:bodyPr/>
          <a:lstStyle/>
          <a:p>
            <a:fld id="{11EBD0CC-E3E2-4331-AA06-EBB8ADD6037D}" type="datetimeFigureOut">
              <a:rPr lang="en-US" smtClean="0"/>
              <a:t>5/17/2025</a:t>
            </a:fld>
            <a:endParaRPr lang="en-US"/>
          </a:p>
        </p:txBody>
      </p:sp>
      <p:sp>
        <p:nvSpPr>
          <p:cNvPr id="5" name="Footer Placeholder 4">
            <a:extLst>
              <a:ext uri="{FF2B5EF4-FFF2-40B4-BE49-F238E27FC236}">
                <a16:creationId xmlns:a16="http://schemas.microsoft.com/office/drawing/2014/main" id="{A33A7CAC-56E0-43EC-9C88-5F957FB61D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17C680-3799-40B0-ABB3-F65E69A1A056}"/>
              </a:ext>
            </a:extLst>
          </p:cNvPr>
          <p:cNvSpPr>
            <a:spLocks noGrp="1"/>
          </p:cNvSpPr>
          <p:nvPr>
            <p:ph type="sldNum" sz="quarter" idx="12"/>
          </p:nvPr>
        </p:nvSpPr>
        <p:spPr/>
        <p:txBody>
          <a:bodyPr/>
          <a:lstStyle/>
          <a:p>
            <a:fld id="{37634F2D-4F96-4A1A-A648-518B1AFE058E}" type="slidenum">
              <a:rPr lang="en-US" smtClean="0"/>
              <a:t>‹#›</a:t>
            </a:fld>
            <a:endParaRPr lang="en-US"/>
          </a:p>
        </p:txBody>
      </p:sp>
      <p:pic>
        <p:nvPicPr>
          <p:cNvPr id="7" name="10">
            <a:extLst>
              <a:ext uri="{FF2B5EF4-FFF2-40B4-BE49-F238E27FC236}">
                <a16:creationId xmlns:a16="http://schemas.microsoft.com/office/drawing/2014/main" id="{3DF38B27-1082-401F-91DD-A33BC451FD79}"/>
              </a:ext>
            </a:extLst>
          </p:cNvPr>
          <p:cNvPicPr>
            <a:picLocks noChangeAspect="1"/>
          </p:cNvPicPr>
          <p:nvPr userDrawn="1"/>
        </p:nvPicPr>
        <p:blipFill>
          <a:blip r:embed="rId2" cstate="screen"/>
          <a:stretch>
            <a:fillRect/>
          </a:stretch>
        </p:blipFill>
        <p:spPr>
          <a:xfrm>
            <a:off x="4301603" y="4901803"/>
            <a:ext cx="7918522" cy="1956197"/>
          </a:xfrm>
          <a:prstGeom prst="rect">
            <a:avLst/>
          </a:prstGeom>
        </p:spPr>
      </p:pic>
      <p:pic>
        <p:nvPicPr>
          <p:cNvPr id="8" name="13">
            <a:extLst>
              <a:ext uri="{FF2B5EF4-FFF2-40B4-BE49-F238E27FC236}">
                <a16:creationId xmlns:a16="http://schemas.microsoft.com/office/drawing/2014/main" id="{DC523EAF-88A8-4AA0-9FCC-904DE7B06366}"/>
              </a:ext>
            </a:extLst>
          </p:cNvPr>
          <p:cNvPicPr>
            <a:picLocks noChangeAspect="1"/>
          </p:cNvPicPr>
          <p:nvPr userDrawn="1"/>
        </p:nvPicPr>
        <p:blipFill>
          <a:blip r:embed="rId3"/>
          <a:stretch>
            <a:fillRect/>
          </a:stretch>
        </p:blipFill>
        <p:spPr>
          <a:xfrm>
            <a:off x="8800215" y="4001444"/>
            <a:ext cx="3419910" cy="2720031"/>
          </a:xfrm>
          <a:prstGeom prst="rect">
            <a:avLst/>
          </a:prstGeom>
        </p:spPr>
      </p:pic>
      <p:pic>
        <p:nvPicPr>
          <p:cNvPr id="9" name="16">
            <a:extLst>
              <a:ext uri="{FF2B5EF4-FFF2-40B4-BE49-F238E27FC236}">
                <a16:creationId xmlns:a16="http://schemas.microsoft.com/office/drawing/2014/main" id="{112F61C9-C7A0-409F-98FF-3A8B41055B1E}"/>
              </a:ext>
            </a:extLst>
          </p:cNvPr>
          <p:cNvPicPr>
            <a:picLocks noChangeAspect="1"/>
          </p:cNvPicPr>
          <p:nvPr userDrawn="1"/>
        </p:nvPicPr>
        <p:blipFill>
          <a:blip r:embed="rId2" cstate="screen"/>
          <a:stretch>
            <a:fillRect/>
          </a:stretch>
        </p:blipFill>
        <p:spPr>
          <a:xfrm>
            <a:off x="0" y="4901803"/>
            <a:ext cx="7918522" cy="1956197"/>
          </a:xfrm>
          <a:prstGeom prst="rect">
            <a:avLst/>
          </a:prstGeom>
        </p:spPr>
      </p:pic>
    </p:spTree>
    <p:extLst>
      <p:ext uri="{BB962C8B-B14F-4D97-AF65-F5344CB8AC3E}">
        <p14:creationId xmlns:p14="http://schemas.microsoft.com/office/powerpoint/2010/main" val="2137588228"/>
      </p:ext>
    </p:extLst>
  </p:cSld>
  <p:clrMapOvr>
    <a:masterClrMapping/>
  </p:clrMapOvr>
  <p:transition spd="slow">
    <p:cover dir="rd"/>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1_Title Only">
    <p:spTree>
      <p:nvGrpSpPr>
        <p:cNvPr id="1" name=""/>
        <p:cNvGrpSpPr/>
        <p:nvPr/>
      </p:nvGrpSpPr>
      <p:grpSpPr>
        <a:xfrm>
          <a:off x="0" y="0"/>
          <a:ext cx="0" cy="0"/>
          <a:chOff x="0" y="0"/>
          <a:chExt cx="0" cy="0"/>
        </a:xfrm>
      </p:grpSpPr>
      <p:sp>
        <p:nvSpPr>
          <p:cNvPr id="11" name="Freeform 17">
            <a:extLst>
              <a:ext uri="{FF2B5EF4-FFF2-40B4-BE49-F238E27FC236}">
                <a16:creationId xmlns:a16="http://schemas.microsoft.com/office/drawing/2014/main" id="{11AD8B8B-499E-4064-9606-1DD7568A748C}"/>
              </a:ext>
            </a:extLst>
          </p:cNvPr>
          <p:cNvSpPr/>
          <p:nvPr userDrawn="1"/>
        </p:nvSpPr>
        <p:spPr>
          <a:xfrm>
            <a:off x="247076" y="287079"/>
            <a:ext cx="11697847" cy="6434396"/>
          </a:xfrm>
          <a:prstGeom prst="roundRect">
            <a:avLst>
              <a:gd name="adj" fmla="val 8405"/>
            </a:avLst>
          </a:prstGeom>
          <a:solidFill>
            <a:srgbClr val="FFFFFF"/>
          </a:solidFill>
          <a:ln w="25400" cap="flat" cmpd="sng" algn="ctr">
            <a:solidFill>
              <a:schemeClr val="bg1">
                <a:lumMod val="85000"/>
              </a:schemeClr>
            </a:solidFill>
            <a:prstDash val="lgDash"/>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BAE5E4"/>
              </a:solidFill>
              <a:effectLst/>
              <a:uLnTx/>
              <a:uFillTx/>
              <a:latin typeface="Arial-Rounded"/>
              <a:ea typeface="Arial-Rounded"/>
              <a:cs typeface="+mn-cs"/>
              <a:sym typeface="Arial"/>
            </a:endParaRPr>
          </a:p>
        </p:txBody>
      </p:sp>
      <p:sp>
        <p:nvSpPr>
          <p:cNvPr id="3" name="Date Placeholder 2">
            <a:extLst>
              <a:ext uri="{FF2B5EF4-FFF2-40B4-BE49-F238E27FC236}">
                <a16:creationId xmlns:a16="http://schemas.microsoft.com/office/drawing/2014/main" id="{523D60F7-56F1-4181-BD85-F81551044A2A}"/>
              </a:ext>
            </a:extLst>
          </p:cNvPr>
          <p:cNvSpPr>
            <a:spLocks noGrp="1"/>
          </p:cNvSpPr>
          <p:nvPr>
            <p:ph type="dt" sz="half" idx="10"/>
          </p:nvPr>
        </p:nvSpPr>
        <p:spPr/>
        <p:txBody>
          <a:bodyPr/>
          <a:lstStyle/>
          <a:p>
            <a:fld id="{11EBD0CC-E3E2-4331-AA06-EBB8ADD6037D}" type="datetimeFigureOut">
              <a:rPr lang="en-US" smtClean="0"/>
              <a:t>5/17/2025</a:t>
            </a:fld>
            <a:endParaRPr lang="en-US"/>
          </a:p>
        </p:txBody>
      </p:sp>
      <p:sp>
        <p:nvSpPr>
          <p:cNvPr id="4" name="Footer Placeholder 3">
            <a:extLst>
              <a:ext uri="{FF2B5EF4-FFF2-40B4-BE49-F238E27FC236}">
                <a16:creationId xmlns:a16="http://schemas.microsoft.com/office/drawing/2014/main" id="{8DF30DBA-58E9-471D-B31C-7704066C109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A268F58-8D48-4EEB-8630-35022767B45A}"/>
              </a:ext>
            </a:extLst>
          </p:cNvPr>
          <p:cNvSpPr>
            <a:spLocks noGrp="1"/>
          </p:cNvSpPr>
          <p:nvPr>
            <p:ph type="sldNum" sz="quarter" idx="12"/>
          </p:nvPr>
        </p:nvSpPr>
        <p:spPr/>
        <p:txBody>
          <a:bodyPr/>
          <a:lstStyle/>
          <a:p>
            <a:fld id="{37634F2D-4F96-4A1A-A648-518B1AFE058E}" type="slidenum">
              <a:rPr lang="en-US" smtClean="0"/>
              <a:t>‹#›</a:t>
            </a:fld>
            <a:endParaRPr lang="en-US"/>
          </a:p>
        </p:txBody>
      </p:sp>
    </p:spTree>
    <p:extLst>
      <p:ext uri="{BB962C8B-B14F-4D97-AF65-F5344CB8AC3E}">
        <p14:creationId xmlns:p14="http://schemas.microsoft.com/office/powerpoint/2010/main" val="1801724739"/>
      </p:ext>
    </p:extLst>
  </p:cSld>
  <p:clrMapOvr>
    <a:masterClrMapping/>
  </p:clrMapOvr>
  <p:transition spd="slow">
    <p:cover dir="rd"/>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1_Comparis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2211881"/>
      </p:ext>
    </p:extLst>
  </p:cSld>
  <p:clrMapOvr>
    <a:masterClrMapping/>
  </p:clrMapOvr>
  <p:transition spd="slow">
    <p:cover dir="rd"/>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1_Two Content">
    <p:spTree>
      <p:nvGrpSpPr>
        <p:cNvPr id="1" name=""/>
        <p:cNvGrpSpPr/>
        <p:nvPr/>
      </p:nvGrpSpPr>
      <p:grpSpPr>
        <a:xfrm>
          <a:off x="0" y="0"/>
          <a:ext cx="0" cy="0"/>
          <a:chOff x="0" y="0"/>
          <a:chExt cx="0" cy="0"/>
        </a:xfrm>
      </p:grpSpPr>
      <p:sp>
        <p:nvSpPr>
          <p:cNvPr id="13" name="Freeform 17">
            <a:extLst>
              <a:ext uri="{FF2B5EF4-FFF2-40B4-BE49-F238E27FC236}">
                <a16:creationId xmlns:a16="http://schemas.microsoft.com/office/drawing/2014/main" id="{9F4ACC47-C9C6-4F81-BB25-DACCF7DD0A1C}"/>
              </a:ext>
            </a:extLst>
          </p:cNvPr>
          <p:cNvSpPr/>
          <p:nvPr userDrawn="1"/>
        </p:nvSpPr>
        <p:spPr>
          <a:xfrm>
            <a:off x="280793" y="1122217"/>
            <a:ext cx="11691467" cy="5523131"/>
          </a:xfrm>
          <a:prstGeom prst="rect">
            <a:avLst/>
          </a:prstGeom>
          <a:solidFill>
            <a:srgbClr val="FFFFFF"/>
          </a:solidFill>
          <a:ln w="25400" cap="flat" cmpd="sng" algn="ctr">
            <a:solidFill>
              <a:srgbClr val="A889CC"/>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a:endParaRPr>
          </a:p>
        </p:txBody>
      </p:sp>
      <p:grpSp>
        <p:nvGrpSpPr>
          <p:cNvPr id="14" name="Group 13">
            <a:extLst>
              <a:ext uri="{FF2B5EF4-FFF2-40B4-BE49-F238E27FC236}">
                <a16:creationId xmlns:a16="http://schemas.microsoft.com/office/drawing/2014/main" id="{373B789B-7F2E-4429-A489-1553207A25DE}"/>
              </a:ext>
            </a:extLst>
          </p:cNvPr>
          <p:cNvGrpSpPr/>
          <p:nvPr userDrawn="1"/>
        </p:nvGrpSpPr>
        <p:grpSpPr>
          <a:xfrm>
            <a:off x="377049" y="255821"/>
            <a:ext cx="2630602" cy="2047390"/>
            <a:chOff x="237072" y="234585"/>
            <a:chExt cx="1448294" cy="1448294"/>
          </a:xfrm>
        </p:grpSpPr>
        <p:sp>
          <p:nvSpPr>
            <p:cNvPr id="15" name="Oval 14">
              <a:extLst>
                <a:ext uri="{FF2B5EF4-FFF2-40B4-BE49-F238E27FC236}">
                  <a16:creationId xmlns:a16="http://schemas.microsoft.com/office/drawing/2014/main" id="{E4EE6655-F091-4A19-B7C1-4C7F8015D865}"/>
                </a:ext>
              </a:extLst>
            </p:cNvPr>
            <p:cNvSpPr/>
            <p:nvPr/>
          </p:nvSpPr>
          <p:spPr>
            <a:xfrm>
              <a:off x="237072" y="234585"/>
              <a:ext cx="1448294" cy="1448294"/>
            </a:xfrm>
            <a:prstGeom prst="ellipse">
              <a:avLst/>
            </a:prstGeom>
            <a:solidFill>
              <a:srgbClr val="A889CC">
                <a:lumMod val="40000"/>
                <a:lumOff val="6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a:endParaRPr>
            </a:p>
          </p:txBody>
        </p:sp>
        <p:sp>
          <p:nvSpPr>
            <p:cNvPr id="16" name="Oval 15">
              <a:extLst>
                <a:ext uri="{FF2B5EF4-FFF2-40B4-BE49-F238E27FC236}">
                  <a16:creationId xmlns:a16="http://schemas.microsoft.com/office/drawing/2014/main" id="{181BBDEA-EA5F-44EB-9888-7D77B1301735}"/>
                </a:ext>
              </a:extLst>
            </p:cNvPr>
            <p:cNvSpPr/>
            <p:nvPr/>
          </p:nvSpPr>
          <p:spPr>
            <a:xfrm>
              <a:off x="283311" y="280824"/>
              <a:ext cx="1355815" cy="1355815"/>
            </a:xfrm>
            <a:prstGeom prst="ellipse">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a:endParaRPr>
            </a:p>
          </p:txBody>
        </p:sp>
        <p:sp>
          <p:nvSpPr>
            <p:cNvPr id="17" name="Oval 16">
              <a:extLst>
                <a:ext uri="{FF2B5EF4-FFF2-40B4-BE49-F238E27FC236}">
                  <a16:creationId xmlns:a16="http://schemas.microsoft.com/office/drawing/2014/main" id="{7E7A3F90-C945-4A54-87CF-B865A1B2E4B3}"/>
                </a:ext>
              </a:extLst>
            </p:cNvPr>
            <p:cNvSpPr/>
            <p:nvPr/>
          </p:nvSpPr>
          <p:spPr>
            <a:xfrm>
              <a:off x="254348" y="252246"/>
              <a:ext cx="1419087" cy="1419087"/>
            </a:xfrm>
            <a:prstGeom prst="ellipse">
              <a:avLst/>
            </a:prstGeom>
            <a:noFill/>
            <a:ln w="9525" cap="flat" cmpd="sng" algn="ctr">
              <a:solidFill>
                <a:srgbClr val="BAE5E4">
                  <a:lumMod val="25000"/>
                </a:srgbClr>
              </a:solidFill>
              <a:prstDash val="dash"/>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a:endParaRPr>
            </a:p>
          </p:txBody>
        </p:sp>
      </p:grpSp>
    </p:spTree>
    <p:extLst>
      <p:ext uri="{BB962C8B-B14F-4D97-AF65-F5344CB8AC3E}">
        <p14:creationId xmlns:p14="http://schemas.microsoft.com/office/powerpoint/2010/main" val="3290499556"/>
      </p:ext>
    </p:extLst>
  </p:cSld>
  <p:clrMapOvr>
    <a:masterClrMapping/>
  </p:clrMapOvr>
  <p:transition spd="slow">
    <p:cover dir="rd"/>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2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57655D7-831E-4361-B238-F2CAB201269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F8D30F-F0A2-4A3B-B58D-661FFB5B9FF0}"/>
              </a:ext>
            </a:extLst>
          </p:cNvPr>
          <p:cNvSpPr>
            <a:spLocks noGrp="1"/>
          </p:cNvSpPr>
          <p:nvPr>
            <p:ph type="dt" sz="half" idx="10"/>
          </p:nvPr>
        </p:nvSpPr>
        <p:spPr/>
        <p:txBody>
          <a:bodyPr/>
          <a:lstStyle/>
          <a:p>
            <a:fld id="{11EBD0CC-E3E2-4331-AA06-EBB8ADD6037D}" type="datetimeFigureOut">
              <a:rPr lang="en-US" smtClean="0"/>
              <a:t>5/17/2025</a:t>
            </a:fld>
            <a:endParaRPr lang="en-US"/>
          </a:p>
        </p:txBody>
      </p:sp>
      <p:sp>
        <p:nvSpPr>
          <p:cNvPr id="5" name="Footer Placeholder 4">
            <a:extLst>
              <a:ext uri="{FF2B5EF4-FFF2-40B4-BE49-F238E27FC236}">
                <a16:creationId xmlns:a16="http://schemas.microsoft.com/office/drawing/2014/main" id="{5721126F-EAB8-450A-8D64-688E673241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BE0255-8A45-49EF-924E-CB064091B697}"/>
              </a:ext>
            </a:extLst>
          </p:cNvPr>
          <p:cNvSpPr>
            <a:spLocks noGrp="1"/>
          </p:cNvSpPr>
          <p:nvPr>
            <p:ph type="sldNum" sz="quarter" idx="12"/>
          </p:nvPr>
        </p:nvSpPr>
        <p:spPr/>
        <p:txBody>
          <a:bodyPr/>
          <a:lstStyle/>
          <a:p>
            <a:fld id="{37634F2D-4F96-4A1A-A648-518B1AFE058E}" type="slidenum">
              <a:rPr lang="en-US" smtClean="0"/>
              <a:t>‹#›</a:t>
            </a:fld>
            <a:endParaRPr lang="en-US"/>
          </a:p>
        </p:txBody>
      </p:sp>
      <p:sp>
        <p:nvSpPr>
          <p:cNvPr id="12" name="Freeform 17">
            <a:extLst>
              <a:ext uri="{FF2B5EF4-FFF2-40B4-BE49-F238E27FC236}">
                <a16:creationId xmlns:a16="http://schemas.microsoft.com/office/drawing/2014/main" id="{211953F5-6B26-4EF9-80F1-8C59D26D86B6}"/>
              </a:ext>
            </a:extLst>
          </p:cNvPr>
          <p:cNvSpPr/>
          <p:nvPr userDrawn="1"/>
        </p:nvSpPr>
        <p:spPr>
          <a:xfrm>
            <a:off x="280793" y="1122218"/>
            <a:ext cx="11640697" cy="5479962"/>
          </a:xfrm>
          <a:prstGeom prst="rect">
            <a:avLst/>
          </a:prstGeom>
          <a:solidFill>
            <a:srgbClr val="FFFFFF"/>
          </a:solidFill>
          <a:ln w="25400" cap="flat" cmpd="sng" algn="ctr">
            <a:solidFill>
              <a:srgbClr val="FFAB4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a:endParaRPr>
          </a:p>
        </p:txBody>
      </p:sp>
      <p:grpSp>
        <p:nvGrpSpPr>
          <p:cNvPr id="13" name="Group 12">
            <a:extLst>
              <a:ext uri="{FF2B5EF4-FFF2-40B4-BE49-F238E27FC236}">
                <a16:creationId xmlns:a16="http://schemas.microsoft.com/office/drawing/2014/main" id="{5292217B-AAAB-4C97-A9F3-72484E8C0407}"/>
              </a:ext>
            </a:extLst>
          </p:cNvPr>
          <p:cNvGrpSpPr/>
          <p:nvPr userDrawn="1"/>
        </p:nvGrpSpPr>
        <p:grpSpPr>
          <a:xfrm>
            <a:off x="377049" y="255821"/>
            <a:ext cx="2619178" cy="2075610"/>
            <a:chOff x="237072" y="234585"/>
            <a:chExt cx="1448294" cy="1448294"/>
          </a:xfrm>
        </p:grpSpPr>
        <p:sp>
          <p:nvSpPr>
            <p:cNvPr id="14" name="Oval 13">
              <a:extLst>
                <a:ext uri="{FF2B5EF4-FFF2-40B4-BE49-F238E27FC236}">
                  <a16:creationId xmlns:a16="http://schemas.microsoft.com/office/drawing/2014/main" id="{2376D84D-018E-4D01-942E-AE923E1C4CE8}"/>
                </a:ext>
              </a:extLst>
            </p:cNvPr>
            <p:cNvSpPr/>
            <p:nvPr/>
          </p:nvSpPr>
          <p:spPr>
            <a:xfrm>
              <a:off x="237072" y="234585"/>
              <a:ext cx="1448294" cy="1448294"/>
            </a:xfrm>
            <a:prstGeom prst="ellipse">
              <a:avLst/>
            </a:prstGeom>
            <a:solidFill>
              <a:srgbClr val="FFAB4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a:endParaRPr>
            </a:p>
          </p:txBody>
        </p:sp>
        <p:sp>
          <p:nvSpPr>
            <p:cNvPr id="15" name="Oval 14">
              <a:extLst>
                <a:ext uri="{FF2B5EF4-FFF2-40B4-BE49-F238E27FC236}">
                  <a16:creationId xmlns:a16="http://schemas.microsoft.com/office/drawing/2014/main" id="{F916C782-6A15-4A1C-B436-6AA78F90670C}"/>
                </a:ext>
              </a:extLst>
            </p:cNvPr>
            <p:cNvSpPr/>
            <p:nvPr/>
          </p:nvSpPr>
          <p:spPr>
            <a:xfrm>
              <a:off x="283311" y="280824"/>
              <a:ext cx="1355815" cy="1355815"/>
            </a:xfrm>
            <a:prstGeom prst="ellipse">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a:endParaRPr>
            </a:p>
          </p:txBody>
        </p:sp>
        <p:sp>
          <p:nvSpPr>
            <p:cNvPr id="16" name="Oval 15">
              <a:extLst>
                <a:ext uri="{FF2B5EF4-FFF2-40B4-BE49-F238E27FC236}">
                  <a16:creationId xmlns:a16="http://schemas.microsoft.com/office/drawing/2014/main" id="{7E3CAB66-C4EE-4FB9-95A3-DAF258DCF997}"/>
                </a:ext>
              </a:extLst>
            </p:cNvPr>
            <p:cNvSpPr/>
            <p:nvPr/>
          </p:nvSpPr>
          <p:spPr>
            <a:xfrm>
              <a:off x="251674" y="248347"/>
              <a:ext cx="1419087" cy="1419087"/>
            </a:xfrm>
            <a:prstGeom prst="ellipse">
              <a:avLst/>
            </a:prstGeom>
            <a:noFill/>
            <a:ln w="9525" cap="flat" cmpd="sng" algn="ctr">
              <a:solidFill>
                <a:srgbClr val="BAE5E4">
                  <a:lumMod val="25000"/>
                </a:srgbClr>
              </a:solidFill>
              <a:prstDash val="dash"/>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a:endParaRPr>
            </a:p>
          </p:txBody>
        </p:sp>
      </p:grpSp>
    </p:spTree>
    <p:extLst>
      <p:ext uri="{BB962C8B-B14F-4D97-AF65-F5344CB8AC3E}">
        <p14:creationId xmlns:p14="http://schemas.microsoft.com/office/powerpoint/2010/main" val="42428800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96E9AE-D825-4BD0-BE5A-45DB0766ABA4}" type="datetimeFigureOut">
              <a:rPr lang="vi-VN" smtClean="0"/>
              <a:pPr/>
              <a:t>17/05/2025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CC31CC28-F2B6-4965-B7FC-4FA9EABECE12}" type="slidenum">
              <a:rPr lang="vi-VN" smtClean="0"/>
              <a:pPr/>
              <a:t>‹#›</a:t>
            </a:fld>
            <a:endParaRPr lang="vi-VN"/>
          </a:p>
        </p:txBody>
      </p:sp>
    </p:spTree>
    <p:extLst>
      <p:ext uri="{BB962C8B-B14F-4D97-AF65-F5344CB8AC3E}">
        <p14:creationId xmlns:p14="http://schemas.microsoft.com/office/powerpoint/2010/main" val="14048909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E96E9AE-D825-4BD0-BE5A-45DB0766ABA4}" type="datetimeFigureOut">
              <a:rPr lang="vi-VN" smtClean="0"/>
              <a:pPr/>
              <a:t>17/05/2025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CC31CC28-F2B6-4965-B7FC-4FA9EABECE12}" type="slidenum">
              <a:rPr lang="vi-VN" smtClean="0"/>
              <a:pPr/>
              <a:t>‹#›</a:t>
            </a:fld>
            <a:endParaRPr lang="vi-VN"/>
          </a:p>
        </p:txBody>
      </p:sp>
    </p:spTree>
    <p:extLst>
      <p:ext uri="{BB962C8B-B14F-4D97-AF65-F5344CB8AC3E}">
        <p14:creationId xmlns:p14="http://schemas.microsoft.com/office/powerpoint/2010/main" val="20986674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E96E9AE-D825-4BD0-BE5A-45DB0766ABA4}" type="datetimeFigureOut">
              <a:rPr lang="vi-VN" smtClean="0"/>
              <a:pPr/>
              <a:t>17/05/2025</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CC31CC28-F2B6-4965-B7FC-4FA9EABECE12}" type="slidenum">
              <a:rPr lang="vi-VN" smtClean="0"/>
              <a:pPr/>
              <a:t>‹#›</a:t>
            </a:fld>
            <a:endParaRPr lang="vi-VN"/>
          </a:p>
        </p:txBody>
      </p:sp>
    </p:spTree>
    <p:extLst>
      <p:ext uri="{BB962C8B-B14F-4D97-AF65-F5344CB8AC3E}">
        <p14:creationId xmlns:p14="http://schemas.microsoft.com/office/powerpoint/2010/main" val="36143650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E96E9AE-D825-4BD0-BE5A-45DB0766ABA4}" type="datetimeFigureOut">
              <a:rPr lang="vi-VN" smtClean="0"/>
              <a:pPr/>
              <a:t>17/05/2025</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CC31CC28-F2B6-4965-B7FC-4FA9EABECE12}" type="slidenum">
              <a:rPr lang="vi-VN" smtClean="0"/>
              <a:pPr/>
              <a:t>‹#›</a:t>
            </a:fld>
            <a:endParaRPr lang="vi-VN"/>
          </a:p>
        </p:txBody>
      </p:sp>
    </p:spTree>
    <p:extLst>
      <p:ext uri="{BB962C8B-B14F-4D97-AF65-F5344CB8AC3E}">
        <p14:creationId xmlns:p14="http://schemas.microsoft.com/office/powerpoint/2010/main" val="42851604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E96E9AE-D825-4BD0-BE5A-45DB0766ABA4}" type="datetimeFigureOut">
              <a:rPr lang="vi-VN" smtClean="0"/>
              <a:pPr/>
              <a:t>17/05/2025</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CC31CC28-F2B6-4965-B7FC-4FA9EABECE12}" type="slidenum">
              <a:rPr lang="vi-VN" smtClean="0"/>
              <a:pPr/>
              <a:t>‹#›</a:t>
            </a:fld>
            <a:endParaRPr lang="vi-VN"/>
          </a:p>
        </p:txBody>
      </p:sp>
    </p:spTree>
    <p:extLst>
      <p:ext uri="{BB962C8B-B14F-4D97-AF65-F5344CB8AC3E}">
        <p14:creationId xmlns:p14="http://schemas.microsoft.com/office/powerpoint/2010/main" val="25563172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5/17/2025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3583517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E96E9AE-D825-4BD0-BE5A-45DB0766ABA4}" type="datetimeFigureOut">
              <a:rPr lang="vi-VN" smtClean="0"/>
              <a:pPr/>
              <a:t>17/05/2025</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CC31CC28-F2B6-4965-B7FC-4FA9EABECE12}" type="slidenum">
              <a:rPr lang="vi-VN" smtClean="0"/>
              <a:pPr/>
              <a:t>‹#›</a:t>
            </a:fld>
            <a:endParaRPr lang="vi-VN"/>
          </a:p>
        </p:txBody>
      </p:sp>
    </p:spTree>
    <p:extLst>
      <p:ext uri="{BB962C8B-B14F-4D97-AF65-F5344CB8AC3E}">
        <p14:creationId xmlns:p14="http://schemas.microsoft.com/office/powerpoint/2010/main" val="11879055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1EBD0CC-E3E2-4331-AA06-EBB8ADD6037D}" type="datetimeFigureOut">
              <a:rPr lang="en-US" smtClean="0"/>
              <a:t>5/17/2025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634F2D-4F96-4A1A-A648-518B1AFE058E}" type="slidenum">
              <a:rPr lang="en-US" smtClean="0"/>
              <a:t>‹#›</a:t>
            </a:fld>
            <a:endParaRPr lang="en-US"/>
          </a:p>
        </p:txBody>
      </p:sp>
    </p:spTree>
    <p:extLst>
      <p:ext uri="{BB962C8B-B14F-4D97-AF65-F5344CB8AC3E}">
        <p14:creationId xmlns:p14="http://schemas.microsoft.com/office/powerpoint/2010/main" val="36941732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EBD0CC-E3E2-4331-AA06-EBB8ADD6037D}" type="datetimeFigureOut">
              <a:rPr lang="en-US" smtClean="0"/>
              <a:t>5/17/2025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634F2D-4F96-4A1A-A648-518B1AFE058E}" type="slidenum">
              <a:rPr lang="en-US" smtClean="0"/>
              <a:t>‹#›</a:t>
            </a:fld>
            <a:endParaRPr lang="en-US"/>
          </a:p>
        </p:txBody>
      </p:sp>
    </p:spTree>
    <p:extLst>
      <p:ext uri="{BB962C8B-B14F-4D97-AF65-F5344CB8AC3E}">
        <p14:creationId xmlns:p14="http://schemas.microsoft.com/office/powerpoint/2010/main" val="1315820100"/>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700" r:id="rId13"/>
    <p:sldLayoutId id="2147483701" r:id="rId14"/>
    <p:sldLayoutId id="2147483702" r:id="rId15"/>
    <p:sldLayoutId id="2147483703" r:id="rId16"/>
    <p:sldLayoutId id="2147483650"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2.png"/><Relationship Id="rId7" Type="http://schemas.openxmlformats.org/officeDocument/2006/relationships/image" Target="../media/image25.jpe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24.pn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2.png"/><Relationship Id="rId7" Type="http://schemas.openxmlformats.org/officeDocument/2006/relationships/image" Target="../media/image25.jpe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24.png"/><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2.png"/><Relationship Id="rId7" Type="http://schemas.openxmlformats.org/officeDocument/2006/relationships/image" Target="../media/image25.jpe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24.png"/><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10.jpeg"/><Relationship Id="rId4" Type="http://schemas.openxmlformats.org/officeDocument/2006/relationships/image" Target="../media/image28.jpg"/></Relationships>
</file>

<file path=ppt/slides/_rels/slide14.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tags" Target="../tags/tag2.xml"/><Relationship Id="rId5" Type="http://schemas.microsoft.com/office/2007/relationships/hdphoto" Target="../media/hdphoto3.wdp"/><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4.xml"/><Relationship Id="rId1" Type="http://schemas.openxmlformats.org/officeDocument/2006/relationships/tags" Target="../tags/tag3.xml"/><Relationship Id="rId5" Type="http://schemas.microsoft.com/office/2007/relationships/hdphoto" Target="../media/hdphoto3.wdp"/><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4.xml"/><Relationship Id="rId1" Type="http://schemas.openxmlformats.org/officeDocument/2006/relationships/tags" Target="../tags/tag4.xml"/><Relationship Id="rId5" Type="http://schemas.microsoft.com/office/2007/relationships/hdphoto" Target="../media/hdphoto3.wdp"/><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4.xml"/><Relationship Id="rId1" Type="http://schemas.openxmlformats.org/officeDocument/2006/relationships/tags" Target="../tags/tag5.xml"/><Relationship Id="rId5" Type="http://schemas.microsoft.com/office/2007/relationships/hdphoto" Target="../media/hdphoto3.wdp"/><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6.xml"/></Relationships>
</file>

<file path=ppt/slides/_rels/slide22.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4.xml"/><Relationship Id="rId1" Type="http://schemas.openxmlformats.org/officeDocument/2006/relationships/tags" Target="../tags/tag7.xml"/><Relationship Id="rId5" Type="http://schemas.microsoft.com/office/2007/relationships/hdphoto" Target="../media/hdphoto3.wdp"/><Relationship Id="rId4" Type="http://schemas.openxmlformats.org/officeDocument/2006/relationships/image" Target="../media/image31.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5.xml"/><Relationship Id="rId1" Type="http://schemas.openxmlformats.org/officeDocument/2006/relationships/tags" Target="../tags/tag8.xml"/><Relationship Id="rId4" Type="http://schemas.openxmlformats.org/officeDocument/2006/relationships/image" Target="../media/image34.jpeg"/></Relationships>
</file>

<file path=ppt/slides/_rels/slide25.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4.xml"/><Relationship Id="rId1" Type="http://schemas.openxmlformats.org/officeDocument/2006/relationships/tags" Target="../tags/tag9.xml"/><Relationship Id="rId5" Type="http://schemas.microsoft.com/office/2007/relationships/hdphoto" Target="../media/hdphoto3.wdp"/><Relationship Id="rId4" Type="http://schemas.openxmlformats.org/officeDocument/2006/relationships/image" Target="../media/image31.png"/></Relationships>
</file>

<file path=ppt/slides/_rels/slide27.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Layout" Target="../slideLayouts/slideLayout14.xml"/><Relationship Id="rId1" Type="http://schemas.openxmlformats.org/officeDocument/2006/relationships/tags" Target="../tags/tag10.xml"/><Relationship Id="rId4" Type="http://schemas.microsoft.com/office/2007/relationships/hdphoto" Target="../media/hdphoto3.wdp"/></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4.xml"/><Relationship Id="rId1" Type="http://schemas.openxmlformats.org/officeDocument/2006/relationships/tags" Target="../tags/tag11.xml"/><Relationship Id="rId5" Type="http://schemas.microsoft.com/office/2007/relationships/hdphoto" Target="../media/hdphoto3.wdp"/><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notesSlide" Target="../notesSlides/notesSlide11.xml"/><Relationship Id="rId7" Type="http://schemas.microsoft.com/office/2007/relationships/hdphoto" Target="../media/hdphoto4.wdp"/><Relationship Id="rId2" Type="http://schemas.openxmlformats.org/officeDocument/2006/relationships/slideLayout" Target="../slideLayouts/slideLayout16.xml"/><Relationship Id="rId1" Type="http://schemas.openxmlformats.org/officeDocument/2006/relationships/tags" Target="../tags/tag12.xml"/><Relationship Id="rId6" Type="http://schemas.openxmlformats.org/officeDocument/2006/relationships/image" Target="../media/image39.png"/><Relationship Id="rId5" Type="http://schemas.microsoft.com/office/2007/relationships/hdphoto" Target="../media/hdphoto3.wdp"/><Relationship Id="rId4" Type="http://schemas.openxmlformats.org/officeDocument/2006/relationships/image" Target="../media/image30.png"/><Relationship Id="rId9" Type="http://schemas.microsoft.com/office/2007/relationships/hdphoto" Target="../media/hdphoto5.wdp"/></Relationships>
</file>

<file path=ppt/slides/_rels/slide33.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41.pn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4.xml"/><Relationship Id="rId1" Type="http://schemas.openxmlformats.org/officeDocument/2006/relationships/tags" Target="../tags/tag13.xml"/><Relationship Id="rId6" Type="http://schemas.microsoft.com/office/2007/relationships/hdphoto" Target="../media/hdphoto7.wdp"/><Relationship Id="rId5" Type="http://schemas.openxmlformats.org/officeDocument/2006/relationships/image" Target="../media/image44.png"/><Relationship Id="rId4" Type="http://schemas.openxmlformats.org/officeDocument/2006/relationships/image" Target="../media/image43.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4.xml"/><Relationship Id="rId1" Type="http://schemas.openxmlformats.org/officeDocument/2006/relationships/tags" Target="../tags/tag14.xml"/><Relationship Id="rId4" Type="http://schemas.openxmlformats.org/officeDocument/2006/relationships/image" Target="../media/image45.jp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4.xml"/><Relationship Id="rId1" Type="http://schemas.openxmlformats.org/officeDocument/2006/relationships/tags" Target="../tags/tag15.xml"/><Relationship Id="rId5" Type="http://schemas.microsoft.com/office/2007/relationships/hdphoto" Target="../media/hdphoto3.wdp"/><Relationship Id="rId4" Type="http://schemas.openxmlformats.org/officeDocument/2006/relationships/image" Target="../media/image31.png"/></Relationships>
</file>

<file path=ppt/slides/_rels/slide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image" Target="../media/image16.png"/><Relationship Id="rId3" Type="http://schemas.openxmlformats.org/officeDocument/2006/relationships/image" Target="../media/image7.jpeg"/><Relationship Id="rId7" Type="http://schemas.openxmlformats.org/officeDocument/2006/relationships/image" Target="../media/image11.png"/><Relationship Id="rId12"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0.jpeg"/><Relationship Id="rId11" Type="http://schemas.openxmlformats.org/officeDocument/2006/relationships/image" Target="../media/image14.jpeg"/><Relationship Id="rId5" Type="http://schemas.openxmlformats.org/officeDocument/2006/relationships/image" Target="../media/image9.jpeg"/><Relationship Id="rId10" Type="http://schemas.openxmlformats.org/officeDocument/2006/relationships/image" Target="../media/image13.jpeg"/><Relationship Id="rId4" Type="http://schemas.openxmlformats.org/officeDocument/2006/relationships/image" Target="../media/image8.jpeg"/><Relationship Id="rId9"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slide" Target="slide7.xml"/><Relationship Id="rId7" Type="http://schemas.openxmlformats.org/officeDocument/2006/relationships/image" Target="../media/image20.jpg"/><Relationship Id="rId2" Type="http://schemas.openxmlformats.org/officeDocument/2006/relationships/image" Target="../media/image17.jpe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19.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2.png"/><Relationship Id="rId7" Type="http://schemas.openxmlformats.org/officeDocument/2006/relationships/image" Target="../media/image25.jpe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24.png"/><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1.png"/><Relationship Id="rId7"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 Id="rId9" Type="http://schemas.openxmlformats.org/officeDocument/2006/relationships/image" Target="../media/image26.jpeg"/></Relationships>
</file>

<file path=ppt/slides/_rels/slide9.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2.png"/><Relationship Id="rId7" Type="http://schemas.openxmlformats.org/officeDocument/2006/relationships/image" Target="../media/image25.jpe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24.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334BCE9-A2E5-45C1-AB8D-A2043BB15156}"/>
              </a:ext>
            </a:extLst>
          </p:cNvPr>
          <p:cNvSpPr/>
          <p:nvPr/>
        </p:nvSpPr>
        <p:spPr>
          <a:xfrm>
            <a:off x="4396831" y="357526"/>
            <a:ext cx="4919889" cy="769441"/>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400" b="1" cap="none" spc="50" dirty="0">
                <a:ln w="11430"/>
                <a:solidFill>
                  <a:srgbClr val="0070C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TIẾNG VIỆT 2</a:t>
            </a:r>
          </a:p>
        </p:txBody>
      </p:sp>
      <p:sp>
        <p:nvSpPr>
          <p:cNvPr id="6" name="Rectangle 5">
            <a:extLst>
              <a:ext uri="{FF2B5EF4-FFF2-40B4-BE49-F238E27FC236}">
                <a16:creationId xmlns:a16="http://schemas.microsoft.com/office/drawing/2014/main" id="{ED0E4382-5684-4DF8-ABD2-ACC5C834E104}"/>
              </a:ext>
            </a:extLst>
          </p:cNvPr>
          <p:cNvSpPr/>
          <p:nvPr/>
        </p:nvSpPr>
        <p:spPr>
          <a:xfrm>
            <a:off x="2763519" y="1615296"/>
            <a:ext cx="7402285" cy="2018694"/>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lnSpc>
                <a:spcPct val="150000"/>
              </a:lnSpc>
            </a:pPr>
            <a:r>
              <a:rPr lang="en-US" sz="4400" b="1" cap="none" spc="50" dirty="0">
                <a:ln w="11430"/>
                <a:solidFill>
                  <a:srgbClr val="0070C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BÀI </a:t>
            </a:r>
            <a:r>
              <a:rPr lang="en-US" sz="4400" b="1" spc="50" dirty="0">
                <a:ln w="11430"/>
                <a:solidFill>
                  <a:srgbClr val="0070C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28: </a:t>
            </a:r>
            <a:r>
              <a:rPr lang="en-US" sz="4400" b="1" spc="50" dirty="0">
                <a:ln w="11430"/>
                <a:solidFill>
                  <a:srgbClr val="FF0066"/>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KHÁM PHÁ ĐÁY BIỂN Ở TRƯỜNG SA</a:t>
            </a:r>
            <a:endParaRPr lang="en-US" sz="4400" b="1" cap="none" spc="50" dirty="0">
              <a:ln w="11430"/>
              <a:solidFill>
                <a:srgbClr val="FF0066"/>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04D63C83-3A27-40C0-A73E-8025C566BB73}"/>
              </a:ext>
            </a:extLst>
          </p:cNvPr>
          <p:cNvSpPr/>
          <p:nvPr/>
        </p:nvSpPr>
        <p:spPr>
          <a:xfrm>
            <a:off x="1289694" y="5132266"/>
            <a:ext cx="10902305" cy="769441"/>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400" b="1" cap="none" spc="50" dirty="0">
                <a:ln w="11430"/>
                <a:solidFill>
                  <a:srgbClr val="0070C0"/>
                </a:solidFill>
                <a:effectLst>
                  <a:outerShdw blurRad="76200" dist="50800" dir="5400000" algn="tl" rotWithShape="0">
                    <a:srgbClr val="000000">
                      <a:alpha val="65000"/>
                    </a:srgbClr>
                  </a:outerShdw>
                </a:effectLst>
              </a:rPr>
              <a:t>(</a:t>
            </a:r>
            <a:r>
              <a:rPr lang="en-US" sz="4400" b="1" cap="none" spc="50" dirty="0">
                <a:ln w="11430"/>
                <a:solidFill>
                  <a:srgbClr val="0070C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Trang 122) </a:t>
            </a:r>
          </a:p>
        </p:txBody>
      </p:sp>
      <p:sp>
        <p:nvSpPr>
          <p:cNvPr id="8" name="Rectangle 7">
            <a:extLst>
              <a:ext uri="{FF2B5EF4-FFF2-40B4-BE49-F238E27FC236}">
                <a16:creationId xmlns:a16="http://schemas.microsoft.com/office/drawing/2014/main" id="{0685AC1A-4C41-4018-8204-6644BA429C82}"/>
              </a:ext>
            </a:extLst>
          </p:cNvPr>
          <p:cNvSpPr/>
          <p:nvPr/>
        </p:nvSpPr>
        <p:spPr>
          <a:xfrm>
            <a:off x="1289695" y="4122320"/>
            <a:ext cx="10902305" cy="769441"/>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400" b="1" cap="none" spc="50" dirty="0">
                <a:ln w="11430"/>
                <a:solidFill>
                  <a:srgbClr val="0070C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TIẾT </a:t>
            </a:r>
            <a:r>
              <a:rPr lang="en-US" sz="4400" b="1" spc="50" dirty="0">
                <a:ln w="11430"/>
                <a:solidFill>
                  <a:srgbClr val="0070C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1 + 2</a:t>
            </a:r>
            <a:r>
              <a:rPr lang="en-US" sz="4400" b="1" cap="none" spc="50" dirty="0">
                <a:ln w="11430"/>
                <a:solidFill>
                  <a:srgbClr val="0070C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r>
              <a:rPr lang="en-US" sz="4400" b="1" spc="50" dirty="0">
                <a:ln w="11430"/>
                <a:solidFill>
                  <a:srgbClr val="0070C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ĐỌC</a:t>
            </a:r>
            <a:endParaRPr lang="en-US" sz="4400" b="1" cap="none" spc="50" dirty="0">
              <a:ln w="11430"/>
              <a:solidFill>
                <a:srgbClr val="0070C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658123428"/>
      </p:ext>
    </p:extLst>
  </p:cSld>
  <p:clrMapOvr>
    <a:masterClrMapping/>
  </p:clrMapOvr>
  <p:transition spd="slow">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ppt_w</p:attrName>
                                        </p:attrNameLst>
                                      </p:cBhvr>
                                      <p:tavLst>
                                        <p:tav tm="0">
                                          <p:val>
                                            <p:fltVal val="0"/>
                                          </p:val>
                                        </p:tav>
                                        <p:tav tm="100000">
                                          <p:val>
                                            <p:strVal val="#ppt_w"/>
                                          </p:val>
                                        </p:tav>
                                      </p:tavLst>
                                    </p:anim>
                                    <p:anim calcmode="lin" valueType="num">
                                      <p:cBhvr>
                                        <p:cTn id="8" dur="2000" fill="hold"/>
                                        <p:tgtEl>
                                          <p:spTgt spid="5"/>
                                        </p:tgtEl>
                                        <p:attrNameLst>
                                          <p:attrName>ppt_h</p:attrName>
                                        </p:attrNameLst>
                                      </p:cBhvr>
                                      <p:tavLst>
                                        <p:tav tm="0">
                                          <p:val>
                                            <p:fltVal val="0"/>
                                          </p:val>
                                        </p:tav>
                                        <p:tav tm="100000">
                                          <p:val>
                                            <p:strVal val="#ppt_h"/>
                                          </p:val>
                                        </p:tav>
                                      </p:tavLst>
                                    </p:anim>
                                  </p:childTnLst>
                                </p:cTn>
                              </p:par>
                            </p:childTnLst>
                          </p:cTn>
                        </p:par>
                        <p:par>
                          <p:cTn id="9" fill="hold">
                            <p:stCondLst>
                              <p:cond delay="2000"/>
                            </p:stCondLst>
                            <p:childTnLst>
                              <p:par>
                                <p:cTn id="10" presetID="23" presetClass="entr" presetSubtype="16"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2000" fill="hold"/>
                                        <p:tgtEl>
                                          <p:spTgt spid="6"/>
                                        </p:tgtEl>
                                        <p:attrNameLst>
                                          <p:attrName>ppt_w</p:attrName>
                                        </p:attrNameLst>
                                      </p:cBhvr>
                                      <p:tavLst>
                                        <p:tav tm="0">
                                          <p:val>
                                            <p:fltVal val="0"/>
                                          </p:val>
                                        </p:tav>
                                        <p:tav tm="100000">
                                          <p:val>
                                            <p:strVal val="#ppt_w"/>
                                          </p:val>
                                        </p:tav>
                                      </p:tavLst>
                                    </p:anim>
                                    <p:anim calcmode="lin" valueType="num">
                                      <p:cBhvr>
                                        <p:cTn id="13" dur="2000" fill="hold"/>
                                        <p:tgtEl>
                                          <p:spTgt spid="6"/>
                                        </p:tgtEl>
                                        <p:attrNameLst>
                                          <p:attrName>ppt_h</p:attrName>
                                        </p:attrNameLst>
                                      </p:cBhvr>
                                      <p:tavLst>
                                        <p:tav tm="0">
                                          <p:val>
                                            <p:fltVal val="0"/>
                                          </p:val>
                                        </p:tav>
                                        <p:tav tm="100000">
                                          <p:val>
                                            <p:strVal val="#ppt_h"/>
                                          </p:val>
                                        </p:tav>
                                      </p:tavLst>
                                    </p:anim>
                                  </p:childTnLst>
                                </p:cTn>
                              </p:par>
                            </p:childTnLst>
                          </p:cTn>
                        </p:par>
                        <p:par>
                          <p:cTn id="14" fill="hold">
                            <p:stCondLst>
                              <p:cond delay="4000"/>
                            </p:stCondLst>
                            <p:childTnLst>
                              <p:par>
                                <p:cTn id="15" presetID="2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2000" fill="hold"/>
                                        <p:tgtEl>
                                          <p:spTgt spid="7"/>
                                        </p:tgtEl>
                                        <p:attrNameLst>
                                          <p:attrName>ppt_w</p:attrName>
                                        </p:attrNameLst>
                                      </p:cBhvr>
                                      <p:tavLst>
                                        <p:tav tm="0">
                                          <p:val>
                                            <p:fltVal val="0"/>
                                          </p:val>
                                        </p:tav>
                                        <p:tav tm="100000">
                                          <p:val>
                                            <p:strVal val="#ppt_w"/>
                                          </p:val>
                                        </p:tav>
                                      </p:tavLst>
                                    </p:anim>
                                    <p:anim calcmode="lin" valueType="num">
                                      <p:cBhvr>
                                        <p:cTn id="18" dur="2000" fill="hold"/>
                                        <p:tgtEl>
                                          <p:spTgt spid="7"/>
                                        </p:tgtEl>
                                        <p:attrNameLst>
                                          <p:attrName>ppt_h</p:attrName>
                                        </p:attrNameLst>
                                      </p:cBhvr>
                                      <p:tavLst>
                                        <p:tav tm="0">
                                          <p:val>
                                            <p:fltVal val="0"/>
                                          </p:val>
                                        </p:tav>
                                        <p:tav tm="100000">
                                          <p:val>
                                            <p:strVal val="#ppt_h"/>
                                          </p:val>
                                        </p:tav>
                                      </p:tavLst>
                                    </p:anim>
                                  </p:childTnLst>
                                </p:cTn>
                              </p:par>
                            </p:childTnLst>
                          </p:cTn>
                        </p:par>
                        <p:par>
                          <p:cTn id="19" fill="hold">
                            <p:stCondLst>
                              <p:cond delay="6000"/>
                            </p:stCondLst>
                            <p:childTnLst>
                              <p:par>
                                <p:cTn id="20" presetID="23" presetClass="entr" presetSubtype="16"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2000" fill="hold"/>
                                        <p:tgtEl>
                                          <p:spTgt spid="8"/>
                                        </p:tgtEl>
                                        <p:attrNameLst>
                                          <p:attrName>ppt_w</p:attrName>
                                        </p:attrNameLst>
                                      </p:cBhvr>
                                      <p:tavLst>
                                        <p:tav tm="0">
                                          <p:val>
                                            <p:fltVal val="0"/>
                                          </p:val>
                                        </p:tav>
                                        <p:tav tm="100000">
                                          <p:val>
                                            <p:strVal val="#ppt_w"/>
                                          </p:val>
                                        </p:tav>
                                      </p:tavLst>
                                    </p:anim>
                                    <p:anim calcmode="lin" valueType="num">
                                      <p:cBhvr>
                                        <p:cTn id="23" dur="20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id="{2FE27A7B-E62D-4D75-B9A1-4B2EDC2186E9}"/>
              </a:ext>
            </a:extLst>
          </p:cNvPr>
          <p:cNvSpPr txBox="1"/>
          <p:nvPr/>
        </p:nvSpPr>
        <p:spPr>
          <a:xfrm>
            <a:off x="1364105" y="6265889"/>
            <a:ext cx="1843790" cy="464695"/>
          </a:xfrm>
          <a:prstGeom prst="rect">
            <a:avLst/>
          </a:prstGeom>
          <a:solidFill>
            <a:schemeClr val="bg1"/>
          </a:solidFill>
        </p:spPr>
        <p:txBody>
          <a:bodyPr wrap="square" rtlCol="0">
            <a:spAutoFit/>
          </a:bodyPr>
          <a:lstStyle/>
          <a:p>
            <a:endParaRPr lang="en-US" dirty="0"/>
          </a:p>
        </p:txBody>
      </p:sp>
      <p:sp>
        <p:nvSpPr>
          <p:cNvPr id="10" name="Cloud Callout 9"/>
          <p:cNvSpPr/>
          <p:nvPr/>
        </p:nvSpPr>
        <p:spPr>
          <a:xfrm>
            <a:off x="2540337" y="89665"/>
            <a:ext cx="6069092" cy="1714512"/>
          </a:xfrm>
          <a:prstGeom prst="cloudCallout">
            <a:avLst>
              <a:gd name="adj1" fmla="val 41056"/>
              <a:gd name="adj2" fmla="val 109269"/>
            </a:avLst>
          </a:prstGeom>
          <a:solidFill>
            <a:schemeClr val="accent6">
              <a:lumMod val="20000"/>
              <a:lumOff val="80000"/>
            </a:schemeClr>
          </a:solidFill>
          <a:ln>
            <a:solidFill>
              <a:srgbClr val="00B0F0"/>
            </a:solidFill>
          </a:ln>
        </p:spPr>
        <p:style>
          <a:lnRef idx="3">
            <a:schemeClr val="lt1"/>
          </a:lnRef>
          <a:fillRef idx="1">
            <a:schemeClr val="accent2"/>
          </a:fillRef>
          <a:effectRef idx="1">
            <a:schemeClr val="accent2"/>
          </a:effectRef>
          <a:fontRef idx="minor">
            <a:schemeClr val="lt1"/>
          </a:fontRef>
        </p:style>
        <p:txBody>
          <a:bodyPr rtlCol="0" anchor="ctr"/>
          <a:lstStyle/>
          <a:p>
            <a:pPr algn="ctr"/>
            <a:r>
              <a:rPr lang="en-US" sz="3200" b="1" dirty="0" err="1">
                <a:solidFill>
                  <a:srgbClr val="0000CC"/>
                </a:solidFill>
                <a:latin typeface="Calibri"/>
              </a:rPr>
              <a:t>Câu</a:t>
            </a:r>
            <a:r>
              <a:rPr lang="en-US" sz="3200" b="1" dirty="0">
                <a:solidFill>
                  <a:srgbClr val="0000CC"/>
                </a:solidFill>
                <a:latin typeface="Calibri"/>
              </a:rPr>
              <a:t> 4: Hai </a:t>
            </a:r>
            <a:r>
              <a:rPr lang="en-US" sz="3200" b="1" dirty="0" err="1">
                <a:solidFill>
                  <a:srgbClr val="0000CC"/>
                </a:solidFill>
                <a:latin typeface="Calibri"/>
              </a:rPr>
              <a:t>vợ</a:t>
            </a:r>
            <a:r>
              <a:rPr lang="en-US" sz="3200" b="1" dirty="0">
                <a:solidFill>
                  <a:srgbClr val="0000CC"/>
                </a:solidFill>
                <a:latin typeface="Calibri"/>
              </a:rPr>
              <a:t> </a:t>
            </a:r>
            <a:r>
              <a:rPr lang="en-US" sz="3200" b="1" dirty="0" err="1">
                <a:solidFill>
                  <a:srgbClr val="0000CC"/>
                </a:solidFill>
                <a:latin typeface="Calibri"/>
              </a:rPr>
              <a:t>chồng</a:t>
            </a:r>
            <a:r>
              <a:rPr lang="en-US" sz="3200" b="1" dirty="0">
                <a:solidFill>
                  <a:srgbClr val="0000CC"/>
                </a:solidFill>
                <a:latin typeface="Calibri"/>
              </a:rPr>
              <a:t> ở </a:t>
            </a:r>
            <a:r>
              <a:rPr lang="en-US" sz="3200" b="1" dirty="0" err="1">
                <a:solidFill>
                  <a:srgbClr val="0000CC"/>
                </a:solidFill>
                <a:latin typeface="Calibri"/>
              </a:rPr>
              <a:t>đâu</a:t>
            </a:r>
            <a:r>
              <a:rPr lang="en-US" sz="3200" b="1" dirty="0">
                <a:solidFill>
                  <a:srgbClr val="0000CC"/>
                </a:solidFill>
                <a:latin typeface="Calibri"/>
              </a:rPr>
              <a:t> </a:t>
            </a:r>
            <a:r>
              <a:rPr lang="en-US" sz="3200" b="1" dirty="0" err="1">
                <a:solidFill>
                  <a:srgbClr val="0000CC"/>
                </a:solidFill>
                <a:latin typeface="Calibri"/>
              </a:rPr>
              <a:t>khi</a:t>
            </a:r>
            <a:r>
              <a:rPr lang="en-US" sz="3200" b="1" dirty="0">
                <a:solidFill>
                  <a:srgbClr val="0000CC"/>
                </a:solidFill>
                <a:latin typeface="Calibri"/>
              </a:rPr>
              <a:t> </a:t>
            </a:r>
            <a:r>
              <a:rPr lang="en-US" sz="3200" b="1" dirty="0" err="1">
                <a:solidFill>
                  <a:srgbClr val="0000CC"/>
                </a:solidFill>
                <a:latin typeface="Calibri"/>
              </a:rPr>
              <a:t>mưa</a:t>
            </a:r>
            <a:r>
              <a:rPr lang="en-US" sz="3200" b="1" dirty="0">
                <a:solidFill>
                  <a:srgbClr val="0000CC"/>
                </a:solidFill>
                <a:latin typeface="Calibri"/>
              </a:rPr>
              <a:t> </a:t>
            </a:r>
            <a:r>
              <a:rPr lang="en-US" sz="3200" b="1" dirty="0" err="1">
                <a:solidFill>
                  <a:srgbClr val="0000CC"/>
                </a:solidFill>
                <a:latin typeface="Calibri"/>
              </a:rPr>
              <a:t>bão</a:t>
            </a:r>
            <a:r>
              <a:rPr lang="en-US" sz="3200" b="1" dirty="0">
                <a:solidFill>
                  <a:srgbClr val="0000CC"/>
                </a:solidFill>
                <a:latin typeface="Calibri"/>
              </a:rPr>
              <a:t>?</a:t>
            </a:r>
            <a:endParaRPr lang="vi-VN" sz="3200" b="1" dirty="0">
              <a:solidFill>
                <a:srgbClr val="0000CC"/>
              </a:solidFill>
              <a:latin typeface="Arial" panose="020B0604020202020204" pitchFamily="34" charset="0"/>
            </a:endParaRPr>
          </a:p>
        </p:txBody>
      </p:sp>
      <p:pic>
        <p:nvPicPr>
          <p:cNvPr id="11" name="Picture 10" descr="ga cau hoi 1.png"/>
          <p:cNvPicPr>
            <a:picLocks noChangeAspect="1"/>
          </p:cNvPicPr>
          <p:nvPr/>
        </p:nvPicPr>
        <p:blipFill>
          <a:blip r:embed="rId2">
            <a:clrChange>
              <a:clrFrom>
                <a:srgbClr val="FFFFFF"/>
              </a:clrFrom>
              <a:clrTo>
                <a:srgbClr val="FFFFFF">
                  <a:alpha val="0"/>
                </a:srgbClr>
              </a:clrTo>
            </a:clrChange>
          </a:blip>
          <a:stretch>
            <a:fillRect/>
          </a:stretch>
        </p:blipFill>
        <p:spPr>
          <a:xfrm>
            <a:off x="7733375" y="1702359"/>
            <a:ext cx="3176889" cy="2680949"/>
          </a:xfrm>
          <a:prstGeom prst="rect">
            <a:avLst/>
          </a:prstGeom>
        </p:spPr>
      </p:pic>
      <p:sp>
        <p:nvSpPr>
          <p:cNvPr id="13" name="Hexagon 12"/>
          <p:cNvSpPr/>
          <p:nvPr/>
        </p:nvSpPr>
        <p:spPr>
          <a:xfrm>
            <a:off x="2595537" y="3511418"/>
            <a:ext cx="4985477" cy="571504"/>
          </a:xfrm>
          <a:prstGeom prst="hexagon">
            <a:avLst/>
          </a:prstGeom>
          <a:solidFill>
            <a:srgbClr val="FFC000"/>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2800" b="1" dirty="0">
                <a:solidFill>
                  <a:prstClr val="white"/>
                </a:solidFill>
                <a:latin typeface="Times New Roman" panose="02020603050405020304" pitchFamily="18" charset="0"/>
                <a:cs typeface="Times New Roman" panose="02020603050405020304" pitchFamily="18" charset="0"/>
              </a:rPr>
              <a:t>A : ở </a:t>
            </a:r>
            <a:r>
              <a:rPr lang="en-US" sz="2800" b="1" dirty="0" err="1">
                <a:solidFill>
                  <a:prstClr val="white"/>
                </a:solidFill>
                <a:latin typeface="Times New Roman" panose="02020603050405020304" pitchFamily="18" charset="0"/>
                <a:cs typeface="Times New Roman" panose="02020603050405020304" pitchFamily="18" charset="0"/>
              </a:rPr>
              <a:t>trong</a:t>
            </a:r>
            <a:r>
              <a:rPr lang="en-US" sz="2800" b="1" dirty="0">
                <a:solidFill>
                  <a:prstClr val="white"/>
                </a:solidFill>
                <a:latin typeface="Times New Roman" panose="02020603050405020304" pitchFamily="18" charset="0"/>
                <a:cs typeface="Times New Roman" panose="02020603050405020304" pitchFamily="18" charset="0"/>
              </a:rPr>
              <a:t> </a:t>
            </a:r>
            <a:r>
              <a:rPr lang="en-US" sz="2800" b="1" dirty="0" err="1">
                <a:solidFill>
                  <a:prstClr val="white"/>
                </a:solidFill>
                <a:latin typeface="Times New Roman" panose="02020603050405020304" pitchFamily="18" charset="0"/>
                <a:cs typeface="Times New Roman" panose="02020603050405020304" pitchFamily="18" charset="0"/>
              </a:rPr>
              <a:t>khúc</a:t>
            </a:r>
            <a:r>
              <a:rPr lang="en-US" sz="2800" b="1" dirty="0">
                <a:solidFill>
                  <a:prstClr val="white"/>
                </a:solidFill>
                <a:latin typeface="Times New Roman" panose="02020603050405020304" pitchFamily="18" charset="0"/>
                <a:cs typeface="Times New Roman" panose="02020603050405020304" pitchFamily="18" charset="0"/>
              </a:rPr>
              <a:t> </a:t>
            </a:r>
            <a:r>
              <a:rPr lang="en-US" sz="2800" b="1" dirty="0" err="1">
                <a:solidFill>
                  <a:prstClr val="white"/>
                </a:solidFill>
                <a:latin typeface="Times New Roman" panose="02020603050405020304" pitchFamily="18" charset="0"/>
                <a:cs typeface="Times New Roman" panose="02020603050405020304" pitchFamily="18" charset="0"/>
              </a:rPr>
              <a:t>gỗ</a:t>
            </a:r>
            <a:r>
              <a:rPr lang="en-US" sz="2800" b="1" dirty="0">
                <a:solidFill>
                  <a:prstClr val="white"/>
                </a:solidFill>
                <a:latin typeface="Times New Roman" panose="02020603050405020304" pitchFamily="18" charset="0"/>
                <a:cs typeface="Times New Roman" panose="02020603050405020304" pitchFamily="18" charset="0"/>
              </a:rPr>
              <a:t> </a:t>
            </a:r>
            <a:r>
              <a:rPr lang="en-US" sz="2800" b="1" dirty="0" err="1">
                <a:solidFill>
                  <a:prstClr val="white"/>
                </a:solidFill>
                <a:latin typeface="Times New Roman" panose="02020603050405020304" pitchFamily="18" charset="0"/>
                <a:cs typeface="Times New Roman" panose="02020603050405020304" pitchFamily="18" charset="0"/>
              </a:rPr>
              <a:t>rỗng</a:t>
            </a:r>
            <a:endParaRPr lang="vi-VN" sz="2800" b="1" dirty="0">
              <a:solidFill>
                <a:prstClr val="white"/>
              </a:solidFill>
              <a:latin typeface="Times New Roman" panose="02020603050405020304" pitchFamily="18" charset="0"/>
              <a:cs typeface="Times New Roman" panose="02020603050405020304" pitchFamily="18" charset="0"/>
            </a:endParaRPr>
          </a:p>
        </p:txBody>
      </p:sp>
      <p:pic>
        <p:nvPicPr>
          <p:cNvPr id="14" name="Picture 13" descr="ga cau hoi.png"/>
          <p:cNvPicPr>
            <a:picLocks noChangeAspect="1"/>
          </p:cNvPicPr>
          <p:nvPr/>
        </p:nvPicPr>
        <p:blipFill>
          <a:blip r:embed="rId3">
            <a:clrChange>
              <a:clrFrom>
                <a:srgbClr val="FFFFFF"/>
              </a:clrFrom>
              <a:clrTo>
                <a:srgbClr val="FFFFFF">
                  <a:alpha val="0"/>
                </a:srgbClr>
              </a:clrTo>
            </a:clrChange>
          </a:blip>
          <a:stretch>
            <a:fillRect/>
          </a:stretch>
        </p:blipFill>
        <p:spPr>
          <a:xfrm>
            <a:off x="1694980" y="4214818"/>
            <a:ext cx="962774" cy="928694"/>
          </a:xfrm>
          <a:prstGeom prst="rect">
            <a:avLst/>
          </a:prstGeom>
        </p:spPr>
      </p:pic>
      <p:sp>
        <p:nvSpPr>
          <p:cNvPr id="15" name="Hexagon 14"/>
          <p:cNvSpPr/>
          <p:nvPr/>
        </p:nvSpPr>
        <p:spPr>
          <a:xfrm>
            <a:off x="2562721" y="4429132"/>
            <a:ext cx="4985477" cy="571504"/>
          </a:xfrm>
          <a:prstGeom prst="hexagon">
            <a:avLst/>
          </a:prstGeom>
          <a:solidFill>
            <a:srgbClr val="FFC000"/>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2800" b="1" dirty="0">
                <a:solidFill>
                  <a:prstClr val="white"/>
                </a:solidFill>
                <a:latin typeface="Times New Roman" panose="02020603050405020304" pitchFamily="18" charset="0"/>
                <a:cs typeface="Times New Roman" panose="02020603050405020304" pitchFamily="18" charset="0"/>
              </a:rPr>
              <a:t>B: ở </a:t>
            </a:r>
            <a:r>
              <a:rPr lang="en-US" sz="2800" b="1" dirty="0" err="1">
                <a:solidFill>
                  <a:prstClr val="white"/>
                </a:solidFill>
                <a:latin typeface="Times New Roman" panose="02020603050405020304" pitchFamily="18" charset="0"/>
                <a:cs typeface="Times New Roman" panose="02020603050405020304" pitchFamily="18" charset="0"/>
              </a:rPr>
              <a:t>trên</a:t>
            </a:r>
            <a:r>
              <a:rPr lang="en-US" sz="2800" b="1" dirty="0">
                <a:solidFill>
                  <a:prstClr val="white"/>
                </a:solidFill>
                <a:latin typeface="Times New Roman" panose="02020603050405020304" pitchFamily="18" charset="0"/>
                <a:cs typeface="Times New Roman" panose="02020603050405020304" pitchFamily="18" charset="0"/>
              </a:rPr>
              <a:t> </a:t>
            </a:r>
            <a:r>
              <a:rPr lang="en-US" sz="2800" b="1" dirty="0" err="1">
                <a:solidFill>
                  <a:prstClr val="white"/>
                </a:solidFill>
                <a:latin typeface="Times New Roman" panose="02020603050405020304" pitchFamily="18" charset="0"/>
                <a:cs typeface="Times New Roman" panose="02020603050405020304" pitchFamily="18" charset="0"/>
              </a:rPr>
              <a:t>mái</a:t>
            </a:r>
            <a:r>
              <a:rPr lang="en-US" sz="2800" b="1" dirty="0">
                <a:solidFill>
                  <a:prstClr val="white"/>
                </a:solidFill>
                <a:latin typeface="Times New Roman" panose="02020603050405020304" pitchFamily="18" charset="0"/>
                <a:cs typeface="Times New Roman" panose="02020603050405020304" pitchFamily="18" charset="0"/>
              </a:rPr>
              <a:t> </a:t>
            </a:r>
            <a:r>
              <a:rPr lang="en-US" sz="2800" b="1" dirty="0" err="1">
                <a:solidFill>
                  <a:prstClr val="white"/>
                </a:solidFill>
                <a:latin typeface="Times New Roman" panose="02020603050405020304" pitchFamily="18" charset="0"/>
                <a:cs typeface="Times New Roman" panose="02020603050405020304" pitchFamily="18" charset="0"/>
              </a:rPr>
              <a:t>nhà</a:t>
            </a:r>
            <a:endParaRPr lang="vi-VN" sz="2800" b="1" dirty="0">
              <a:solidFill>
                <a:prstClr val="white"/>
              </a:solidFill>
              <a:latin typeface="Times New Roman" panose="02020603050405020304" pitchFamily="18" charset="0"/>
              <a:cs typeface="Times New Roman" panose="02020603050405020304" pitchFamily="18" charset="0"/>
            </a:endParaRPr>
          </a:p>
        </p:txBody>
      </p:sp>
      <p:pic>
        <p:nvPicPr>
          <p:cNvPr id="16" name="Picture 15" descr="ga cau hoi.png"/>
          <p:cNvPicPr>
            <a:picLocks noChangeAspect="1"/>
          </p:cNvPicPr>
          <p:nvPr/>
        </p:nvPicPr>
        <p:blipFill>
          <a:blip r:embed="rId3">
            <a:clrChange>
              <a:clrFrom>
                <a:srgbClr val="FFFFFF"/>
              </a:clrFrom>
              <a:clrTo>
                <a:srgbClr val="FFFFFF">
                  <a:alpha val="0"/>
                </a:srgbClr>
              </a:clrTo>
            </a:clrChange>
          </a:blip>
          <a:stretch>
            <a:fillRect/>
          </a:stretch>
        </p:blipFill>
        <p:spPr>
          <a:xfrm>
            <a:off x="1691370" y="5096000"/>
            <a:ext cx="962774" cy="928694"/>
          </a:xfrm>
          <a:prstGeom prst="rect">
            <a:avLst/>
          </a:prstGeom>
        </p:spPr>
      </p:pic>
      <p:sp>
        <p:nvSpPr>
          <p:cNvPr id="17" name="Hexagon 16"/>
          <p:cNvSpPr/>
          <p:nvPr/>
        </p:nvSpPr>
        <p:spPr>
          <a:xfrm>
            <a:off x="2559112" y="5310314"/>
            <a:ext cx="5021902" cy="571504"/>
          </a:xfrm>
          <a:prstGeom prst="hexagon">
            <a:avLst/>
          </a:prstGeom>
          <a:solidFill>
            <a:srgbClr val="FFC000"/>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2800" b="1" dirty="0">
                <a:solidFill>
                  <a:prstClr val="white"/>
                </a:solidFill>
                <a:latin typeface="Times New Roman" panose="02020603050405020304" pitchFamily="18" charset="0"/>
                <a:cs typeface="Times New Roman" panose="02020603050405020304" pitchFamily="18" charset="0"/>
              </a:rPr>
              <a:t>C: </a:t>
            </a:r>
            <a:r>
              <a:rPr lang="en-US" sz="2800" b="1" dirty="0" err="1">
                <a:solidFill>
                  <a:prstClr val="white"/>
                </a:solidFill>
                <a:latin typeface="Times New Roman" panose="02020603050405020304" pitchFamily="18" charset="0"/>
                <a:cs typeface="Times New Roman" panose="02020603050405020304" pitchFamily="18" charset="0"/>
              </a:rPr>
              <a:t>trốn</a:t>
            </a:r>
            <a:r>
              <a:rPr lang="en-US" sz="2800" b="1" dirty="0">
                <a:solidFill>
                  <a:prstClr val="white"/>
                </a:solidFill>
                <a:latin typeface="Times New Roman" panose="02020603050405020304" pitchFamily="18" charset="0"/>
                <a:cs typeface="Times New Roman" panose="02020603050405020304" pitchFamily="18" charset="0"/>
              </a:rPr>
              <a:t> </a:t>
            </a:r>
            <a:r>
              <a:rPr lang="en-US" sz="2800" b="1" dirty="0" err="1">
                <a:solidFill>
                  <a:prstClr val="white"/>
                </a:solidFill>
                <a:latin typeface="Times New Roman" panose="02020603050405020304" pitchFamily="18" charset="0"/>
                <a:cs typeface="Times New Roman" panose="02020603050405020304" pitchFamily="18" charset="0"/>
              </a:rPr>
              <a:t>trong</a:t>
            </a:r>
            <a:r>
              <a:rPr lang="en-US" sz="2800" b="1" dirty="0">
                <a:solidFill>
                  <a:prstClr val="white"/>
                </a:solidFill>
                <a:latin typeface="Times New Roman" panose="02020603050405020304" pitchFamily="18" charset="0"/>
                <a:cs typeface="Times New Roman" panose="02020603050405020304" pitchFamily="18" charset="0"/>
              </a:rPr>
              <a:t> </a:t>
            </a:r>
            <a:r>
              <a:rPr lang="en-US" sz="2800" b="1" dirty="0" err="1">
                <a:solidFill>
                  <a:prstClr val="white"/>
                </a:solidFill>
                <a:latin typeface="Times New Roman" panose="02020603050405020304" pitchFamily="18" charset="0"/>
                <a:cs typeface="Times New Roman" panose="02020603050405020304" pitchFamily="18" charset="0"/>
              </a:rPr>
              <a:t>nhà</a:t>
            </a:r>
            <a:endParaRPr lang="vi-VN" sz="2800" b="1" dirty="0">
              <a:solidFill>
                <a:prstClr val="white"/>
              </a:solidFill>
              <a:latin typeface="Times New Roman" panose="02020603050405020304" pitchFamily="18" charset="0"/>
              <a:cs typeface="Times New Roman" panose="02020603050405020304" pitchFamily="18" charset="0"/>
            </a:endParaRPr>
          </a:p>
        </p:txBody>
      </p:sp>
      <p:pic>
        <p:nvPicPr>
          <p:cNvPr id="18" name="Picture 17" descr="ga cau hoi.png"/>
          <p:cNvPicPr>
            <a:picLocks noChangeAspect="1"/>
          </p:cNvPicPr>
          <p:nvPr/>
        </p:nvPicPr>
        <p:blipFill>
          <a:blip r:embed="rId3">
            <a:clrChange>
              <a:clrFrom>
                <a:srgbClr val="FFFFFF"/>
              </a:clrFrom>
              <a:clrTo>
                <a:srgbClr val="FFFFFF">
                  <a:alpha val="0"/>
                </a:srgbClr>
              </a:clrTo>
            </a:clrChange>
          </a:blip>
          <a:stretch>
            <a:fillRect/>
          </a:stretch>
        </p:blipFill>
        <p:spPr>
          <a:xfrm>
            <a:off x="1658554" y="5985578"/>
            <a:ext cx="962774" cy="928694"/>
          </a:xfrm>
          <a:prstGeom prst="rect">
            <a:avLst/>
          </a:prstGeom>
        </p:spPr>
      </p:pic>
      <p:sp>
        <p:nvSpPr>
          <p:cNvPr id="19" name="Hexagon 18"/>
          <p:cNvSpPr/>
          <p:nvPr/>
        </p:nvSpPr>
        <p:spPr>
          <a:xfrm>
            <a:off x="2540337" y="6050951"/>
            <a:ext cx="5050511" cy="571504"/>
          </a:xfrm>
          <a:prstGeom prst="hexagon">
            <a:avLst/>
          </a:prstGeom>
          <a:solidFill>
            <a:srgbClr val="FFC000"/>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2800" b="1" dirty="0">
                <a:solidFill>
                  <a:prstClr val="white"/>
                </a:solidFill>
                <a:latin typeface="Times New Roman" panose="02020603050405020304" pitchFamily="18" charset="0"/>
                <a:cs typeface="Times New Roman" panose="02020603050405020304" pitchFamily="18" charset="0"/>
              </a:rPr>
              <a:t>D: ở </a:t>
            </a:r>
            <a:r>
              <a:rPr lang="en-US" sz="2800" b="1" dirty="0" err="1">
                <a:solidFill>
                  <a:prstClr val="white"/>
                </a:solidFill>
                <a:latin typeface="Times New Roman" panose="02020603050405020304" pitchFamily="18" charset="0"/>
                <a:cs typeface="Times New Roman" panose="02020603050405020304" pitchFamily="18" charset="0"/>
              </a:rPr>
              <a:t>nhà</a:t>
            </a:r>
            <a:r>
              <a:rPr lang="en-US" sz="2800" b="1" dirty="0">
                <a:solidFill>
                  <a:prstClr val="white"/>
                </a:solidFill>
                <a:latin typeface="Times New Roman" panose="02020603050405020304" pitchFamily="18" charset="0"/>
                <a:cs typeface="Times New Roman" panose="02020603050405020304" pitchFamily="18" charset="0"/>
              </a:rPr>
              <a:t> </a:t>
            </a:r>
            <a:r>
              <a:rPr lang="en-US" sz="2800" b="1" dirty="0" err="1">
                <a:solidFill>
                  <a:prstClr val="white"/>
                </a:solidFill>
                <a:latin typeface="Times New Roman" panose="02020603050405020304" pitchFamily="18" charset="0"/>
                <a:cs typeface="Times New Roman" panose="02020603050405020304" pitchFamily="18" charset="0"/>
              </a:rPr>
              <a:t>bạn</a:t>
            </a:r>
            <a:endParaRPr lang="vi-VN" sz="2800" b="1" dirty="0">
              <a:solidFill>
                <a:prstClr val="white"/>
              </a:solidFill>
              <a:latin typeface="Times New Roman" panose="02020603050405020304" pitchFamily="18" charset="0"/>
              <a:cs typeface="Times New Roman" panose="02020603050405020304" pitchFamily="18" charset="0"/>
            </a:endParaRPr>
          </a:p>
        </p:txBody>
      </p:sp>
      <p:sp>
        <p:nvSpPr>
          <p:cNvPr id="32" name="TextBox 31"/>
          <p:cNvSpPr txBox="1"/>
          <p:nvPr/>
        </p:nvSpPr>
        <p:spPr>
          <a:xfrm rot="19938490">
            <a:off x="3169761" y="2246163"/>
            <a:ext cx="1959639" cy="707886"/>
          </a:xfrm>
          <a:prstGeom prst="rect">
            <a:avLst/>
          </a:prstGeom>
          <a:noFill/>
        </p:spPr>
        <p:txBody>
          <a:bodyPr wrap="none" rtlCol="0">
            <a:spAutoFit/>
          </a:bodyPr>
          <a:lstStyle/>
          <a:p>
            <a:r>
              <a:rPr lang="en-US" sz="2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Yeah, </a:t>
            </a:r>
            <a:r>
              <a:rPr lang="en-US" sz="20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Đúng</a:t>
            </a:r>
            <a:r>
              <a:rPr lang="en-US" sz="2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rồi</a:t>
            </a:r>
            <a:r>
              <a:rPr lang="en-US" sz="2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a:p>
            <a:pPr algn="ctr"/>
            <a:r>
              <a:rPr lang="en-US" sz="20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bạn</a:t>
            </a:r>
            <a:r>
              <a:rPr lang="en-US" sz="2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giỏi</a:t>
            </a:r>
            <a:r>
              <a:rPr lang="en-US" sz="2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quá</a:t>
            </a:r>
            <a:r>
              <a:rPr lang="en-US" sz="2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lang="vi-VN" sz="2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25" name="Picture 24" descr="ga cau hoi.png"/>
          <p:cNvPicPr>
            <a:picLocks noChangeAspect="1"/>
          </p:cNvPicPr>
          <p:nvPr/>
        </p:nvPicPr>
        <p:blipFill>
          <a:blip r:embed="rId3">
            <a:clrChange>
              <a:clrFrom>
                <a:srgbClr val="FFFFFF"/>
              </a:clrFrom>
              <a:clrTo>
                <a:srgbClr val="FFFFFF">
                  <a:alpha val="0"/>
                </a:srgbClr>
              </a:clrTo>
            </a:clrChange>
          </a:blip>
          <a:stretch>
            <a:fillRect/>
          </a:stretch>
        </p:blipFill>
        <p:spPr>
          <a:xfrm>
            <a:off x="1710146" y="3313162"/>
            <a:ext cx="962774" cy="928694"/>
          </a:xfrm>
          <a:prstGeom prst="rect">
            <a:avLst/>
          </a:prstGeom>
        </p:spPr>
      </p:pic>
      <p:sp>
        <p:nvSpPr>
          <p:cNvPr id="22" name="TextBox 21"/>
          <p:cNvSpPr txBox="1"/>
          <p:nvPr/>
        </p:nvSpPr>
        <p:spPr>
          <a:xfrm>
            <a:off x="8376317" y="4827653"/>
            <a:ext cx="2714644" cy="400110"/>
          </a:xfrm>
          <a:prstGeom prst="rect">
            <a:avLst/>
          </a:prstGeom>
          <a:noFill/>
        </p:spPr>
        <p:txBody>
          <a:bodyPr wrap="square" rtlCol="0">
            <a:spAutoFit/>
          </a:bodyPr>
          <a:lstStyle/>
          <a:p>
            <a:pPr algn="ctr"/>
            <a:r>
              <a:rPr lang="en-US" sz="2000" b="1" dirty="0">
                <a:solidFill>
                  <a:srgbClr val="C00000"/>
                </a:solidFill>
                <a:latin typeface="Calibri"/>
              </a:rPr>
              <a:t>Ồ, </a:t>
            </a:r>
            <a:r>
              <a:rPr lang="en-US" sz="2000" b="1" dirty="0" err="1">
                <a:solidFill>
                  <a:srgbClr val="C00000"/>
                </a:solidFill>
                <a:latin typeface="Calibri"/>
              </a:rPr>
              <a:t>tiếc</a:t>
            </a:r>
            <a:r>
              <a:rPr lang="en-US" sz="2000" b="1" dirty="0">
                <a:solidFill>
                  <a:srgbClr val="C00000"/>
                </a:solidFill>
                <a:latin typeface="Calibri"/>
              </a:rPr>
              <a:t> </a:t>
            </a:r>
            <a:r>
              <a:rPr lang="en-US" sz="2000" b="1" dirty="0" err="1">
                <a:solidFill>
                  <a:srgbClr val="C00000"/>
                </a:solidFill>
                <a:latin typeface="Calibri"/>
              </a:rPr>
              <a:t>quá</a:t>
            </a:r>
            <a:r>
              <a:rPr lang="en-US" sz="2000" b="1" dirty="0">
                <a:solidFill>
                  <a:srgbClr val="C00000"/>
                </a:solidFill>
                <a:latin typeface="Calibri"/>
              </a:rPr>
              <a:t>, </a:t>
            </a:r>
            <a:r>
              <a:rPr lang="en-US" sz="2000" b="1" dirty="0" err="1">
                <a:solidFill>
                  <a:srgbClr val="C00000"/>
                </a:solidFill>
                <a:latin typeface="Calibri"/>
              </a:rPr>
              <a:t>sai</a:t>
            </a:r>
            <a:r>
              <a:rPr lang="en-US" sz="2000" b="1" dirty="0">
                <a:solidFill>
                  <a:srgbClr val="C00000"/>
                </a:solidFill>
                <a:latin typeface="Calibri"/>
              </a:rPr>
              <a:t> </a:t>
            </a:r>
            <a:r>
              <a:rPr lang="en-US" sz="2000" b="1" dirty="0" err="1">
                <a:solidFill>
                  <a:srgbClr val="C00000"/>
                </a:solidFill>
                <a:latin typeface="Calibri"/>
              </a:rPr>
              <a:t>mất</a:t>
            </a:r>
            <a:r>
              <a:rPr lang="en-US" sz="2000" b="1" dirty="0">
                <a:solidFill>
                  <a:srgbClr val="C00000"/>
                </a:solidFill>
                <a:latin typeface="Calibri"/>
              </a:rPr>
              <a:t> </a:t>
            </a:r>
            <a:r>
              <a:rPr lang="en-US" sz="2000" b="1" dirty="0" err="1">
                <a:solidFill>
                  <a:srgbClr val="C00000"/>
                </a:solidFill>
                <a:latin typeface="Calibri"/>
              </a:rPr>
              <a:t>rồi</a:t>
            </a:r>
            <a:r>
              <a:rPr lang="en-US" sz="2000" b="1" dirty="0">
                <a:solidFill>
                  <a:srgbClr val="C00000"/>
                </a:solidFill>
                <a:latin typeface="Calibri"/>
              </a:rPr>
              <a:t>!</a:t>
            </a:r>
            <a:endParaRPr lang="vi-VN" sz="2000" b="1" dirty="0">
              <a:solidFill>
                <a:srgbClr val="C00000"/>
              </a:solidFill>
              <a:latin typeface="Arial" panose="020B0604020202020204" pitchFamily="34" charset="0"/>
            </a:endParaRPr>
          </a:p>
        </p:txBody>
      </p:sp>
      <p:pic>
        <p:nvPicPr>
          <p:cNvPr id="33" name="Picture 32" descr="egg-2151891_960_720.png"/>
          <p:cNvPicPr>
            <a:picLocks noChangeAspect="1"/>
          </p:cNvPicPr>
          <p:nvPr/>
        </p:nvPicPr>
        <p:blipFill>
          <a:blip r:embed="rId4" cstate="print"/>
          <a:stretch>
            <a:fillRect/>
          </a:stretch>
        </p:blipFill>
        <p:spPr>
          <a:xfrm>
            <a:off x="4310050" y="2857496"/>
            <a:ext cx="666000" cy="666000"/>
          </a:xfrm>
          <a:prstGeom prst="rect">
            <a:avLst/>
          </a:prstGeom>
        </p:spPr>
      </p:pic>
      <p:pic>
        <p:nvPicPr>
          <p:cNvPr id="34" name="Picture 33" descr="egg-2151896__340.png"/>
          <p:cNvPicPr>
            <a:picLocks noChangeAspect="1"/>
          </p:cNvPicPr>
          <p:nvPr/>
        </p:nvPicPr>
        <p:blipFill>
          <a:blip r:embed="rId5" cstate="print">
            <a:clrChange>
              <a:clrFrom>
                <a:srgbClr val="000000">
                  <a:alpha val="0"/>
                </a:srgbClr>
              </a:clrFrom>
              <a:clrTo>
                <a:srgbClr val="000000">
                  <a:alpha val="0"/>
                </a:srgbClr>
              </a:clrTo>
            </a:clrChange>
          </a:blip>
          <a:stretch>
            <a:fillRect/>
          </a:stretch>
        </p:blipFill>
        <p:spPr>
          <a:xfrm>
            <a:off x="7733375" y="4541901"/>
            <a:ext cx="666732" cy="666732"/>
          </a:xfrm>
          <a:prstGeom prst="rect">
            <a:avLst/>
          </a:prstGeom>
        </p:spPr>
      </p:pic>
      <p:pic>
        <p:nvPicPr>
          <p:cNvPr id="20" name="Picture 19" descr="ee376867b6edb2b7f8a1c93f2ceb4b12.png">
            <a:hlinkClick r:id="" action="ppaction://hlinkshowjump?jump=firstslide"/>
          </p:cNvPr>
          <p:cNvPicPr>
            <a:picLocks noChangeAspect="1"/>
          </p:cNvPicPr>
          <p:nvPr/>
        </p:nvPicPr>
        <p:blipFill>
          <a:blip r:embed="rId6" cstate="print">
            <a:clrChange>
              <a:clrFrom>
                <a:srgbClr val="000000">
                  <a:alpha val="0"/>
                </a:srgbClr>
              </a:clrFrom>
              <a:clrTo>
                <a:srgbClr val="000000">
                  <a:alpha val="0"/>
                </a:srgbClr>
              </a:clrTo>
            </a:clrChange>
          </a:blip>
          <a:stretch>
            <a:fillRect/>
          </a:stretch>
        </p:blipFill>
        <p:spPr>
          <a:xfrm>
            <a:off x="8134076" y="6215082"/>
            <a:ext cx="756026" cy="756026"/>
          </a:xfrm>
          <a:prstGeom prst="rect">
            <a:avLst/>
          </a:prstGeom>
        </p:spPr>
      </p:pic>
      <p:pic>
        <p:nvPicPr>
          <p:cNvPr id="21" name="Picture 20" descr="images (3).jpg">
            <a:hlinkClick r:id="" action="ppaction://hlinkshowjump?jump=nextslide"/>
          </p:cNvPr>
          <p:cNvPicPr>
            <a:picLocks noChangeAspect="1"/>
          </p:cNvPicPr>
          <p:nvPr/>
        </p:nvPicPr>
        <p:blipFill>
          <a:blip r:embed="rId7">
            <a:clrChange>
              <a:clrFrom>
                <a:srgbClr val="FFFFFF"/>
              </a:clrFrom>
              <a:clrTo>
                <a:srgbClr val="FFFFFF">
                  <a:alpha val="0"/>
                </a:srgbClr>
              </a:clrTo>
            </a:clrChange>
          </a:blip>
          <a:srcRect l="50000" r="-1" b="46667"/>
          <a:stretch>
            <a:fillRect/>
          </a:stretch>
        </p:blipFill>
        <p:spPr>
          <a:xfrm>
            <a:off x="10152349" y="6381126"/>
            <a:ext cx="481967" cy="514098"/>
          </a:xfrm>
          <a:prstGeom prst="rect">
            <a:avLst/>
          </a:prstGeom>
        </p:spPr>
      </p:pic>
      <p:pic>
        <p:nvPicPr>
          <p:cNvPr id="23" name="Picture 22" descr="images (7).jpg"/>
          <p:cNvPicPr>
            <a:picLocks noChangeAspect="1"/>
          </p:cNvPicPr>
          <p:nvPr/>
        </p:nvPicPr>
        <p:blipFill>
          <a:blip r:embed="rId8">
            <a:clrChange>
              <a:clrFrom>
                <a:srgbClr val="FFFFFF"/>
              </a:clrFrom>
              <a:clrTo>
                <a:srgbClr val="FFFFFF">
                  <a:alpha val="0"/>
                </a:srgbClr>
              </a:clrTo>
            </a:clrChange>
          </a:blip>
          <a:stretch>
            <a:fillRect/>
          </a:stretch>
        </p:blipFill>
        <p:spPr>
          <a:xfrm>
            <a:off x="9414555" y="6373921"/>
            <a:ext cx="665303" cy="665303"/>
          </a:xfrm>
          <a:prstGeom prst="rect">
            <a:avLst/>
          </a:prstGeom>
        </p:spPr>
      </p:pic>
      <p:pic>
        <p:nvPicPr>
          <p:cNvPr id="28" name="Picture 27" descr="images (3).jpg">
            <a:hlinkClick r:id="" action="ppaction://hlinkshowjump?jump=previousslide"/>
          </p:cNvPr>
          <p:cNvPicPr>
            <a:picLocks noChangeAspect="1"/>
          </p:cNvPicPr>
          <p:nvPr/>
        </p:nvPicPr>
        <p:blipFill>
          <a:blip r:embed="rId7">
            <a:clrChange>
              <a:clrFrom>
                <a:srgbClr val="FFFFFF"/>
              </a:clrFrom>
              <a:clrTo>
                <a:srgbClr val="FFFFFF">
                  <a:alpha val="0"/>
                </a:srgbClr>
              </a:clrTo>
            </a:clrChange>
          </a:blip>
          <a:srcRect r="49999" b="50000"/>
          <a:stretch>
            <a:fillRect/>
          </a:stretch>
        </p:blipFill>
        <p:spPr>
          <a:xfrm>
            <a:off x="8847882" y="6357970"/>
            <a:ext cx="514098" cy="514098"/>
          </a:xfrm>
          <a:prstGeom prst="rect">
            <a:avLst/>
          </a:prstGeom>
        </p:spPr>
      </p:pic>
    </p:spTree>
    <p:extLst>
      <p:ext uri="{BB962C8B-B14F-4D97-AF65-F5344CB8AC3E}">
        <p14:creationId xmlns:p14="http://schemas.microsoft.com/office/powerpoint/2010/main" val="3550871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2000"/>
                                        <p:tgtEl>
                                          <p:spTgt spid="10">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750"/>
                                        <p:tgtEl>
                                          <p:spTgt spid="25"/>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750"/>
                                        <p:tgtEl>
                                          <p:spTgt spid="13"/>
                                        </p:tgtEl>
                                      </p:cBhvr>
                                    </p:animEffect>
                                  </p:childTnLst>
                                </p:cTn>
                              </p:par>
                            </p:childTnLst>
                          </p:cTn>
                        </p:par>
                        <p:par>
                          <p:cTn id="15" fill="hold">
                            <p:stCondLst>
                              <p:cond delay="2750"/>
                            </p:stCondLst>
                            <p:childTnLst>
                              <p:par>
                                <p:cTn id="16" presetID="10" presetClass="entr" presetSubtype="0" fill="hold" nodeType="after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750"/>
                                        <p:tgtEl>
                                          <p:spTgt spid="1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750"/>
                                        <p:tgtEl>
                                          <p:spTgt spid="15"/>
                                        </p:tgtEl>
                                      </p:cBhvr>
                                    </p:animEffect>
                                  </p:childTnLst>
                                </p:cTn>
                              </p:par>
                            </p:childTnLst>
                          </p:cTn>
                        </p:par>
                        <p:par>
                          <p:cTn id="22" fill="hold">
                            <p:stCondLst>
                              <p:cond delay="3500"/>
                            </p:stCondLst>
                            <p:childTnLst>
                              <p:par>
                                <p:cTn id="23" presetID="10" presetClass="entr" presetSubtype="0"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750"/>
                                        <p:tgtEl>
                                          <p:spTgt spid="1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750"/>
                                        <p:tgtEl>
                                          <p:spTgt spid="17"/>
                                        </p:tgtEl>
                                      </p:cBhvr>
                                    </p:animEffect>
                                  </p:childTnLst>
                                </p:cTn>
                              </p:par>
                            </p:childTnLst>
                          </p:cTn>
                        </p:par>
                        <p:par>
                          <p:cTn id="29" fill="hold">
                            <p:stCondLst>
                              <p:cond delay="4250"/>
                            </p:stCondLst>
                            <p:childTnLst>
                              <p:par>
                                <p:cTn id="30" presetID="10"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750"/>
                                        <p:tgtEl>
                                          <p:spTgt spid="18"/>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6" restart="whenNotActive" fill="hold" evtFilter="cancelBubble" nodeType="interactiveSeq">
                <p:stCondLst>
                  <p:cond evt="onClick" delay="0">
                    <p:tgtEl>
                      <p:spTgt spid="13"/>
                    </p:tgtEl>
                  </p:cond>
                </p:stCondLst>
                <p:endSync evt="end" delay="0">
                  <p:rtn val="all"/>
                </p:endSync>
                <p:childTnLst>
                  <p:par>
                    <p:cTn id="37" fill="hold">
                      <p:stCondLst>
                        <p:cond delay="0"/>
                      </p:stCondLst>
                      <p:childTnLst>
                        <p:par>
                          <p:cTn id="38" fill="hold">
                            <p:stCondLst>
                              <p:cond delay="0"/>
                            </p:stCondLst>
                            <p:childTnLst>
                              <p:par>
                                <p:cTn id="39" presetID="10" presetClass="entr" presetSubtype="0" fill="hold" nodeType="with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fade">
                                      <p:cBhvr>
                                        <p:cTn id="41" dur="1000"/>
                                        <p:tgtEl>
                                          <p:spTgt spid="33"/>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fade">
                                      <p:cBhvr>
                                        <p:cTn id="44" dur="1000"/>
                                        <p:tgtEl>
                                          <p:spTgt spid="32"/>
                                        </p:tgtEl>
                                      </p:cBhvr>
                                    </p:animEffect>
                                  </p:childTnLst>
                                </p:cTn>
                              </p:par>
                              <p:par>
                                <p:cTn id="45" presetID="1" presetClass="emph" presetSubtype="2" fill="hold" nodeType="withEffect">
                                  <p:stCondLst>
                                    <p:cond delay="0"/>
                                  </p:stCondLst>
                                  <p:childTnLst>
                                    <p:animClr clrSpc="rgb" dir="cw">
                                      <p:cBhvr>
                                        <p:cTn id="46" dur="2000" fill="hold"/>
                                        <p:tgtEl>
                                          <p:spTgt spid="15"/>
                                        </p:tgtEl>
                                        <p:attrNameLst>
                                          <p:attrName>fillcolor</p:attrName>
                                        </p:attrNameLst>
                                      </p:cBhvr>
                                      <p:to>
                                        <a:srgbClr val="969696"/>
                                      </p:to>
                                    </p:animClr>
                                    <p:set>
                                      <p:cBhvr>
                                        <p:cTn id="47" dur="2000" fill="hold"/>
                                        <p:tgtEl>
                                          <p:spTgt spid="15"/>
                                        </p:tgtEl>
                                        <p:attrNameLst>
                                          <p:attrName>fill.type</p:attrName>
                                        </p:attrNameLst>
                                      </p:cBhvr>
                                      <p:to>
                                        <p:strVal val="solid"/>
                                      </p:to>
                                    </p:set>
                                    <p:set>
                                      <p:cBhvr>
                                        <p:cTn id="48" dur="2000" fill="hold"/>
                                        <p:tgtEl>
                                          <p:spTgt spid="15"/>
                                        </p:tgtEl>
                                        <p:attrNameLst>
                                          <p:attrName>fill.on</p:attrName>
                                        </p:attrNameLst>
                                      </p:cBhvr>
                                      <p:to>
                                        <p:strVal val="true"/>
                                      </p:to>
                                    </p:set>
                                  </p:childTnLst>
                                </p:cTn>
                              </p:par>
                              <p:par>
                                <p:cTn id="49" presetID="1" presetClass="emph" presetSubtype="2" fill="hold" nodeType="withEffect">
                                  <p:stCondLst>
                                    <p:cond delay="0"/>
                                  </p:stCondLst>
                                  <p:childTnLst>
                                    <p:animClr clrSpc="rgb" dir="cw">
                                      <p:cBhvr>
                                        <p:cTn id="50" dur="2000" fill="hold"/>
                                        <p:tgtEl>
                                          <p:spTgt spid="17"/>
                                        </p:tgtEl>
                                        <p:attrNameLst>
                                          <p:attrName>fillcolor</p:attrName>
                                        </p:attrNameLst>
                                      </p:cBhvr>
                                      <p:to>
                                        <a:srgbClr val="969696"/>
                                      </p:to>
                                    </p:animClr>
                                    <p:set>
                                      <p:cBhvr>
                                        <p:cTn id="51" dur="2000" fill="hold"/>
                                        <p:tgtEl>
                                          <p:spTgt spid="17"/>
                                        </p:tgtEl>
                                        <p:attrNameLst>
                                          <p:attrName>fill.type</p:attrName>
                                        </p:attrNameLst>
                                      </p:cBhvr>
                                      <p:to>
                                        <p:strVal val="solid"/>
                                      </p:to>
                                    </p:set>
                                    <p:set>
                                      <p:cBhvr>
                                        <p:cTn id="52" dur="2000" fill="hold"/>
                                        <p:tgtEl>
                                          <p:spTgt spid="17"/>
                                        </p:tgtEl>
                                        <p:attrNameLst>
                                          <p:attrName>fill.on</p:attrName>
                                        </p:attrNameLst>
                                      </p:cBhvr>
                                      <p:to>
                                        <p:strVal val="true"/>
                                      </p:to>
                                    </p:set>
                                  </p:childTnLst>
                                </p:cTn>
                              </p:par>
                              <p:par>
                                <p:cTn id="53" presetID="1" presetClass="emph" presetSubtype="2" fill="hold" nodeType="withEffect">
                                  <p:stCondLst>
                                    <p:cond delay="0"/>
                                  </p:stCondLst>
                                  <p:childTnLst>
                                    <p:animClr clrSpc="rgb" dir="cw">
                                      <p:cBhvr>
                                        <p:cTn id="54" dur="2000" fill="hold"/>
                                        <p:tgtEl>
                                          <p:spTgt spid="19"/>
                                        </p:tgtEl>
                                        <p:attrNameLst>
                                          <p:attrName>fillcolor</p:attrName>
                                        </p:attrNameLst>
                                      </p:cBhvr>
                                      <p:to>
                                        <a:srgbClr val="969696"/>
                                      </p:to>
                                    </p:animClr>
                                    <p:set>
                                      <p:cBhvr>
                                        <p:cTn id="55" dur="2000" fill="hold"/>
                                        <p:tgtEl>
                                          <p:spTgt spid="19"/>
                                        </p:tgtEl>
                                        <p:attrNameLst>
                                          <p:attrName>fill.type</p:attrName>
                                        </p:attrNameLst>
                                      </p:cBhvr>
                                      <p:to>
                                        <p:strVal val="solid"/>
                                      </p:to>
                                    </p:set>
                                    <p:set>
                                      <p:cBhvr>
                                        <p:cTn id="56" dur="2000" fill="hold"/>
                                        <p:tgtEl>
                                          <p:spTgt spid="19"/>
                                        </p:tgtEl>
                                        <p:attrNameLst>
                                          <p:attrName>fill.on</p:attrName>
                                        </p:attrNameLst>
                                      </p:cBhvr>
                                      <p:to>
                                        <p:strVal val="true"/>
                                      </p:to>
                                    </p:set>
                                  </p:childTnLst>
                                </p:cTn>
                              </p:par>
                            </p:childTnLst>
                          </p:cTn>
                        </p:par>
                      </p:childTnLst>
                    </p:cTn>
                  </p:par>
                </p:childTnLst>
              </p:cTn>
              <p:nextCondLst>
                <p:cond evt="onClick" delay="0">
                  <p:tgtEl>
                    <p:spTgt spid="13"/>
                  </p:tgtEl>
                </p:cond>
              </p:nextCondLst>
            </p:seq>
            <p:seq concurrent="1" nextAc="seek">
              <p:cTn id="57" restart="whenNotActive" fill="hold" evtFilter="cancelBubble" nodeType="interactiveSeq">
                <p:stCondLst>
                  <p:cond evt="onClick" delay="0">
                    <p:tgtEl>
                      <p:spTgt spid="15"/>
                    </p:tgtEl>
                  </p:cond>
                </p:stCondLst>
                <p:endSync evt="end" delay="0">
                  <p:rtn val="all"/>
                </p:endSync>
                <p:childTnLst>
                  <p:par>
                    <p:cTn id="58" fill="hold">
                      <p:stCondLst>
                        <p:cond delay="0"/>
                      </p:stCondLst>
                      <p:childTnLst>
                        <p:par>
                          <p:cTn id="59" fill="hold">
                            <p:stCondLst>
                              <p:cond delay="0"/>
                            </p:stCondLst>
                            <p:childTnLst>
                              <p:par>
                                <p:cTn id="60" presetID="1" presetClass="emph" presetSubtype="2" fill="hold" nodeType="withEffect">
                                  <p:stCondLst>
                                    <p:cond delay="0"/>
                                  </p:stCondLst>
                                  <p:childTnLst>
                                    <p:animClr clrSpc="rgb" dir="cw">
                                      <p:cBhvr>
                                        <p:cTn id="61" dur="2000" fill="hold"/>
                                        <p:tgtEl>
                                          <p:spTgt spid="13"/>
                                        </p:tgtEl>
                                        <p:attrNameLst>
                                          <p:attrName>fillcolor</p:attrName>
                                        </p:attrNameLst>
                                      </p:cBhvr>
                                      <p:to>
                                        <a:srgbClr val="777777"/>
                                      </p:to>
                                    </p:animClr>
                                    <p:set>
                                      <p:cBhvr>
                                        <p:cTn id="62" dur="2000" fill="hold"/>
                                        <p:tgtEl>
                                          <p:spTgt spid="13"/>
                                        </p:tgtEl>
                                        <p:attrNameLst>
                                          <p:attrName>fill.type</p:attrName>
                                        </p:attrNameLst>
                                      </p:cBhvr>
                                      <p:to>
                                        <p:strVal val="solid"/>
                                      </p:to>
                                    </p:set>
                                    <p:set>
                                      <p:cBhvr>
                                        <p:cTn id="63" dur="2000" fill="hold"/>
                                        <p:tgtEl>
                                          <p:spTgt spid="13"/>
                                        </p:tgtEl>
                                        <p:attrNameLst>
                                          <p:attrName>fill.on</p:attrName>
                                        </p:attrNameLst>
                                      </p:cBhvr>
                                      <p:to>
                                        <p:strVal val="true"/>
                                      </p:to>
                                    </p:set>
                                  </p:childTnLst>
                                </p:cTn>
                              </p:par>
                              <p:par>
                                <p:cTn id="64" presetID="1" presetClass="emph" presetSubtype="2" fill="hold" nodeType="withEffect">
                                  <p:stCondLst>
                                    <p:cond delay="0"/>
                                  </p:stCondLst>
                                  <p:childTnLst>
                                    <p:animClr clrSpc="rgb" dir="cw">
                                      <p:cBhvr>
                                        <p:cTn id="65" dur="2000" fill="hold"/>
                                        <p:tgtEl>
                                          <p:spTgt spid="17"/>
                                        </p:tgtEl>
                                        <p:attrNameLst>
                                          <p:attrName>fillcolor</p:attrName>
                                        </p:attrNameLst>
                                      </p:cBhvr>
                                      <p:to>
                                        <a:srgbClr val="777777"/>
                                      </p:to>
                                    </p:animClr>
                                    <p:set>
                                      <p:cBhvr>
                                        <p:cTn id="66" dur="2000" fill="hold"/>
                                        <p:tgtEl>
                                          <p:spTgt spid="17"/>
                                        </p:tgtEl>
                                        <p:attrNameLst>
                                          <p:attrName>fill.type</p:attrName>
                                        </p:attrNameLst>
                                      </p:cBhvr>
                                      <p:to>
                                        <p:strVal val="solid"/>
                                      </p:to>
                                    </p:set>
                                    <p:set>
                                      <p:cBhvr>
                                        <p:cTn id="67" dur="2000" fill="hold"/>
                                        <p:tgtEl>
                                          <p:spTgt spid="17"/>
                                        </p:tgtEl>
                                        <p:attrNameLst>
                                          <p:attrName>fill.on</p:attrName>
                                        </p:attrNameLst>
                                      </p:cBhvr>
                                      <p:to>
                                        <p:strVal val="true"/>
                                      </p:to>
                                    </p:set>
                                  </p:childTnLst>
                                </p:cTn>
                              </p:par>
                              <p:par>
                                <p:cTn id="68" presetID="1" presetClass="emph" presetSubtype="2" fill="hold" nodeType="withEffect">
                                  <p:stCondLst>
                                    <p:cond delay="0"/>
                                  </p:stCondLst>
                                  <p:childTnLst>
                                    <p:animClr clrSpc="rgb" dir="cw">
                                      <p:cBhvr>
                                        <p:cTn id="69" dur="2000" fill="hold"/>
                                        <p:tgtEl>
                                          <p:spTgt spid="19"/>
                                        </p:tgtEl>
                                        <p:attrNameLst>
                                          <p:attrName>fillcolor</p:attrName>
                                        </p:attrNameLst>
                                      </p:cBhvr>
                                      <p:to>
                                        <a:srgbClr val="777777"/>
                                      </p:to>
                                    </p:animClr>
                                    <p:set>
                                      <p:cBhvr>
                                        <p:cTn id="70" dur="2000" fill="hold"/>
                                        <p:tgtEl>
                                          <p:spTgt spid="19"/>
                                        </p:tgtEl>
                                        <p:attrNameLst>
                                          <p:attrName>fill.type</p:attrName>
                                        </p:attrNameLst>
                                      </p:cBhvr>
                                      <p:to>
                                        <p:strVal val="solid"/>
                                      </p:to>
                                    </p:set>
                                    <p:set>
                                      <p:cBhvr>
                                        <p:cTn id="71" dur="2000" fill="hold"/>
                                        <p:tgtEl>
                                          <p:spTgt spid="19"/>
                                        </p:tgtEl>
                                        <p:attrNameLst>
                                          <p:attrName>fill.on</p:attrName>
                                        </p:attrNameLst>
                                      </p:cBhvr>
                                      <p:to>
                                        <p:strVal val="true"/>
                                      </p:to>
                                    </p:set>
                                  </p:childTnLst>
                                </p:cTn>
                              </p:par>
                              <p:par>
                                <p:cTn id="72" presetID="10" presetClass="entr" presetSubtype="0" fill="hold" nodeType="withEffect">
                                  <p:stCondLst>
                                    <p:cond delay="0"/>
                                  </p:stCondLst>
                                  <p:childTnLst>
                                    <p:set>
                                      <p:cBhvr>
                                        <p:cTn id="73" dur="1" fill="hold">
                                          <p:stCondLst>
                                            <p:cond delay="0"/>
                                          </p:stCondLst>
                                        </p:cTn>
                                        <p:tgtEl>
                                          <p:spTgt spid="34"/>
                                        </p:tgtEl>
                                        <p:attrNameLst>
                                          <p:attrName>style.visibility</p:attrName>
                                        </p:attrNameLst>
                                      </p:cBhvr>
                                      <p:to>
                                        <p:strVal val="visible"/>
                                      </p:to>
                                    </p:set>
                                    <p:animEffect transition="in" filter="fade">
                                      <p:cBhvr>
                                        <p:cTn id="74" dur="1000"/>
                                        <p:tgtEl>
                                          <p:spTgt spid="34"/>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childTnLst>
                                </p:cTn>
                              </p:par>
                            </p:childTnLst>
                          </p:cTn>
                        </p:par>
                      </p:childTnLst>
                    </p:cTn>
                  </p:par>
                </p:childTnLst>
              </p:cTn>
              <p:nextCondLst>
                <p:cond evt="onClick" delay="0">
                  <p:tgtEl>
                    <p:spTgt spid="15"/>
                  </p:tgtEl>
                </p:cond>
              </p:nextCondLst>
            </p:seq>
            <p:seq concurrent="1" nextAc="seek">
              <p:cTn id="78" restart="whenNotActive" fill="hold" evtFilter="cancelBubble" nodeType="interactiveSeq">
                <p:stCondLst>
                  <p:cond evt="onClick" delay="0">
                    <p:tgtEl>
                      <p:spTgt spid="17"/>
                    </p:tgtEl>
                  </p:cond>
                </p:stCondLst>
                <p:endSync evt="end" delay="0">
                  <p:rtn val="all"/>
                </p:endSync>
                <p:childTnLst>
                  <p:par>
                    <p:cTn id="79" fill="hold">
                      <p:stCondLst>
                        <p:cond delay="0"/>
                      </p:stCondLst>
                      <p:childTnLst>
                        <p:par>
                          <p:cTn id="80" fill="hold">
                            <p:stCondLst>
                              <p:cond delay="0"/>
                            </p:stCondLst>
                            <p:childTnLst>
                              <p:par>
                                <p:cTn id="81" presetID="1" presetClass="emph" presetSubtype="2" fill="hold" nodeType="withEffect">
                                  <p:stCondLst>
                                    <p:cond delay="0"/>
                                  </p:stCondLst>
                                  <p:childTnLst>
                                    <p:animClr clrSpc="rgb" dir="cw">
                                      <p:cBhvr>
                                        <p:cTn id="82" dur="2000" fill="hold"/>
                                        <p:tgtEl>
                                          <p:spTgt spid="13"/>
                                        </p:tgtEl>
                                        <p:attrNameLst>
                                          <p:attrName>fillcolor</p:attrName>
                                        </p:attrNameLst>
                                      </p:cBhvr>
                                      <p:to>
                                        <a:srgbClr val="969696"/>
                                      </p:to>
                                    </p:animClr>
                                    <p:set>
                                      <p:cBhvr>
                                        <p:cTn id="83" dur="2000" fill="hold"/>
                                        <p:tgtEl>
                                          <p:spTgt spid="13"/>
                                        </p:tgtEl>
                                        <p:attrNameLst>
                                          <p:attrName>fill.type</p:attrName>
                                        </p:attrNameLst>
                                      </p:cBhvr>
                                      <p:to>
                                        <p:strVal val="solid"/>
                                      </p:to>
                                    </p:set>
                                    <p:set>
                                      <p:cBhvr>
                                        <p:cTn id="84" dur="2000" fill="hold"/>
                                        <p:tgtEl>
                                          <p:spTgt spid="13"/>
                                        </p:tgtEl>
                                        <p:attrNameLst>
                                          <p:attrName>fill.on</p:attrName>
                                        </p:attrNameLst>
                                      </p:cBhvr>
                                      <p:to>
                                        <p:strVal val="true"/>
                                      </p:to>
                                    </p:set>
                                  </p:childTnLst>
                                </p:cTn>
                              </p:par>
                              <p:par>
                                <p:cTn id="85" presetID="1" presetClass="emph" presetSubtype="2" fill="hold" nodeType="withEffect">
                                  <p:stCondLst>
                                    <p:cond delay="0"/>
                                  </p:stCondLst>
                                  <p:childTnLst>
                                    <p:animClr clrSpc="rgb" dir="cw">
                                      <p:cBhvr>
                                        <p:cTn id="86" dur="2000" fill="hold"/>
                                        <p:tgtEl>
                                          <p:spTgt spid="15"/>
                                        </p:tgtEl>
                                        <p:attrNameLst>
                                          <p:attrName>fillcolor</p:attrName>
                                        </p:attrNameLst>
                                      </p:cBhvr>
                                      <p:to>
                                        <a:srgbClr val="969696"/>
                                      </p:to>
                                    </p:animClr>
                                    <p:set>
                                      <p:cBhvr>
                                        <p:cTn id="87" dur="2000" fill="hold"/>
                                        <p:tgtEl>
                                          <p:spTgt spid="15"/>
                                        </p:tgtEl>
                                        <p:attrNameLst>
                                          <p:attrName>fill.type</p:attrName>
                                        </p:attrNameLst>
                                      </p:cBhvr>
                                      <p:to>
                                        <p:strVal val="solid"/>
                                      </p:to>
                                    </p:set>
                                    <p:set>
                                      <p:cBhvr>
                                        <p:cTn id="88" dur="2000" fill="hold"/>
                                        <p:tgtEl>
                                          <p:spTgt spid="15"/>
                                        </p:tgtEl>
                                        <p:attrNameLst>
                                          <p:attrName>fill.on</p:attrName>
                                        </p:attrNameLst>
                                      </p:cBhvr>
                                      <p:to>
                                        <p:strVal val="true"/>
                                      </p:to>
                                    </p:set>
                                  </p:childTnLst>
                                </p:cTn>
                              </p:par>
                              <p:par>
                                <p:cTn id="89" presetID="1" presetClass="emph" presetSubtype="2" fill="hold" nodeType="withEffect">
                                  <p:stCondLst>
                                    <p:cond delay="0"/>
                                  </p:stCondLst>
                                  <p:childTnLst>
                                    <p:animClr clrSpc="rgb" dir="cw">
                                      <p:cBhvr>
                                        <p:cTn id="90" dur="2000" fill="hold"/>
                                        <p:tgtEl>
                                          <p:spTgt spid="19"/>
                                        </p:tgtEl>
                                        <p:attrNameLst>
                                          <p:attrName>fillcolor</p:attrName>
                                        </p:attrNameLst>
                                      </p:cBhvr>
                                      <p:to>
                                        <a:srgbClr val="969696"/>
                                      </p:to>
                                    </p:animClr>
                                    <p:set>
                                      <p:cBhvr>
                                        <p:cTn id="91" dur="2000" fill="hold"/>
                                        <p:tgtEl>
                                          <p:spTgt spid="19"/>
                                        </p:tgtEl>
                                        <p:attrNameLst>
                                          <p:attrName>fill.type</p:attrName>
                                        </p:attrNameLst>
                                      </p:cBhvr>
                                      <p:to>
                                        <p:strVal val="solid"/>
                                      </p:to>
                                    </p:set>
                                    <p:set>
                                      <p:cBhvr>
                                        <p:cTn id="92" dur="2000" fill="hold"/>
                                        <p:tgtEl>
                                          <p:spTgt spid="19"/>
                                        </p:tgtEl>
                                        <p:attrNameLst>
                                          <p:attrName>fill.on</p:attrName>
                                        </p:attrNameLst>
                                      </p:cBhvr>
                                      <p:to>
                                        <p:strVal val="true"/>
                                      </p:to>
                                    </p:set>
                                  </p:childTnLst>
                                </p:cTn>
                              </p:par>
                              <p:par>
                                <p:cTn id="93" presetID="10" presetClass="entr" presetSubtype="0" fill="hold" nodeType="withEffect">
                                  <p:stCondLst>
                                    <p:cond delay="0"/>
                                  </p:stCondLst>
                                  <p:childTnLst>
                                    <p:set>
                                      <p:cBhvr>
                                        <p:cTn id="94" dur="1" fill="hold">
                                          <p:stCondLst>
                                            <p:cond delay="0"/>
                                          </p:stCondLst>
                                        </p:cTn>
                                        <p:tgtEl>
                                          <p:spTgt spid="34"/>
                                        </p:tgtEl>
                                        <p:attrNameLst>
                                          <p:attrName>style.visibility</p:attrName>
                                        </p:attrNameLst>
                                      </p:cBhvr>
                                      <p:to>
                                        <p:strVal val="visible"/>
                                      </p:to>
                                    </p:set>
                                    <p:animEffect transition="in" filter="fade">
                                      <p:cBhvr>
                                        <p:cTn id="95" dur="1000"/>
                                        <p:tgtEl>
                                          <p:spTgt spid="34"/>
                                        </p:tgtEl>
                                      </p:cBhvr>
                                    </p:animEffect>
                                  </p:childTnLst>
                                </p:cTn>
                              </p:par>
                              <p:par>
                                <p:cTn id="96" presetID="10" presetClass="entr" presetSubtype="0" fill="hold" grpId="1" nodeType="withEffect">
                                  <p:stCondLst>
                                    <p:cond delay="0"/>
                                  </p:stCondLst>
                                  <p:childTnLst>
                                    <p:set>
                                      <p:cBhvr>
                                        <p:cTn id="97" dur="1" fill="hold">
                                          <p:stCondLst>
                                            <p:cond delay="0"/>
                                          </p:stCondLst>
                                        </p:cTn>
                                        <p:tgtEl>
                                          <p:spTgt spid="22"/>
                                        </p:tgtEl>
                                        <p:attrNameLst>
                                          <p:attrName>style.visibility</p:attrName>
                                        </p:attrNameLst>
                                      </p:cBhvr>
                                      <p:to>
                                        <p:strVal val="visible"/>
                                      </p:to>
                                    </p:set>
                                    <p:animEffect transition="in" filter="fade">
                                      <p:cBhvr>
                                        <p:cTn id="98" dur="1000"/>
                                        <p:tgtEl>
                                          <p:spTgt spid="22"/>
                                        </p:tgtEl>
                                      </p:cBhvr>
                                    </p:animEffect>
                                  </p:childTnLst>
                                </p:cTn>
                              </p:par>
                            </p:childTnLst>
                          </p:cTn>
                        </p:par>
                      </p:childTnLst>
                    </p:cTn>
                  </p:par>
                </p:childTnLst>
              </p:cTn>
              <p:nextCondLst>
                <p:cond evt="onClick" delay="0">
                  <p:tgtEl>
                    <p:spTgt spid="17"/>
                  </p:tgtEl>
                </p:cond>
              </p:nextCondLst>
            </p:seq>
            <p:seq concurrent="1" nextAc="seek">
              <p:cTn id="99" restart="whenNotActive" fill="hold" evtFilter="cancelBubble" nodeType="interactiveSeq">
                <p:stCondLst>
                  <p:cond evt="onClick" delay="0">
                    <p:tgtEl>
                      <p:spTgt spid="19"/>
                    </p:tgtEl>
                  </p:cond>
                </p:stCondLst>
                <p:endSync evt="end" delay="0">
                  <p:rtn val="all"/>
                </p:endSync>
                <p:childTnLst>
                  <p:par>
                    <p:cTn id="100" fill="hold">
                      <p:stCondLst>
                        <p:cond delay="0"/>
                      </p:stCondLst>
                      <p:childTnLst>
                        <p:par>
                          <p:cTn id="101" fill="hold">
                            <p:stCondLst>
                              <p:cond delay="0"/>
                            </p:stCondLst>
                            <p:childTnLst>
                              <p:par>
                                <p:cTn id="102" presetID="1" presetClass="emph" presetSubtype="2" fill="hold" nodeType="withEffect">
                                  <p:stCondLst>
                                    <p:cond delay="0"/>
                                  </p:stCondLst>
                                  <p:childTnLst>
                                    <p:animClr clrSpc="rgb" dir="cw">
                                      <p:cBhvr>
                                        <p:cTn id="103" dur="2000" fill="hold"/>
                                        <p:tgtEl>
                                          <p:spTgt spid="17"/>
                                        </p:tgtEl>
                                        <p:attrNameLst>
                                          <p:attrName>fillcolor</p:attrName>
                                        </p:attrNameLst>
                                      </p:cBhvr>
                                      <p:to>
                                        <a:srgbClr val="777777"/>
                                      </p:to>
                                    </p:animClr>
                                    <p:set>
                                      <p:cBhvr>
                                        <p:cTn id="104" dur="2000" fill="hold"/>
                                        <p:tgtEl>
                                          <p:spTgt spid="17"/>
                                        </p:tgtEl>
                                        <p:attrNameLst>
                                          <p:attrName>fill.type</p:attrName>
                                        </p:attrNameLst>
                                      </p:cBhvr>
                                      <p:to>
                                        <p:strVal val="solid"/>
                                      </p:to>
                                    </p:set>
                                    <p:set>
                                      <p:cBhvr>
                                        <p:cTn id="105" dur="2000" fill="hold"/>
                                        <p:tgtEl>
                                          <p:spTgt spid="17"/>
                                        </p:tgtEl>
                                        <p:attrNameLst>
                                          <p:attrName>fill.on</p:attrName>
                                        </p:attrNameLst>
                                      </p:cBhvr>
                                      <p:to>
                                        <p:strVal val="true"/>
                                      </p:to>
                                    </p:set>
                                  </p:childTnLst>
                                </p:cTn>
                              </p:par>
                              <p:par>
                                <p:cTn id="106" presetID="1" presetClass="emph" presetSubtype="2" fill="hold" nodeType="withEffect">
                                  <p:stCondLst>
                                    <p:cond delay="0"/>
                                  </p:stCondLst>
                                  <p:childTnLst>
                                    <p:animClr clrSpc="rgb" dir="cw">
                                      <p:cBhvr>
                                        <p:cTn id="107" dur="2000" fill="hold"/>
                                        <p:tgtEl>
                                          <p:spTgt spid="15"/>
                                        </p:tgtEl>
                                        <p:attrNameLst>
                                          <p:attrName>fillcolor</p:attrName>
                                        </p:attrNameLst>
                                      </p:cBhvr>
                                      <p:to>
                                        <a:srgbClr val="777777"/>
                                      </p:to>
                                    </p:animClr>
                                    <p:set>
                                      <p:cBhvr>
                                        <p:cTn id="108" dur="2000" fill="hold"/>
                                        <p:tgtEl>
                                          <p:spTgt spid="15"/>
                                        </p:tgtEl>
                                        <p:attrNameLst>
                                          <p:attrName>fill.type</p:attrName>
                                        </p:attrNameLst>
                                      </p:cBhvr>
                                      <p:to>
                                        <p:strVal val="solid"/>
                                      </p:to>
                                    </p:set>
                                    <p:set>
                                      <p:cBhvr>
                                        <p:cTn id="109" dur="2000" fill="hold"/>
                                        <p:tgtEl>
                                          <p:spTgt spid="15"/>
                                        </p:tgtEl>
                                        <p:attrNameLst>
                                          <p:attrName>fill.on</p:attrName>
                                        </p:attrNameLst>
                                      </p:cBhvr>
                                      <p:to>
                                        <p:strVal val="true"/>
                                      </p:to>
                                    </p:set>
                                  </p:childTnLst>
                                </p:cTn>
                              </p:par>
                              <p:par>
                                <p:cTn id="110" presetID="1" presetClass="emph" presetSubtype="2" fill="hold" nodeType="withEffect">
                                  <p:stCondLst>
                                    <p:cond delay="0"/>
                                  </p:stCondLst>
                                  <p:childTnLst>
                                    <p:animClr clrSpc="rgb" dir="cw">
                                      <p:cBhvr>
                                        <p:cTn id="111" dur="2000" fill="hold"/>
                                        <p:tgtEl>
                                          <p:spTgt spid="13"/>
                                        </p:tgtEl>
                                        <p:attrNameLst>
                                          <p:attrName>fillcolor</p:attrName>
                                        </p:attrNameLst>
                                      </p:cBhvr>
                                      <p:to>
                                        <a:srgbClr val="777777"/>
                                      </p:to>
                                    </p:animClr>
                                    <p:set>
                                      <p:cBhvr>
                                        <p:cTn id="112" dur="2000" fill="hold"/>
                                        <p:tgtEl>
                                          <p:spTgt spid="13"/>
                                        </p:tgtEl>
                                        <p:attrNameLst>
                                          <p:attrName>fill.type</p:attrName>
                                        </p:attrNameLst>
                                      </p:cBhvr>
                                      <p:to>
                                        <p:strVal val="solid"/>
                                      </p:to>
                                    </p:set>
                                    <p:set>
                                      <p:cBhvr>
                                        <p:cTn id="113" dur="2000" fill="hold"/>
                                        <p:tgtEl>
                                          <p:spTgt spid="13"/>
                                        </p:tgtEl>
                                        <p:attrNameLst>
                                          <p:attrName>fill.on</p:attrName>
                                        </p:attrNameLst>
                                      </p:cBhvr>
                                      <p:to>
                                        <p:strVal val="true"/>
                                      </p:to>
                                    </p:set>
                                  </p:childTnLst>
                                </p:cTn>
                              </p:par>
                              <p:par>
                                <p:cTn id="114" presetID="10" presetClass="entr" presetSubtype="0" fill="hold" nodeType="withEffect">
                                  <p:stCondLst>
                                    <p:cond delay="0"/>
                                  </p:stCondLst>
                                  <p:childTnLst>
                                    <p:set>
                                      <p:cBhvr>
                                        <p:cTn id="115" dur="1" fill="hold">
                                          <p:stCondLst>
                                            <p:cond delay="0"/>
                                          </p:stCondLst>
                                        </p:cTn>
                                        <p:tgtEl>
                                          <p:spTgt spid="34"/>
                                        </p:tgtEl>
                                        <p:attrNameLst>
                                          <p:attrName>style.visibility</p:attrName>
                                        </p:attrNameLst>
                                      </p:cBhvr>
                                      <p:to>
                                        <p:strVal val="visible"/>
                                      </p:to>
                                    </p:set>
                                    <p:animEffect transition="in" filter="fade">
                                      <p:cBhvr>
                                        <p:cTn id="116" dur="1000"/>
                                        <p:tgtEl>
                                          <p:spTgt spid="34"/>
                                        </p:tgtEl>
                                      </p:cBhvr>
                                    </p:animEffect>
                                  </p:childTnLst>
                                </p:cTn>
                              </p:par>
                              <p:par>
                                <p:cTn id="117" presetID="10" presetClass="entr" presetSubtype="0" fill="hold" grpId="2" nodeType="with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fade">
                                      <p:cBhvr>
                                        <p:cTn id="119" dur="1000"/>
                                        <p:tgtEl>
                                          <p:spTgt spid="22"/>
                                        </p:tgtEl>
                                      </p:cBhvr>
                                    </p:animEffect>
                                  </p:childTnLst>
                                </p:cTn>
                              </p:par>
                            </p:childTnLst>
                          </p:cTn>
                        </p:par>
                      </p:childTnLst>
                    </p:cTn>
                  </p:par>
                </p:childTnLst>
              </p:cTn>
              <p:nextCondLst>
                <p:cond evt="onClick" delay="0">
                  <p:tgtEl>
                    <p:spTgt spid="19"/>
                  </p:tgtEl>
                </p:cond>
              </p:nextCondLst>
            </p:seq>
            <p:seq concurrent="1" nextAc="seek">
              <p:cTn id="120" restart="whenNotActive" fill="hold" evtFilter="cancelBubble" nodeType="interactiveSeq">
                <p:stCondLst>
                  <p:cond evt="onClick" delay="0">
                    <p:tgtEl>
                      <p:spTgt spid="23"/>
                    </p:tgtEl>
                  </p:cond>
                </p:stCondLst>
                <p:endSync evt="end" delay="0">
                  <p:rtn val="all"/>
                </p:endSync>
                <p:childTnLst>
                  <p:par>
                    <p:cTn id="121" fill="hold">
                      <p:stCondLst>
                        <p:cond delay="0"/>
                      </p:stCondLst>
                      <p:childTnLst>
                        <p:par>
                          <p:cTn id="122" fill="hold">
                            <p:stCondLst>
                              <p:cond delay="0"/>
                            </p:stCondLst>
                            <p:childTnLst>
                              <p:par>
                                <p:cTn id="123" presetID="1" presetClass="emph" presetSubtype="2" fill="hold" grpId="1" nodeType="withEffect">
                                  <p:stCondLst>
                                    <p:cond delay="0"/>
                                  </p:stCondLst>
                                  <p:childTnLst>
                                    <p:animClr clrSpc="rgb" dir="cw">
                                      <p:cBhvr>
                                        <p:cTn id="124" dur="1000" fill="hold"/>
                                        <p:tgtEl>
                                          <p:spTgt spid="13"/>
                                        </p:tgtEl>
                                        <p:attrNameLst>
                                          <p:attrName>fillcolor</p:attrName>
                                        </p:attrNameLst>
                                      </p:cBhvr>
                                      <p:to>
                                        <a:srgbClr val="FFCC00"/>
                                      </p:to>
                                    </p:animClr>
                                    <p:set>
                                      <p:cBhvr>
                                        <p:cTn id="125" dur="1000" fill="hold"/>
                                        <p:tgtEl>
                                          <p:spTgt spid="13"/>
                                        </p:tgtEl>
                                        <p:attrNameLst>
                                          <p:attrName>fill.type</p:attrName>
                                        </p:attrNameLst>
                                      </p:cBhvr>
                                      <p:to>
                                        <p:strVal val="solid"/>
                                      </p:to>
                                    </p:set>
                                    <p:set>
                                      <p:cBhvr>
                                        <p:cTn id="126" dur="1000" fill="hold"/>
                                        <p:tgtEl>
                                          <p:spTgt spid="13"/>
                                        </p:tgtEl>
                                        <p:attrNameLst>
                                          <p:attrName>fill.on</p:attrName>
                                        </p:attrNameLst>
                                      </p:cBhvr>
                                      <p:to>
                                        <p:strVal val="true"/>
                                      </p:to>
                                    </p:set>
                                  </p:childTnLst>
                                </p:cTn>
                              </p:par>
                              <p:par>
                                <p:cTn id="127" presetID="1" presetClass="emph" presetSubtype="2" fill="hold" grpId="1" nodeType="withEffect">
                                  <p:stCondLst>
                                    <p:cond delay="0"/>
                                  </p:stCondLst>
                                  <p:childTnLst>
                                    <p:animClr clrSpc="rgb" dir="cw">
                                      <p:cBhvr>
                                        <p:cTn id="128" dur="1000" fill="hold"/>
                                        <p:tgtEl>
                                          <p:spTgt spid="15"/>
                                        </p:tgtEl>
                                        <p:attrNameLst>
                                          <p:attrName>fillcolor</p:attrName>
                                        </p:attrNameLst>
                                      </p:cBhvr>
                                      <p:to>
                                        <a:srgbClr val="FFCC00"/>
                                      </p:to>
                                    </p:animClr>
                                    <p:set>
                                      <p:cBhvr>
                                        <p:cTn id="129" dur="1000" fill="hold"/>
                                        <p:tgtEl>
                                          <p:spTgt spid="15"/>
                                        </p:tgtEl>
                                        <p:attrNameLst>
                                          <p:attrName>fill.type</p:attrName>
                                        </p:attrNameLst>
                                      </p:cBhvr>
                                      <p:to>
                                        <p:strVal val="solid"/>
                                      </p:to>
                                    </p:set>
                                    <p:set>
                                      <p:cBhvr>
                                        <p:cTn id="130" dur="1000" fill="hold"/>
                                        <p:tgtEl>
                                          <p:spTgt spid="15"/>
                                        </p:tgtEl>
                                        <p:attrNameLst>
                                          <p:attrName>fill.on</p:attrName>
                                        </p:attrNameLst>
                                      </p:cBhvr>
                                      <p:to>
                                        <p:strVal val="true"/>
                                      </p:to>
                                    </p:set>
                                  </p:childTnLst>
                                </p:cTn>
                              </p:par>
                              <p:par>
                                <p:cTn id="131" presetID="1" presetClass="emph" presetSubtype="2" fill="hold" grpId="1" nodeType="withEffect">
                                  <p:stCondLst>
                                    <p:cond delay="0"/>
                                  </p:stCondLst>
                                  <p:childTnLst>
                                    <p:animClr clrSpc="rgb" dir="cw">
                                      <p:cBhvr>
                                        <p:cTn id="132" dur="1000" fill="hold"/>
                                        <p:tgtEl>
                                          <p:spTgt spid="17"/>
                                        </p:tgtEl>
                                        <p:attrNameLst>
                                          <p:attrName>fillcolor</p:attrName>
                                        </p:attrNameLst>
                                      </p:cBhvr>
                                      <p:to>
                                        <a:srgbClr val="FFCC00"/>
                                      </p:to>
                                    </p:animClr>
                                    <p:set>
                                      <p:cBhvr>
                                        <p:cTn id="133" dur="1000" fill="hold"/>
                                        <p:tgtEl>
                                          <p:spTgt spid="17"/>
                                        </p:tgtEl>
                                        <p:attrNameLst>
                                          <p:attrName>fill.type</p:attrName>
                                        </p:attrNameLst>
                                      </p:cBhvr>
                                      <p:to>
                                        <p:strVal val="solid"/>
                                      </p:to>
                                    </p:set>
                                    <p:set>
                                      <p:cBhvr>
                                        <p:cTn id="134" dur="1000" fill="hold"/>
                                        <p:tgtEl>
                                          <p:spTgt spid="17"/>
                                        </p:tgtEl>
                                        <p:attrNameLst>
                                          <p:attrName>fill.on</p:attrName>
                                        </p:attrNameLst>
                                      </p:cBhvr>
                                      <p:to>
                                        <p:strVal val="true"/>
                                      </p:to>
                                    </p:set>
                                  </p:childTnLst>
                                </p:cTn>
                              </p:par>
                              <p:par>
                                <p:cTn id="135" presetID="1" presetClass="emph" presetSubtype="2" fill="hold" grpId="1" nodeType="withEffect">
                                  <p:stCondLst>
                                    <p:cond delay="0"/>
                                  </p:stCondLst>
                                  <p:childTnLst>
                                    <p:animClr clrSpc="rgb" dir="cw">
                                      <p:cBhvr>
                                        <p:cTn id="136" dur="1000" fill="hold"/>
                                        <p:tgtEl>
                                          <p:spTgt spid="19"/>
                                        </p:tgtEl>
                                        <p:attrNameLst>
                                          <p:attrName>fillcolor</p:attrName>
                                        </p:attrNameLst>
                                      </p:cBhvr>
                                      <p:to>
                                        <a:srgbClr val="FFCC00"/>
                                      </p:to>
                                    </p:animClr>
                                    <p:set>
                                      <p:cBhvr>
                                        <p:cTn id="137" dur="1000" fill="hold"/>
                                        <p:tgtEl>
                                          <p:spTgt spid="19"/>
                                        </p:tgtEl>
                                        <p:attrNameLst>
                                          <p:attrName>fill.type</p:attrName>
                                        </p:attrNameLst>
                                      </p:cBhvr>
                                      <p:to>
                                        <p:strVal val="solid"/>
                                      </p:to>
                                    </p:set>
                                    <p:set>
                                      <p:cBhvr>
                                        <p:cTn id="138" dur="1000" fill="hold"/>
                                        <p:tgtEl>
                                          <p:spTgt spid="19"/>
                                        </p:tgtEl>
                                        <p:attrNameLst>
                                          <p:attrName>fill.on</p:attrName>
                                        </p:attrNameLst>
                                      </p:cBhvr>
                                      <p:to>
                                        <p:strVal val="true"/>
                                      </p:to>
                                    </p:set>
                                  </p:childTnLst>
                                </p:cTn>
                              </p:par>
                              <p:par>
                                <p:cTn id="139" presetID="1" presetClass="exit" presetSubtype="0" fill="hold" grpId="1" nodeType="withEffect">
                                  <p:stCondLst>
                                    <p:cond delay="0"/>
                                  </p:stCondLst>
                                  <p:childTnLst>
                                    <p:set>
                                      <p:cBhvr>
                                        <p:cTn id="140" dur="1" fill="hold">
                                          <p:stCondLst>
                                            <p:cond delay="0"/>
                                          </p:stCondLst>
                                        </p:cTn>
                                        <p:tgtEl>
                                          <p:spTgt spid="32"/>
                                        </p:tgtEl>
                                        <p:attrNameLst>
                                          <p:attrName>style.visibility</p:attrName>
                                        </p:attrNameLst>
                                      </p:cBhvr>
                                      <p:to>
                                        <p:strVal val="hidden"/>
                                      </p:to>
                                    </p:set>
                                  </p:childTnLst>
                                </p:cTn>
                              </p:par>
                              <p:par>
                                <p:cTn id="141" presetID="1" presetClass="exit" presetSubtype="0" fill="hold" nodeType="withEffect">
                                  <p:stCondLst>
                                    <p:cond delay="0"/>
                                  </p:stCondLst>
                                  <p:childTnLst>
                                    <p:set>
                                      <p:cBhvr>
                                        <p:cTn id="142" dur="1" fill="hold">
                                          <p:stCondLst>
                                            <p:cond delay="0"/>
                                          </p:stCondLst>
                                        </p:cTn>
                                        <p:tgtEl>
                                          <p:spTgt spid="33"/>
                                        </p:tgtEl>
                                        <p:attrNameLst>
                                          <p:attrName>style.visibility</p:attrName>
                                        </p:attrNameLst>
                                      </p:cBhvr>
                                      <p:to>
                                        <p:strVal val="hidden"/>
                                      </p:to>
                                    </p:set>
                                  </p:childTnLst>
                                </p:cTn>
                              </p:par>
                              <p:par>
                                <p:cTn id="143" presetID="1" presetClass="exit" presetSubtype="0" fill="hold" nodeType="withEffect">
                                  <p:stCondLst>
                                    <p:cond delay="0"/>
                                  </p:stCondLst>
                                  <p:childTnLst>
                                    <p:set>
                                      <p:cBhvr>
                                        <p:cTn id="144" dur="1" fill="hold">
                                          <p:stCondLst>
                                            <p:cond delay="0"/>
                                          </p:stCondLst>
                                        </p:cTn>
                                        <p:tgtEl>
                                          <p:spTgt spid="34"/>
                                        </p:tgtEl>
                                        <p:attrNameLst>
                                          <p:attrName>style.visibility</p:attrName>
                                        </p:attrNameLst>
                                      </p:cBhvr>
                                      <p:to>
                                        <p:strVal val="hidden"/>
                                      </p:to>
                                    </p:set>
                                  </p:childTnLst>
                                </p:cTn>
                              </p:par>
                              <p:par>
                                <p:cTn id="145" presetID="1" presetClass="exit" presetSubtype="0" fill="hold" grpId="3" nodeType="withEffect">
                                  <p:stCondLst>
                                    <p:cond delay="0"/>
                                  </p:stCondLst>
                                  <p:childTnLst>
                                    <p:set>
                                      <p:cBhvr>
                                        <p:cTn id="146" dur="1" fill="hold">
                                          <p:stCondLst>
                                            <p:cond delay="0"/>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3"/>
                  </p:tgtEl>
                </p:cond>
              </p:nextCondLst>
            </p:seq>
          </p:childTnLst>
        </p:cTn>
      </p:par>
    </p:tnLst>
    <p:bldLst>
      <p:bldP spid="13" grpId="0" animBg="1"/>
      <p:bldP spid="13" grpId="1" animBg="1"/>
      <p:bldP spid="15" grpId="0" animBg="1"/>
      <p:bldP spid="15" grpId="1" animBg="1"/>
      <p:bldP spid="17" grpId="0" animBg="1"/>
      <p:bldP spid="17" grpId="1" animBg="1"/>
      <p:bldP spid="19" grpId="0" animBg="1"/>
      <p:bldP spid="19" grpId="1" animBg="1"/>
      <p:bldP spid="32" grpId="0"/>
      <p:bldP spid="32" grpId="1"/>
      <p:bldP spid="22" grpId="0"/>
      <p:bldP spid="22" grpId="1"/>
      <p:bldP spid="22" grpId="2"/>
      <p:bldP spid="22" grpId="3"/>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id="{4C59CBF8-A311-4B86-A926-28C6659AB0C1}"/>
              </a:ext>
            </a:extLst>
          </p:cNvPr>
          <p:cNvSpPr txBox="1"/>
          <p:nvPr/>
        </p:nvSpPr>
        <p:spPr>
          <a:xfrm>
            <a:off x="1364105" y="6265889"/>
            <a:ext cx="1843790" cy="369332"/>
          </a:xfrm>
          <a:prstGeom prst="rect">
            <a:avLst/>
          </a:prstGeom>
          <a:solidFill>
            <a:schemeClr val="bg1"/>
          </a:solidFill>
        </p:spPr>
        <p:txBody>
          <a:bodyPr wrap="square" rtlCol="0">
            <a:spAutoFit/>
          </a:bodyPr>
          <a:lstStyle/>
          <a:p>
            <a:endParaRPr lang="en-US" dirty="0">
              <a:latin typeface="Times New Roman" panose="02020603050405020304" pitchFamily="18" charset="0"/>
              <a:cs typeface="Times New Roman" panose="02020603050405020304" pitchFamily="18" charset="0"/>
            </a:endParaRPr>
          </a:p>
        </p:txBody>
      </p:sp>
      <p:sp>
        <p:nvSpPr>
          <p:cNvPr id="10" name="Cloud Callout 9"/>
          <p:cNvSpPr/>
          <p:nvPr/>
        </p:nvSpPr>
        <p:spPr>
          <a:xfrm>
            <a:off x="2216809" y="160211"/>
            <a:ext cx="6195672" cy="1714512"/>
          </a:xfrm>
          <a:prstGeom prst="cloudCallout">
            <a:avLst>
              <a:gd name="adj1" fmla="val 31321"/>
              <a:gd name="adj2" fmla="val 110910"/>
            </a:avLst>
          </a:prstGeom>
          <a:solidFill>
            <a:schemeClr val="accent6">
              <a:lumMod val="20000"/>
              <a:lumOff val="80000"/>
            </a:schemeClr>
          </a:solidFill>
          <a:ln>
            <a:solidFill>
              <a:srgbClr val="00B0F0"/>
            </a:solidFill>
          </a:ln>
        </p:spPr>
        <p:style>
          <a:lnRef idx="3">
            <a:schemeClr val="lt1"/>
          </a:lnRef>
          <a:fillRef idx="1">
            <a:schemeClr val="accent2"/>
          </a:fillRef>
          <a:effectRef idx="1">
            <a:schemeClr val="accent2"/>
          </a:effectRef>
          <a:fontRef idx="minor">
            <a:schemeClr val="lt1"/>
          </a:fontRef>
        </p:style>
        <p:txBody>
          <a:bodyPr rtlCol="0" anchor="ctr"/>
          <a:lstStyle/>
          <a:p>
            <a:pPr algn="ctr"/>
            <a:r>
              <a:rPr lang="en-US" sz="3200" b="1" dirty="0" err="1">
                <a:solidFill>
                  <a:srgbClr val="0000CC"/>
                </a:solidFill>
                <a:latin typeface="Times New Roman" panose="02020603050405020304" pitchFamily="18" charset="0"/>
                <a:cs typeface="Times New Roman" panose="02020603050405020304" pitchFamily="18" charset="0"/>
              </a:rPr>
              <a:t>Câu</a:t>
            </a:r>
            <a:r>
              <a:rPr lang="en-US" sz="3200" b="1" dirty="0">
                <a:solidFill>
                  <a:srgbClr val="0000CC"/>
                </a:solidFill>
                <a:latin typeface="Times New Roman" panose="02020603050405020304" pitchFamily="18" charset="0"/>
                <a:cs typeface="Times New Roman" panose="02020603050405020304" pitchFamily="18" charset="0"/>
              </a:rPr>
              <a:t> 5: </a:t>
            </a:r>
            <a:r>
              <a:rPr lang="en-US" sz="3200" b="1" dirty="0" err="1">
                <a:solidFill>
                  <a:srgbClr val="0000CC"/>
                </a:solidFill>
                <a:latin typeface="Times New Roman" panose="02020603050405020304" pitchFamily="18" charset="0"/>
                <a:cs typeface="Times New Roman" panose="02020603050405020304" pitchFamily="18" charset="0"/>
              </a:rPr>
              <a:t>Người</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vợ</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mang</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thai</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và</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sinh</a:t>
            </a:r>
            <a:r>
              <a:rPr lang="en-US" sz="3200" b="1" dirty="0">
                <a:solidFill>
                  <a:srgbClr val="0000CC"/>
                </a:solidFill>
                <a:latin typeface="Times New Roman" panose="02020603050405020304" pitchFamily="18" charset="0"/>
                <a:cs typeface="Times New Roman" panose="02020603050405020304" pitchFamily="18" charset="0"/>
              </a:rPr>
              <a:t> ra </a:t>
            </a:r>
            <a:r>
              <a:rPr lang="en-US" sz="3200" b="1" dirty="0" err="1">
                <a:solidFill>
                  <a:srgbClr val="0000CC"/>
                </a:solidFill>
                <a:latin typeface="Times New Roman" panose="02020603050405020304" pitchFamily="18" charset="0"/>
                <a:cs typeface="Times New Roman" panose="02020603050405020304" pitchFamily="18" charset="0"/>
              </a:rPr>
              <a:t>cái</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gì</a:t>
            </a:r>
            <a:r>
              <a:rPr lang="en-US" sz="3200" b="1" dirty="0">
                <a:solidFill>
                  <a:srgbClr val="0000CC"/>
                </a:solidFill>
                <a:latin typeface="Times New Roman" panose="02020603050405020304" pitchFamily="18" charset="0"/>
                <a:cs typeface="Times New Roman" panose="02020603050405020304" pitchFamily="18" charset="0"/>
              </a:rPr>
              <a:t>?</a:t>
            </a:r>
            <a:endParaRPr lang="vi-VN" sz="3200" b="1" dirty="0">
              <a:solidFill>
                <a:srgbClr val="0000CC"/>
              </a:solidFill>
              <a:latin typeface="Times New Roman" panose="02020603050405020304" pitchFamily="18" charset="0"/>
              <a:cs typeface="Times New Roman" panose="02020603050405020304" pitchFamily="18" charset="0"/>
            </a:endParaRPr>
          </a:p>
        </p:txBody>
      </p:sp>
      <p:pic>
        <p:nvPicPr>
          <p:cNvPr id="11" name="Picture 10" descr="ga cau hoi 1.png"/>
          <p:cNvPicPr>
            <a:picLocks noChangeAspect="1"/>
          </p:cNvPicPr>
          <p:nvPr/>
        </p:nvPicPr>
        <p:blipFill>
          <a:blip r:embed="rId2">
            <a:clrChange>
              <a:clrFrom>
                <a:srgbClr val="FFFFFF"/>
              </a:clrFrom>
              <a:clrTo>
                <a:srgbClr val="FFFFFF">
                  <a:alpha val="0"/>
                </a:srgbClr>
              </a:clrTo>
            </a:clrChange>
          </a:blip>
          <a:stretch>
            <a:fillRect/>
          </a:stretch>
        </p:blipFill>
        <p:spPr>
          <a:xfrm>
            <a:off x="6881819" y="1643051"/>
            <a:ext cx="3176889" cy="2680949"/>
          </a:xfrm>
          <a:prstGeom prst="rect">
            <a:avLst/>
          </a:prstGeom>
        </p:spPr>
      </p:pic>
      <p:sp>
        <p:nvSpPr>
          <p:cNvPr id="13" name="Hexagon 12"/>
          <p:cNvSpPr/>
          <p:nvPr/>
        </p:nvSpPr>
        <p:spPr>
          <a:xfrm>
            <a:off x="2595538" y="3511418"/>
            <a:ext cx="3929090" cy="571504"/>
          </a:xfrm>
          <a:prstGeom prst="hexagon">
            <a:avLst/>
          </a:prstGeom>
          <a:solidFill>
            <a:srgbClr val="FFC000"/>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2800" b="1" dirty="0">
                <a:solidFill>
                  <a:prstClr val="white"/>
                </a:solidFill>
                <a:latin typeface="Times New Roman" panose="02020603050405020304" pitchFamily="18" charset="0"/>
                <a:cs typeface="Times New Roman" panose="02020603050405020304" pitchFamily="18" charset="0"/>
              </a:rPr>
              <a:t>A : </a:t>
            </a:r>
            <a:r>
              <a:rPr lang="en-US" sz="2800" b="1" dirty="0" err="1">
                <a:solidFill>
                  <a:prstClr val="white"/>
                </a:solidFill>
                <a:latin typeface="Times New Roman" panose="02020603050405020304" pitchFamily="18" charset="0"/>
                <a:cs typeface="Times New Roman" panose="02020603050405020304" pitchFamily="18" charset="0"/>
              </a:rPr>
              <a:t>Quả</a:t>
            </a:r>
            <a:r>
              <a:rPr lang="en-US" sz="2800" b="1" dirty="0">
                <a:solidFill>
                  <a:prstClr val="white"/>
                </a:solidFill>
                <a:latin typeface="Times New Roman" panose="02020603050405020304" pitchFamily="18" charset="0"/>
                <a:cs typeface="Times New Roman" panose="02020603050405020304" pitchFamily="18" charset="0"/>
              </a:rPr>
              <a:t> </a:t>
            </a:r>
            <a:r>
              <a:rPr lang="en-US" sz="2800" b="1" dirty="0" err="1">
                <a:solidFill>
                  <a:prstClr val="white"/>
                </a:solidFill>
                <a:latin typeface="Times New Roman" panose="02020603050405020304" pitchFamily="18" charset="0"/>
                <a:cs typeface="Times New Roman" panose="02020603050405020304" pitchFamily="18" charset="0"/>
              </a:rPr>
              <a:t>bầu</a:t>
            </a:r>
            <a:endParaRPr lang="vi-VN" sz="2800" b="1" dirty="0">
              <a:solidFill>
                <a:prstClr val="white"/>
              </a:solidFill>
              <a:latin typeface="Times New Roman" panose="02020603050405020304" pitchFamily="18" charset="0"/>
              <a:cs typeface="Times New Roman" panose="02020603050405020304" pitchFamily="18" charset="0"/>
            </a:endParaRPr>
          </a:p>
        </p:txBody>
      </p:sp>
      <p:pic>
        <p:nvPicPr>
          <p:cNvPr id="14" name="Picture 13" descr="ga cau hoi.png"/>
          <p:cNvPicPr>
            <a:picLocks noChangeAspect="1"/>
          </p:cNvPicPr>
          <p:nvPr/>
        </p:nvPicPr>
        <p:blipFill>
          <a:blip r:embed="rId3">
            <a:clrChange>
              <a:clrFrom>
                <a:srgbClr val="FFFFFF"/>
              </a:clrFrom>
              <a:clrTo>
                <a:srgbClr val="FFFFFF">
                  <a:alpha val="0"/>
                </a:srgbClr>
              </a:clrTo>
            </a:clrChange>
          </a:blip>
          <a:stretch>
            <a:fillRect/>
          </a:stretch>
        </p:blipFill>
        <p:spPr>
          <a:xfrm>
            <a:off x="1694980" y="4214818"/>
            <a:ext cx="962774" cy="928694"/>
          </a:xfrm>
          <a:prstGeom prst="rect">
            <a:avLst/>
          </a:prstGeom>
        </p:spPr>
      </p:pic>
      <p:sp>
        <p:nvSpPr>
          <p:cNvPr id="15" name="Hexagon 14"/>
          <p:cNvSpPr/>
          <p:nvPr/>
        </p:nvSpPr>
        <p:spPr>
          <a:xfrm>
            <a:off x="2562722" y="4429132"/>
            <a:ext cx="3929090" cy="571504"/>
          </a:xfrm>
          <a:prstGeom prst="hexagon">
            <a:avLst/>
          </a:prstGeom>
          <a:solidFill>
            <a:srgbClr val="FFC000"/>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2800" b="1" dirty="0">
                <a:solidFill>
                  <a:prstClr val="white"/>
                </a:solidFill>
                <a:latin typeface="Times New Roman" panose="02020603050405020304" pitchFamily="18" charset="0"/>
                <a:cs typeface="Times New Roman" panose="02020603050405020304" pitchFamily="18" charset="0"/>
              </a:rPr>
              <a:t>B: </a:t>
            </a:r>
            <a:r>
              <a:rPr lang="en-US" sz="2800" b="1" dirty="0" err="1">
                <a:solidFill>
                  <a:prstClr val="white"/>
                </a:solidFill>
                <a:latin typeface="Times New Roman" panose="02020603050405020304" pitchFamily="18" charset="0"/>
                <a:cs typeface="Times New Roman" panose="02020603050405020304" pitchFamily="18" charset="0"/>
              </a:rPr>
              <a:t>Em</a:t>
            </a:r>
            <a:r>
              <a:rPr lang="en-US" sz="2800" b="1" dirty="0">
                <a:solidFill>
                  <a:prstClr val="white"/>
                </a:solidFill>
                <a:latin typeface="Times New Roman" panose="02020603050405020304" pitchFamily="18" charset="0"/>
                <a:cs typeface="Times New Roman" panose="02020603050405020304" pitchFamily="18" charset="0"/>
              </a:rPr>
              <a:t> </a:t>
            </a:r>
            <a:r>
              <a:rPr lang="en-US" sz="2800" b="1" dirty="0" err="1">
                <a:solidFill>
                  <a:prstClr val="white"/>
                </a:solidFill>
                <a:latin typeface="Times New Roman" panose="02020603050405020304" pitchFamily="18" charset="0"/>
                <a:cs typeface="Times New Roman" panose="02020603050405020304" pitchFamily="18" charset="0"/>
              </a:rPr>
              <a:t>bé</a:t>
            </a:r>
            <a:endParaRPr lang="vi-VN" sz="2800" b="1" dirty="0">
              <a:solidFill>
                <a:prstClr val="white"/>
              </a:solidFill>
              <a:latin typeface="Times New Roman" panose="02020603050405020304" pitchFamily="18" charset="0"/>
              <a:cs typeface="Times New Roman" panose="02020603050405020304" pitchFamily="18" charset="0"/>
            </a:endParaRPr>
          </a:p>
        </p:txBody>
      </p:sp>
      <p:pic>
        <p:nvPicPr>
          <p:cNvPr id="16" name="Picture 15" descr="ga cau hoi.png"/>
          <p:cNvPicPr>
            <a:picLocks noChangeAspect="1"/>
          </p:cNvPicPr>
          <p:nvPr/>
        </p:nvPicPr>
        <p:blipFill>
          <a:blip r:embed="rId3">
            <a:clrChange>
              <a:clrFrom>
                <a:srgbClr val="FFFFFF"/>
              </a:clrFrom>
              <a:clrTo>
                <a:srgbClr val="FFFFFF">
                  <a:alpha val="0"/>
                </a:srgbClr>
              </a:clrTo>
            </a:clrChange>
          </a:blip>
          <a:stretch>
            <a:fillRect/>
          </a:stretch>
        </p:blipFill>
        <p:spPr>
          <a:xfrm>
            <a:off x="1691370" y="5096000"/>
            <a:ext cx="962774" cy="928694"/>
          </a:xfrm>
          <a:prstGeom prst="rect">
            <a:avLst/>
          </a:prstGeom>
        </p:spPr>
      </p:pic>
      <p:sp>
        <p:nvSpPr>
          <p:cNvPr id="17" name="Hexagon 16"/>
          <p:cNvSpPr/>
          <p:nvPr/>
        </p:nvSpPr>
        <p:spPr>
          <a:xfrm>
            <a:off x="2559112" y="5310314"/>
            <a:ext cx="3929090" cy="571504"/>
          </a:xfrm>
          <a:prstGeom prst="hexagon">
            <a:avLst/>
          </a:prstGeom>
          <a:solidFill>
            <a:srgbClr val="FFC000"/>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2800" b="1" dirty="0">
                <a:solidFill>
                  <a:prstClr val="white"/>
                </a:solidFill>
                <a:latin typeface="Times New Roman" panose="02020603050405020304" pitchFamily="18" charset="0"/>
                <a:cs typeface="Times New Roman" panose="02020603050405020304" pitchFamily="18" charset="0"/>
              </a:rPr>
              <a:t>C: Con </a:t>
            </a:r>
            <a:r>
              <a:rPr lang="en-US" sz="2800" b="1" dirty="0" err="1">
                <a:solidFill>
                  <a:prstClr val="white"/>
                </a:solidFill>
                <a:latin typeface="Times New Roman" panose="02020603050405020304" pitchFamily="18" charset="0"/>
                <a:cs typeface="Times New Roman" panose="02020603050405020304" pitchFamily="18" charset="0"/>
              </a:rPr>
              <a:t>dúi</a:t>
            </a:r>
            <a:endParaRPr lang="vi-VN" sz="2800" b="1" dirty="0">
              <a:solidFill>
                <a:prstClr val="white"/>
              </a:solidFill>
              <a:latin typeface="Times New Roman" panose="02020603050405020304" pitchFamily="18" charset="0"/>
              <a:cs typeface="Times New Roman" panose="02020603050405020304" pitchFamily="18" charset="0"/>
            </a:endParaRPr>
          </a:p>
        </p:txBody>
      </p:sp>
      <p:pic>
        <p:nvPicPr>
          <p:cNvPr id="18" name="Picture 17" descr="ga cau hoi.png"/>
          <p:cNvPicPr>
            <a:picLocks noChangeAspect="1"/>
          </p:cNvPicPr>
          <p:nvPr/>
        </p:nvPicPr>
        <p:blipFill>
          <a:blip r:embed="rId3">
            <a:clrChange>
              <a:clrFrom>
                <a:srgbClr val="FFFFFF"/>
              </a:clrFrom>
              <a:clrTo>
                <a:srgbClr val="FFFFFF">
                  <a:alpha val="0"/>
                </a:srgbClr>
              </a:clrTo>
            </a:clrChange>
          </a:blip>
          <a:stretch>
            <a:fillRect/>
          </a:stretch>
        </p:blipFill>
        <p:spPr>
          <a:xfrm>
            <a:off x="1658554" y="5985578"/>
            <a:ext cx="962774" cy="928694"/>
          </a:xfrm>
          <a:prstGeom prst="rect">
            <a:avLst/>
          </a:prstGeom>
        </p:spPr>
      </p:pic>
      <p:sp>
        <p:nvSpPr>
          <p:cNvPr id="19" name="Hexagon 18"/>
          <p:cNvSpPr/>
          <p:nvPr/>
        </p:nvSpPr>
        <p:spPr>
          <a:xfrm>
            <a:off x="2526296" y="6199892"/>
            <a:ext cx="3929090" cy="571504"/>
          </a:xfrm>
          <a:prstGeom prst="hexagon">
            <a:avLst/>
          </a:prstGeom>
          <a:solidFill>
            <a:srgbClr val="FFC000"/>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2800" b="1" dirty="0">
                <a:solidFill>
                  <a:prstClr val="white"/>
                </a:solidFill>
                <a:latin typeface="Times New Roman" panose="02020603050405020304" pitchFamily="18" charset="0"/>
                <a:cs typeface="Times New Roman" panose="02020603050405020304" pitchFamily="18" charset="0"/>
              </a:rPr>
              <a:t>D: </a:t>
            </a:r>
            <a:r>
              <a:rPr lang="en-US" sz="2800" b="1" dirty="0" err="1">
                <a:solidFill>
                  <a:prstClr val="white"/>
                </a:solidFill>
                <a:latin typeface="Times New Roman" panose="02020603050405020304" pitchFamily="18" charset="0"/>
                <a:cs typeface="Times New Roman" panose="02020603050405020304" pitchFamily="18" charset="0"/>
              </a:rPr>
              <a:t>Sọ</a:t>
            </a:r>
            <a:r>
              <a:rPr lang="en-US" sz="2800" b="1" dirty="0">
                <a:solidFill>
                  <a:prstClr val="white"/>
                </a:solidFill>
                <a:latin typeface="Times New Roman" panose="02020603050405020304" pitchFamily="18" charset="0"/>
                <a:cs typeface="Times New Roman" panose="02020603050405020304" pitchFamily="18" charset="0"/>
              </a:rPr>
              <a:t> </a:t>
            </a:r>
            <a:r>
              <a:rPr lang="en-US" sz="2800" b="1" dirty="0" err="1">
                <a:solidFill>
                  <a:prstClr val="white"/>
                </a:solidFill>
                <a:latin typeface="Times New Roman" panose="02020603050405020304" pitchFamily="18" charset="0"/>
                <a:cs typeface="Times New Roman" panose="02020603050405020304" pitchFamily="18" charset="0"/>
              </a:rPr>
              <a:t>dừa</a:t>
            </a:r>
            <a:endParaRPr lang="vi-VN" sz="2800" b="1" dirty="0">
              <a:solidFill>
                <a:prstClr val="white"/>
              </a:solidFill>
              <a:latin typeface="Times New Roman" panose="02020603050405020304" pitchFamily="18" charset="0"/>
              <a:cs typeface="Times New Roman" panose="02020603050405020304" pitchFamily="18" charset="0"/>
            </a:endParaRPr>
          </a:p>
        </p:txBody>
      </p:sp>
      <p:sp>
        <p:nvSpPr>
          <p:cNvPr id="32" name="TextBox 31"/>
          <p:cNvSpPr txBox="1"/>
          <p:nvPr/>
        </p:nvSpPr>
        <p:spPr>
          <a:xfrm rot="19938490">
            <a:off x="3155558" y="2246163"/>
            <a:ext cx="1988045" cy="707886"/>
          </a:xfrm>
          <a:prstGeom prst="rect">
            <a:avLst/>
          </a:prstGeom>
          <a:noFill/>
        </p:spPr>
        <p:txBody>
          <a:bodyPr wrap="none" rtlCol="0">
            <a:spAutoFit/>
          </a:bodyPr>
          <a:lstStyle/>
          <a:p>
            <a:r>
              <a:rPr lang="en-US" sz="2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Yeah, </a:t>
            </a:r>
            <a:r>
              <a:rPr lang="en-US" sz="20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Đúng</a:t>
            </a:r>
            <a:r>
              <a:rPr lang="en-US" sz="2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rồi</a:t>
            </a:r>
            <a:r>
              <a:rPr lang="en-US" sz="2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a:p>
            <a:pPr algn="ctr"/>
            <a:r>
              <a:rPr lang="en-US" sz="20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bạn</a:t>
            </a:r>
            <a:r>
              <a:rPr lang="en-US" sz="2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giỏi</a:t>
            </a:r>
            <a:r>
              <a:rPr lang="en-US" sz="2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quá</a:t>
            </a:r>
            <a:r>
              <a:rPr lang="en-US" sz="2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lang="vi-VN" sz="2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25" name="Picture 24" descr="ga cau hoi.png"/>
          <p:cNvPicPr>
            <a:picLocks noChangeAspect="1"/>
          </p:cNvPicPr>
          <p:nvPr/>
        </p:nvPicPr>
        <p:blipFill>
          <a:blip r:embed="rId3">
            <a:clrChange>
              <a:clrFrom>
                <a:srgbClr val="FFFFFF"/>
              </a:clrFrom>
              <a:clrTo>
                <a:srgbClr val="FFFFFF">
                  <a:alpha val="0"/>
                </a:srgbClr>
              </a:clrTo>
            </a:clrChange>
          </a:blip>
          <a:stretch>
            <a:fillRect/>
          </a:stretch>
        </p:blipFill>
        <p:spPr>
          <a:xfrm>
            <a:off x="1710146" y="3313162"/>
            <a:ext cx="962774" cy="928694"/>
          </a:xfrm>
          <a:prstGeom prst="rect">
            <a:avLst/>
          </a:prstGeom>
        </p:spPr>
      </p:pic>
      <p:sp>
        <p:nvSpPr>
          <p:cNvPr id="22" name="TextBox 21"/>
          <p:cNvSpPr txBox="1"/>
          <p:nvPr/>
        </p:nvSpPr>
        <p:spPr>
          <a:xfrm>
            <a:off x="7453322" y="4857760"/>
            <a:ext cx="2714644" cy="707886"/>
          </a:xfrm>
          <a:prstGeom prst="rect">
            <a:avLst/>
          </a:prstGeom>
          <a:noFill/>
        </p:spPr>
        <p:txBody>
          <a:bodyPr wrap="square" rtlCol="0">
            <a:spAutoFit/>
          </a:bodyPr>
          <a:lstStyle/>
          <a:p>
            <a:pPr algn="ctr"/>
            <a:r>
              <a:rPr lang="en-US" sz="2000" b="1" dirty="0">
                <a:solidFill>
                  <a:srgbClr val="C00000"/>
                </a:solidFill>
                <a:latin typeface="Times New Roman" panose="02020603050405020304" pitchFamily="18" charset="0"/>
                <a:cs typeface="Times New Roman" panose="02020603050405020304" pitchFamily="18" charset="0"/>
              </a:rPr>
              <a:t>Ồ, </a:t>
            </a:r>
            <a:r>
              <a:rPr lang="en-US" sz="2000" b="1" dirty="0" err="1">
                <a:solidFill>
                  <a:srgbClr val="C00000"/>
                </a:solidFill>
                <a:latin typeface="Times New Roman" panose="02020603050405020304" pitchFamily="18" charset="0"/>
                <a:cs typeface="Times New Roman" panose="02020603050405020304" pitchFamily="18" charset="0"/>
              </a:rPr>
              <a:t>tiếc</a:t>
            </a:r>
            <a:r>
              <a:rPr lang="en-US" sz="2000" b="1" dirty="0">
                <a:solidFill>
                  <a:srgbClr val="C00000"/>
                </a:solidFill>
                <a:latin typeface="Times New Roman" panose="02020603050405020304" pitchFamily="18" charset="0"/>
                <a:cs typeface="Times New Roman" panose="02020603050405020304" pitchFamily="18" charset="0"/>
              </a:rPr>
              <a:t> </a:t>
            </a:r>
            <a:r>
              <a:rPr lang="en-US" sz="2000" b="1" dirty="0" err="1">
                <a:solidFill>
                  <a:srgbClr val="C00000"/>
                </a:solidFill>
                <a:latin typeface="Times New Roman" panose="02020603050405020304" pitchFamily="18" charset="0"/>
                <a:cs typeface="Times New Roman" panose="02020603050405020304" pitchFamily="18" charset="0"/>
              </a:rPr>
              <a:t>quá</a:t>
            </a:r>
            <a:r>
              <a:rPr lang="en-US" sz="2000" b="1" dirty="0">
                <a:solidFill>
                  <a:srgbClr val="C00000"/>
                </a:solidFill>
                <a:latin typeface="Times New Roman" panose="02020603050405020304" pitchFamily="18" charset="0"/>
                <a:cs typeface="Times New Roman" panose="02020603050405020304" pitchFamily="18" charset="0"/>
              </a:rPr>
              <a:t>, </a:t>
            </a:r>
            <a:r>
              <a:rPr lang="en-US" sz="2000" b="1" dirty="0" err="1">
                <a:solidFill>
                  <a:srgbClr val="C00000"/>
                </a:solidFill>
                <a:latin typeface="Times New Roman" panose="02020603050405020304" pitchFamily="18" charset="0"/>
                <a:cs typeface="Times New Roman" panose="02020603050405020304" pitchFamily="18" charset="0"/>
              </a:rPr>
              <a:t>sai</a:t>
            </a:r>
            <a:r>
              <a:rPr lang="en-US" sz="2000" b="1" dirty="0">
                <a:solidFill>
                  <a:srgbClr val="C00000"/>
                </a:solidFill>
                <a:latin typeface="Times New Roman" panose="02020603050405020304" pitchFamily="18" charset="0"/>
                <a:cs typeface="Times New Roman" panose="02020603050405020304" pitchFamily="18" charset="0"/>
              </a:rPr>
              <a:t> </a:t>
            </a:r>
            <a:r>
              <a:rPr lang="en-US" sz="2000" b="1" dirty="0" err="1">
                <a:solidFill>
                  <a:srgbClr val="C00000"/>
                </a:solidFill>
                <a:latin typeface="Times New Roman" panose="02020603050405020304" pitchFamily="18" charset="0"/>
                <a:cs typeface="Times New Roman" panose="02020603050405020304" pitchFamily="18" charset="0"/>
              </a:rPr>
              <a:t>mất</a:t>
            </a:r>
            <a:r>
              <a:rPr lang="en-US" sz="2000" b="1" dirty="0">
                <a:solidFill>
                  <a:srgbClr val="C00000"/>
                </a:solidFill>
                <a:latin typeface="Times New Roman" panose="02020603050405020304" pitchFamily="18" charset="0"/>
                <a:cs typeface="Times New Roman" panose="02020603050405020304" pitchFamily="18" charset="0"/>
              </a:rPr>
              <a:t> </a:t>
            </a:r>
            <a:r>
              <a:rPr lang="en-US" sz="2000" b="1" dirty="0" err="1">
                <a:solidFill>
                  <a:srgbClr val="C00000"/>
                </a:solidFill>
                <a:latin typeface="Times New Roman" panose="02020603050405020304" pitchFamily="18" charset="0"/>
                <a:cs typeface="Times New Roman" panose="02020603050405020304" pitchFamily="18" charset="0"/>
              </a:rPr>
              <a:t>rồi</a:t>
            </a:r>
            <a:r>
              <a:rPr lang="en-US" sz="2000" b="1" dirty="0">
                <a:solidFill>
                  <a:srgbClr val="C00000"/>
                </a:solidFill>
                <a:latin typeface="Times New Roman" panose="02020603050405020304" pitchFamily="18" charset="0"/>
                <a:cs typeface="Times New Roman" panose="02020603050405020304" pitchFamily="18" charset="0"/>
              </a:rPr>
              <a:t>!</a:t>
            </a:r>
            <a:endParaRPr lang="vi-VN" sz="2000" b="1" dirty="0">
              <a:solidFill>
                <a:srgbClr val="C00000"/>
              </a:solidFill>
              <a:latin typeface="Times New Roman" panose="02020603050405020304" pitchFamily="18" charset="0"/>
              <a:cs typeface="Times New Roman" panose="02020603050405020304" pitchFamily="18" charset="0"/>
            </a:endParaRPr>
          </a:p>
        </p:txBody>
      </p:sp>
      <p:pic>
        <p:nvPicPr>
          <p:cNvPr id="33" name="Picture 32" descr="egg-2151891_960_720.png"/>
          <p:cNvPicPr>
            <a:picLocks noChangeAspect="1"/>
          </p:cNvPicPr>
          <p:nvPr/>
        </p:nvPicPr>
        <p:blipFill>
          <a:blip r:embed="rId4" cstate="print"/>
          <a:stretch>
            <a:fillRect/>
          </a:stretch>
        </p:blipFill>
        <p:spPr>
          <a:xfrm>
            <a:off x="4310050" y="2857496"/>
            <a:ext cx="666000" cy="666000"/>
          </a:xfrm>
          <a:prstGeom prst="rect">
            <a:avLst/>
          </a:prstGeom>
        </p:spPr>
      </p:pic>
      <p:pic>
        <p:nvPicPr>
          <p:cNvPr id="34" name="Picture 33" descr="egg-2151896__340.png"/>
          <p:cNvPicPr>
            <a:picLocks noChangeAspect="1"/>
          </p:cNvPicPr>
          <p:nvPr/>
        </p:nvPicPr>
        <p:blipFill>
          <a:blip r:embed="rId5" cstate="print">
            <a:clrChange>
              <a:clrFrom>
                <a:srgbClr val="000000">
                  <a:alpha val="0"/>
                </a:srgbClr>
              </a:clrFrom>
              <a:clrTo>
                <a:srgbClr val="000000">
                  <a:alpha val="0"/>
                </a:srgbClr>
              </a:clrTo>
            </a:clrChange>
          </a:blip>
          <a:stretch>
            <a:fillRect/>
          </a:stretch>
        </p:blipFill>
        <p:spPr>
          <a:xfrm>
            <a:off x="6810380" y="4572008"/>
            <a:ext cx="666732" cy="666732"/>
          </a:xfrm>
          <a:prstGeom prst="rect">
            <a:avLst/>
          </a:prstGeom>
        </p:spPr>
      </p:pic>
      <p:pic>
        <p:nvPicPr>
          <p:cNvPr id="20" name="Picture 19" descr="ee376867b6edb2b7f8a1c93f2ceb4b12.png">
            <a:hlinkClick r:id="" action="ppaction://hlinkshowjump?jump=firstslide"/>
          </p:cNvPr>
          <p:cNvPicPr>
            <a:picLocks noChangeAspect="1"/>
          </p:cNvPicPr>
          <p:nvPr/>
        </p:nvPicPr>
        <p:blipFill>
          <a:blip r:embed="rId6" cstate="print">
            <a:clrChange>
              <a:clrFrom>
                <a:srgbClr val="000000">
                  <a:alpha val="0"/>
                </a:srgbClr>
              </a:clrFrom>
              <a:clrTo>
                <a:srgbClr val="000000">
                  <a:alpha val="0"/>
                </a:srgbClr>
              </a:clrTo>
            </a:clrChange>
          </a:blip>
          <a:stretch>
            <a:fillRect/>
          </a:stretch>
        </p:blipFill>
        <p:spPr>
          <a:xfrm>
            <a:off x="8134076" y="6215082"/>
            <a:ext cx="756026" cy="756026"/>
          </a:xfrm>
          <a:prstGeom prst="rect">
            <a:avLst/>
          </a:prstGeom>
        </p:spPr>
      </p:pic>
      <p:pic>
        <p:nvPicPr>
          <p:cNvPr id="21" name="Picture 20" descr="images (3).jpg">
            <a:hlinkClick r:id="" action="ppaction://hlinkshowjump?jump=nextslide"/>
          </p:cNvPr>
          <p:cNvPicPr>
            <a:picLocks noChangeAspect="1"/>
          </p:cNvPicPr>
          <p:nvPr/>
        </p:nvPicPr>
        <p:blipFill>
          <a:blip r:embed="rId7">
            <a:clrChange>
              <a:clrFrom>
                <a:srgbClr val="FFFFFF"/>
              </a:clrFrom>
              <a:clrTo>
                <a:srgbClr val="FFFFFF">
                  <a:alpha val="0"/>
                </a:srgbClr>
              </a:clrTo>
            </a:clrChange>
          </a:blip>
          <a:srcRect l="50000" r="-1" b="46667"/>
          <a:stretch>
            <a:fillRect/>
          </a:stretch>
        </p:blipFill>
        <p:spPr>
          <a:xfrm>
            <a:off x="10152349" y="6381126"/>
            <a:ext cx="481967" cy="514098"/>
          </a:xfrm>
          <a:prstGeom prst="rect">
            <a:avLst/>
          </a:prstGeom>
        </p:spPr>
      </p:pic>
      <p:pic>
        <p:nvPicPr>
          <p:cNvPr id="23" name="Picture 22" descr="images (7).jpg"/>
          <p:cNvPicPr>
            <a:picLocks noChangeAspect="1"/>
          </p:cNvPicPr>
          <p:nvPr/>
        </p:nvPicPr>
        <p:blipFill>
          <a:blip r:embed="rId8">
            <a:clrChange>
              <a:clrFrom>
                <a:srgbClr val="FFFFFF"/>
              </a:clrFrom>
              <a:clrTo>
                <a:srgbClr val="FFFFFF">
                  <a:alpha val="0"/>
                </a:srgbClr>
              </a:clrTo>
            </a:clrChange>
          </a:blip>
          <a:stretch>
            <a:fillRect/>
          </a:stretch>
        </p:blipFill>
        <p:spPr>
          <a:xfrm>
            <a:off x="9414555" y="6373921"/>
            <a:ext cx="665303" cy="665303"/>
          </a:xfrm>
          <a:prstGeom prst="rect">
            <a:avLst/>
          </a:prstGeom>
        </p:spPr>
      </p:pic>
      <p:pic>
        <p:nvPicPr>
          <p:cNvPr id="28" name="Picture 27" descr="images (3).jpg">
            <a:hlinkClick r:id="" action="ppaction://hlinkshowjump?jump=previousslide"/>
          </p:cNvPr>
          <p:cNvPicPr>
            <a:picLocks noChangeAspect="1"/>
          </p:cNvPicPr>
          <p:nvPr/>
        </p:nvPicPr>
        <p:blipFill>
          <a:blip r:embed="rId7">
            <a:clrChange>
              <a:clrFrom>
                <a:srgbClr val="FFFFFF"/>
              </a:clrFrom>
              <a:clrTo>
                <a:srgbClr val="FFFFFF">
                  <a:alpha val="0"/>
                </a:srgbClr>
              </a:clrTo>
            </a:clrChange>
          </a:blip>
          <a:srcRect r="49999" b="50000"/>
          <a:stretch>
            <a:fillRect/>
          </a:stretch>
        </p:blipFill>
        <p:spPr>
          <a:xfrm>
            <a:off x="8847882" y="6357970"/>
            <a:ext cx="514098" cy="514098"/>
          </a:xfrm>
          <a:prstGeom prst="rect">
            <a:avLst/>
          </a:prstGeom>
        </p:spPr>
      </p:pic>
    </p:spTree>
    <p:extLst>
      <p:ext uri="{BB962C8B-B14F-4D97-AF65-F5344CB8AC3E}">
        <p14:creationId xmlns:p14="http://schemas.microsoft.com/office/powerpoint/2010/main" val="4280847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2000"/>
                                        <p:tgtEl>
                                          <p:spTgt spid="10">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750"/>
                                        <p:tgtEl>
                                          <p:spTgt spid="25"/>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750"/>
                                        <p:tgtEl>
                                          <p:spTgt spid="13"/>
                                        </p:tgtEl>
                                      </p:cBhvr>
                                    </p:animEffect>
                                  </p:childTnLst>
                                </p:cTn>
                              </p:par>
                            </p:childTnLst>
                          </p:cTn>
                        </p:par>
                        <p:par>
                          <p:cTn id="15" fill="hold">
                            <p:stCondLst>
                              <p:cond delay="2750"/>
                            </p:stCondLst>
                            <p:childTnLst>
                              <p:par>
                                <p:cTn id="16" presetID="10" presetClass="entr" presetSubtype="0" fill="hold" nodeType="after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750"/>
                                        <p:tgtEl>
                                          <p:spTgt spid="1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750"/>
                                        <p:tgtEl>
                                          <p:spTgt spid="15"/>
                                        </p:tgtEl>
                                      </p:cBhvr>
                                    </p:animEffect>
                                  </p:childTnLst>
                                </p:cTn>
                              </p:par>
                            </p:childTnLst>
                          </p:cTn>
                        </p:par>
                        <p:par>
                          <p:cTn id="22" fill="hold">
                            <p:stCondLst>
                              <p:cond delay="3500"/>
                            </p:stCondLst>
                            <p:childTnLst>
                              <p:par>
                                <p:cTn id="23" presetID="10" presetClass="entr" presetSubtype="0"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750"/>
                                        <p:tgtEl>
                                          <p:spTgt spid="1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750"/>
                                        <p:tgtEl>
                                          <p:spTgt spid="17"/>
                                        </p:tgtEl>
                                      </p:cBhvr>
                                    </p:animEffect>
                                  </p:childTnLst>
                                </p:cTn>
                              </p:par>
                            </p:childTnLst>
                          </p:cTn>
                        </p:par>
                        <p:par>
                          <p:cTn id="29" fill="hold">
                            <p:stCondLst>
                              <p:cond delay="4250"/>
                            </p:stCondLst>
                            <p:childTnLst>
                              <p:par>
                                <p:cTn id="30" presetID="10"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750"/>
                                        <p:tgtEl>
                                          <p:spTgt spid="18"/>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6" restart="whenNotActive" fill="hold" evtFilter="cancelBubble" nodeType="interactiveSeq">
                <p:stCondLst>
                  <p:cond evt="onClick" delay="0">
                    <p:tgtEl>
                      <p:spTgt spid="13"/>
                    </p:tgtEl>
                  </p:cond>
                </p:stCondLst>
                <p:endSync evt="end" delay="0">
                  <p:rtn val="all"/>
                </p:endSync>
                <p:childTnLst>
                  <p:par>
                    <p:cTn id="37" fill="hold">
                      <p:stCondLst>
                        <p:cond delay="0"/>
                      </p:stCondLst>
                      <p:childTnLst>
                        <p:par>
                          <p:cTn id="38" fill="hold">
                            <p:stCondLst>
                              <p:cond delay="0"/>
                            </p:stCondLst>
                            <p:childTnLst>
                              <p:par>
                                <p:cTn id="39" presetID="10" presetClass="entr" presetSubtype="0" fill="hold" nodeType="with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fade">
                                      <p:cBhvr>
                                        <p:cTn id="41" dur="1000"/>
                                        <p:tgtEl>
                                          <p:spTgt spid="33"/>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fade">
                                      <p:cBhvr>
                                        <p:cTn id="44" dur="1000"/>
                                        <p:tgtEl>
                                          <p:spTgt spid="32"/>
                                        </p:tgtEl>
                                      </p:cBhvr>
                                    </p:animEffect>
                                  </p:childTnLst>
                                </p:cTn>
                              </p:par>
                              <p:par>
                                <p:cTn id="45" presetID="1" presetClass="emph" presetSubtype="2" fill="hold" nodeType="withEffect">
                                  <p:stCondLst>
                                    <p:cond delay="0"/>
                                  </p:stCondLst>
                                  <p:childTnLst>
                                    <p:animClr clrSpc="rgb" dir="cw">
                                      <p:cBhvr>
                                        <p:cTn id="46" dur="2000" fill="hold"/>
                                        <p:tgtEl>
                                          <p:spTgt spid="15"/>
                                        </p:tgtEl>
                                        <p:attrNameLst>
                                          <p:attrName>fillcolor</p:attrName>
                                        </p:attrNameLst>
                                      </p:cBhvr>
                                      <p:to>
                                        <a:srgbClr val="969696"/>
                                      </p:to>
                                    </p:animClr>
                                    <p:set>
                                      <p:cBhvr>
                                        <p:cTn id="47" dur="2000" fill="hold"/>
                                        <p:tgtEl>
                                          <p:spTgt spid="15"/>
                                        </p:tgtEl>
                                        <p:attrNameLst>
                                          <p:attrName>fill.type</p:attrName>
                                        </p:attrNameLst>
                                      </p:cBhvr>
                                      <p:to>
                                        <p:strVal val="solid"/>
                                      </p:to>
                                    </p:set>
                                    <p:set>
                                      <p:cBhvr>
                                        <p:cTn id="48" dur="2000" fill="hold"/>
                                        <p:tgtEl>
                                          <p:spTgt spid="15"/>
                                        </p:tgtEl>
                                        <p:attrNameLst>
                                          <p:attrName>fill.on</p:attrName>
                                        </p:attrNameLst>
                                      </p:cBhvr>
                                      <p:to>
                                        <p:strVal val="true"/>
                                      </p:to>
                                    </p:set>
                                  </p:childTnLst>
                                </p:cTn>
                              </p:par>
                              <p:par>
                                <p:cTn id="49" presetID="1" presetClass="emph" presetSubtype="2" fill="hold" nodeType="withEffect">
                                  <p:stCondLst>
                                    <p:cond delay="0"/>
                                  </p:stCondLst>
                                  <p:childTnLst>
                                    <p:animClr clrSpc="rgb" dir="cw">
                                      <p:cBhvr>
                                        <p:cTn id="50" dur="2000" fill="hold"/>
                                        <p:tgtEl>
                                          <p:spTgt spid="17"/>
                                        </p:tgtEl>
                                        <p:attrNameLst>
                                          <p:attrName>fillcolor</p:attrName>
                                        </p:attrNameLst>
                                      </p:cBhvr>
                                      <p:to>
                                        <a:srgbClr val="969696"/>
                                      </p:to>
                                    </p:animClr>
                                    <p:set>
                                      <p:cBhvr>
                                        <p:cTn id="51" dur="2000" fill="hold"/>
                                        <p:tgtEl>
                                          <p:spTgt spid="17"/>
                                        </p:tgtEl>
                                        <p:attrNameLst>
                                          <p:attrName>fill.type</p:attrName>
                                        </p:attrNameLst>
                                      </p:cBhvr>
                                      <p:to>
                                        <p:strVal val="solid"/>
                                      </p:to>
                                    </p:set>
                                    <p:set>
                                      <p:cBhvr>
                                        <p:cTn id="52" dur="2000" fill="hold"/>
                                        <p:tgtEl>
                                          <p:spTgt spid="17"/>
                                        </p:tgtEl>
                                        <p:attrNameLst>
                                          <p:attrName>fill.on</p:attrName>
                                        </p:attrNameLst>
                                      </p:cBhvr>
                                      <p:to>
                                        <p:strVal val="true"/>
                                      </p:to>
                                    </p:set>
                                  </p:childTnLst>
                                </p:cTn>
                              </p:par>
                              <p:par>
                                <p:cTn id="53" presetID="1" presetClass="emph" presetSubtype="2" fill="hold" nodeType="withEffect">
                                  <p:stCondLst>
                                    <p:cond delay="0"/>
                                  </p:stCondLst>
                                  <p:childTnLst>
                                    <p:animClr clrSpc="rgb" dir="cw">
                                      <p:cBhvr>
                                        <p:cTn id="54" dur="2000" fill="hold"/>
                                        <p:tgtEl>
                                          <p:spTgt spid="19"/>
                                        </p:tgtEl>
                                        <p:attrNameLst>
                                          <p:attrName>fillcolor</p:attrName>
                                        </p:attrNameLst>
                                      </p:cBhvr>
                                      <p:to>
                                        <a:srgbClr val="969696"/>
                                      </p:to>
                                    </p:animClr>
                                    <p:set>
                                      <p:cBhvr>
                                        <p:cTn id="55" dur="2000" fill="hold"/>
                                        <p:tgtEl>
                                          <p:spTgt spid="19"/>
                                        </p:tgtEl>
                                        <p:attrNameLst>
                                          <p:attrName>fill.type</p:attrName>
                                        </p:attrNameLst>
                                      </p:cBhvr>
                                      <p:to>
                                        <p:strVal val="solid"/>
                                      </p:to>
                                    </p:set>
                                    <p:set>
                                      <p:cBhvr>
                                        <p:cTn id="56" dur="2000" fill="hold"/>
                                        <p:tgtEl>
                                          <p:spTgt spid="19"/>
                                        </p:tgtEl>
                                        <p:attrNameLst>
                                          <p:attrName>fill.on</p:attrName>
                                        </p:attrNameLst>
                                      </p:cBhvr>
                                      <p:to>
                                        <p:strVal val="true"/>
                                      </p:to>
                                    </p:set>
                                  </p:childTnLst>
                                </p:cTn>
                              </p:par>
                            </p:childTnLst>
                          </p:cTn>
                        </p:par>
                      </p:childTnLst>
                    </p:cTn>
                  </p:par>
                </p:childTnLst>
              </p:cTn>
              <p:nextCondLst>
                <p:cond evt="onClick" delay="0">
                  <p:tgtEl>
                    <p:spTgt spid="13"/>
                  </p:tgtEl>
                </p:cond>
              </p:nextCondLst>
            </p:seq>
            <p:seq concurrent="1" nextAc="seek">
              <p:cTn id="57" restart="whenNotActive" fill="hold" evtFilter="cancelBubble" nodeType="interactiveSeq">
                <p:stCondLst>
                  <p:cond evt="onClick" delay="0">
                    <p:tgtEl>
                      <p:spTgt spid="15"/>
                    </p:tgtEl>
                  </p:cond>
                </p:stCondLst>
                <p:endSync evt="end" delay="0">
                  <p:rtn val="all"/>
                </p:endSync>
                <p:childTnLst>
                  <p:par>
                    <p:cTn id="58" fill="hold">
                      <p:stCondLst>
                        <p:cond delay="0"/>
                      </p:stCondLst>
                      <p:childTnLst>
                        <p:par>
                          <p:cTn id="59" fill="hold">
                            <p:stCondLst>
                              <p:cond delay="0"/>
                            </p:stCondLst>
                            <p:childTnLst>
                              <p:par>
                                <p:cTn id="60" presetID="1" presetClass="emph" presetSubtype="2" fill="hold" nodeType="withEffect">
                                  <p:stCondLst>
                                    <p:cond delay="0"/>
                                  </p:stCondLst>
                                  <p:childTnLst>
                                    <p:animClr clrSpc="rgb" dir="cw">
                                      <p:cBhvr>
                                        <p:cTn id="61" dur="2000" fill="hold"/>
                                        <p:tgtEl>
                                          <p:spTgt spid="13"/>
                                        </p:tgtEl>
                                        <p:attrNameLst>
                                          <p:attrName>fillcolor</p:attrName>
                                        </p:attrNameLst>
                                      </p:cBhvr>
                                      <p:to>
                                        <a:srgbClr val="777777"/>
                                      </p:to>
                                    </p:animClr>
                                    <p:set>
                                      <p:cBhvr>
                                        <p:cTn id="62" dur="2000" fill="hold"/>
                                        <p:tgtEl>
                                          <p:spTgt spid="13"/>
                                        </p:tgtEl>
                                        <p:attrNameLst>
                                          <p:attrName>fill.type</p:attrName>
                                        </p:attrNameLst>
                                      </p:cBhvr>
                                      <p:to>
                                        <p:strVal val="solid"/>
                                      </p:to>
                                    </p:set>
                                    <p:set>
                                      <p:cBhvr>
                                        <p:cTn id="63" dur="2000" fill="hold"/>
                                        <p:tgtEl>
                                          <p:spTgt spid="13"/>
                                        </p:tgtEl>
                                        <p:attrNameLst>
                                          <p:attrName>fill.on</p:attrName>
                                        </p:attrNameLst>
                                      </p:cBhvr>
                                      <p:to>
                                        <p:strVal val="true"/>
                                      </p:to>
                                    </p:set>
                                  </p:childTnLst>
                                </p:cTn>
                              </p:par>
                              <p:par>
                                <p:cTn id="64" presetID="1" presetClass="emph" presetSubtype="2" fill="hold" nodeType="withEffect">
                                  <p:stCondLst>
                                    <p:cond delay="0"/>
                                  </p:stCondLst>
                                  <p:childTnLst>
                                    <p:animClr clrSpc="rgb" dir="cw">
                                      <p:cBhvr>
                                        <p:cTn id="65" dur="2000" fill="hold"/>
                                        <p:tgtEl>
                                          <p:spTgt spid="17"/>
                                        </p:tgtEl>
                                        <p:attrNameLst>
                                          <p:attrName>fillcolor</p:attrName>
                                        </p:attrNameLst>
                                      </p:cBhvr>
                                      <p:to>
                                        <a:srgbClr val="777777"/>
                                      </p:to>
                                    </p:animClr>
                                    <p:set>
                                      <p:cBhvr>
                                        <p:cTn id="66" dur="2000" fill="hold"/>
                                        <p:tgtEl>
                                          <p:spTgt spid="17"/>
                                        </p:tgtEl>
                                        <p:attrNameLst>
                                          <p:attrName>fill.type</p:attrName>
                                        </p:attrNameLst>
                                      </p:cBhvr>
                                      <p:to>
                                        <p:strVal val="solid"/>
                                      </p:to>
                                    </p:set>
                                    <p:set>
                                      <p:cBhvr>
                                        <p:cTn id="67" dur="2000" fill="hold"/>
                                        <p:tgtEl>
                                          <p:spTgt spid="17"/>
                                        </p:tgtEl>
                                        <p:attrNameLst>
                                          <p:attrName>fill.on</p:attrName>
                                        </p:attrNameLst>
                                      </p:cBhvr>
                                      <p:to>
                                        <p:strVal val="true"/>
                                      </p:to>
                                    </p:set>
                                  </p:childTnLst>
                                </p:cTn>
                              </p:par>
                              <p:par>
                                <p:cTn id="68" presetID="1" presetClass="emph" presetSubtype="2" fill="hold" nodeType="withEffect">
                                  <p:stCondLst>
                                    <p:cond delay="0"/>
                                  </p:stCondLst>
                                  <p:childTnLst>
                                    <p:animClr clrSpc="rgb" dir="cw">
                                      <p:cBhvr>
                                        <p:cTn id="69" dur="2000" fill="hold"/>
                                        <p:tgtEl>
                                          <p:spTgt spid="19"/>
                                        </p:tgtEl>
                                        <p:attrNameLst>
                                          <p:attrName>fillcolor</p:attrName>
                                        </p:attrNameLst>
                                      </p:cBhvr>
                                      <p:to>
                                        <a:srgbClr val="777777"/>
                                      </p:to>
                                    </p:animClr>
                                    <p:set>
                                      <p:cBhvr>
                                        <p:cTn id="70" dur="2000" fill="hold"/>
                                        <p:tgtEl>
                                          <p:spTgt spid="19"/>
                                        </p:tgtEl>
                                        <p:attrNameLst>
                                          <p:attrName>fill.type</p:attrName>
                                        </p:attrNameLst>
                                      </p:cBhvr>
                                      <p:to>
                                        <p:strVal val="solid"/>
                                      </p:to>
                                    </p:set>
                                    <p:set>
                                      <p:cBhvr>
                                        <p:cTn id="71" dur="2000" fill="hold"/>
                                        <p:tgtEl>
                                          <p:spTgt spid="19"/>
                                        </p:tgtEl>
                                        <p:attrNameLst>
                                          <p:attrName>fill.on</p:attrName>
                                        </p:attrNameLst>
                                      </p:cBhvr>
                                      <p:to>
                                        <p:strVal val="true"/>
                                      </p:to>
                                    </p:set>
                                  </p:childTnLst>
                                </p:cTn>
                              </p:par>
                              <p:par>
                                <p:cTn id="72" presetID="10" presetClass="entr" presetSubtype="0" fill="hold" nodeType="withEffect">
                                  <p:stCondLst>
                                    <p:cond delay="0"/>
                                  </p:stCondLst>
                                  <p:childTnLst>
                                    <p:set>
                                      <p:cBhvr>
                                        <p:cTn id="73" dur="1" fill="hold">
                                          <p:stCondLst>
                                            <p:cond delay="0"/>
                                          </p:stCondLst>
                                        </p:cTn>
                                        <p:tgtEl>
                                          <p:spTgt spid="34"/>
                                        </p:tgtEl>
                                        <p:attrNameLst>
                                          <p:attrName>style.visibility</p:attrName>
                                        </p:attrNameLst>
                                      </p:cBhvr>
                                      <p:to>
                                        <p:strVal val="visible"/>
                                      </p:to>
                                    </p:set>
                                    <p:animEffect transition="in" filter="fade">
                                      <p:cBhvr>
                                        <p:cTn id="74" dur="1000"/>
                                        <p:tgtEl>
                                          <p:spTgt spid="34"/>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childTnLst>
                                </p:cTn>
                              </p:par>
                            </p:childTnLst>
                          </p:cTn>
                        </p:par>
                      </p:childTnLst>
                    </p:cTn>
                  </p:par>
                </p:childTnLst>
              </p:cTn>
              <p:nextCondLst>
                <p:cond evt="onClick" delay="0">
                  <p:tgtEl>
                    <p:spTgt spid="15"/>
                  </p:tgtEl>
                </p:cond>
              </p:nextCondLst>
            </p:seq>
            <p:seq concurrent="1" nextAc="seek">
              <p:cTn id="78" restart="whenNotActive" fill="hold" evtFilter="cancelBubble" nodeType="interactiveSeq">
                <p:stCondLst>
                  <p:cond evt="onClick" delay="0">
                    <p:tgtEl>
                      <p:spTgt spid="17"/>
                    </p:tgtEl>
                  </p:cond>
                </p:stCondLst>
                <p:endSync evt="end" delay="0">
                  <p:rtn val="all"/>
                </p:endSync>
                <p:childTnLst>
                  <p:par>
                    <p:cTn id="79" fill="hold">
                      <p:stCondLst>
                        <p:cond delay="0"/>
                      </p:stCondLst>
                      <p:childTnLst>
                        <p:par>
                          <p:cTn id="80" fill="hold">
                            <p:stCondLst>
                              <p:cond delay="0"/>
                            </p:stCondLst>
                            <p:childTnLst>
                              <p:par>
                                <p:cTn id="81" presetID="1" presetClass="emph" presetSubtype="2" fill="hold" nodeType="withEffect">
                                  <p:stCondLst>
                                    <p:cond delay="0"/>
                                  </p:stCondLst>
                                  <p:childTnLst>
                                    <p:animClr clrSpc="rgb" dir="cw">
                                      <p:cBhvr>
                                        <p:cTn id="82" dur="2000" fill="hold"/>
                                        <p:tgtEl>
                                          <p:spTgt spid="13"/>
                                        </p:tgtEl>
                                        <p:attrNameLst>
                                          <p:attrName>fillcolor</p:attrName>
                                        </p:attrNameLst>
                                      </p:cBhvr>
                                      <p:to>
                                        <a:srgbClr val="969696"/>
                                      </p:to>
                                    </p:animClr>
                                    <p:set>
                                      <p:cBhvr>
                                        <p:cTn id="83" dur="2000" fill="hold"/>
                                        <p:tgtEl>
                                          <p:spTgt spid="13"/>
                                        </p:tgtEl>
                                        <p:attrNameLst>
                                          <p:attrName>fill.type</p:attrName>
                                        </p:attrNameLst>
                                      </p:cBhvr>
                                      <p:to>
                                        <p:strVal val="solid"/>
                                      </p:to>
                                    </p:set>
                                    <p:set>
                                      <p:cBhvr>
                                        <p:cTn id="84" dur="2000" fill="hold"/>
                                        <p:tgtEl>
                                          <p:spTgt spid="13"/>
                                        </p:tgtEl>
                                        <p:attrNameLst>
                                          <p:attrName>fill.on</p:attrName>
                                        </p:attrNameLst>
                                      </p:cBhvr>
                                      <p:to>
                                        <p:strVal val="true"/>
                                      </p:to>
                                    </p:set>
                                  </p:childTnLst>
                                </p:cTn>
                              </p:par>
                              <p:par>
                                <p:cTn id="85" presetID="1" presetClass="emph" presetSubtype="2" fill="hold" nodeType="withEffect">
                                  <p:stCondLst>
                                    <p:cond delay="0"/>
                                  </p:stCondLst>
                                  <p:childTnLst>
                                    <p:animClr clrSpc="rgb" dir="cw">
                                      <p:cBhvr>
                                        <p:cTn id="86" dur="2000" fill="hold"/>
                                        <p:tgtEl>
                                          <p:spTgt spid="15"/>
                                        </p:tgtEl>
                                        <p:attrNameLst>
                                          <p:attrName>fillcolor</p:attrName>
                                        </p:attrNameLst>
                                      </p:cBhvr>
                                      <p:to>
                                        <a:srgbClr val="969696"/>
                                      </p:to>
                                    </p:animClr>
                                    <p:set>
                                      <p:cBhvr>
                                        <p:cTn id="87" dur="2000" fill="hold"/>
                                        <p:tgtEl>
                                          <p:spTgt spid="15"/>
                                        </p:tgtEl>
                                        <p:attrNameLst>
                                          <p:attrName>fill.type</p:attrName>
                                        </p:attrNameLst>
                                      </p:cBhvr>
                                      <p:to>
                                        <p:strVal val="solid"/>
                                      </p:to>
                                    </p:set>
                                    <p:set>
                                      <p:cBhvr>
                                        <p:cTn id="88" dur="2000" fill="hold"/>
                                        <p:tgtEl>
                                          <p:spTgt spid="15"/>
                                        </p:tgtEl>
                                        <p:attrNameLst>
                                          <p:attrName>fill.on</p:attrName>
                                        </p:attrNameLst>
                                      </p:cBhvr>
                                      <p:to>
                                        <p:strVal val="true"/>
                                      </p:to>
                                    </p:set>
                                  </p:childTnLst>
                                </p:cTn>
                              </p:par>
                              <p:par>
                                <p:cTn id="89" presetID="1" presetClass="emph" presetSubtype="2" fill="hold" nodeType="withEffect">
                                  <p:stCondLst>
                                    <p:cond delay="0"/>
                                  </p:stCondLst>
                                  <p:childTnLst>
                                    <p:animClr clrSpc="rgb" dir="cw">
                                      <p:cBhvr>
                                        <p:cTn id="90" dur="2000" fill="hold"/>
                                        <p:tgtEl>
                                          <p:spTgt spid="19"/>
                                        </p:tgtEl>
                                        <p:attrNameLst>
                                          <p:attrName>fillcolor</p:attrName>
                                        </p:attrNameLst>
                                      </p:cBhvr>
                                      <p:to>
                                        <a:srgbClr val="969696"/>
                                      </p:to>
                                    </p:animClr>
                                    <p:set>
                                      <p:cBhvr>
                                        <p:cTn id="91" dur="2000" fill="hold"/>
                                        <p:tgtEl>
                                          <p:spTgt spid="19"/>
                                        </p:tgtEl>
                                        <p:attrNameLst>
                                          <p:attrName>fill.type</p:attrName>
                                        </p:attrNameLst>
                                      </p:cBhvr>
                                      <p:to>
                                        <p:strVal val="solid"/>
                                      </p:to>
                                    </p:set>
                                    <p:set>
                                      <p:cBhvr>
                                        <p:cTn id="92" dur="2000" fill="hold"/>
                                        <p:tgtEl>
                                          <p:spTgt spid="19"/>
                                        </p:tgtEl>
                                        <p:attrNameLst>
                                          <p:attrName>fill.on</p:attrName>
                                        </p:attrNameLst>
                                      </p:cBhvr>
                                      <p:to>
                                        <p:strVal val="true"/>
                                      </p:to>
                                    </p:set>
                                  </p:childTnLst>
                                </p:cTn>
                              </p:par>
                              <p:par>
                                <p:cTn id="93" presetID="10" presetClass="entr" presetSubtype="0" fill="hold" nodeType="withEffect">
                                  <p:stCondLst>
                                    <p:cond delay="0"/>
                                  </p:stCondLst>
                                  <p:childTnLst>
                                    <p:set>
                                      <p:cBhvr>
                                        <p:cTn id="94" dur="1" fill="hold">
                                          <p:stCondLst>
                                            <p:cond delay="0"/>
                                          </p:stCondLst>
                                        </p:cTn>
                                        <p:tgtEl>
                                          <p:spTgt spid="34"/>
                                        </p:tgtEl>
                                        <p:attrNameLst>
                                          <p:attrName>style.visibility</p:attrName>
                                        </p:attrNameLst>
                                      </p:cBhvr>
                                      <p:to>
                                        <p:strVal val="visible"/>
                                      </p:to>
                                    </p:set>
                                    <p:animEffect transition="in" filter="fade">
                                      <p:cBhvr>
                                        <p:cTn id="95" dur="1000"/>
                                        <p:tgtEl>
                                          <p:spTgt spid="34"/>
                                        </p:tgtEl>
                                      </p:cBhvr>
                                    </p:animEffect>
                                  </p:childTnLst>
                                </p:cTn>
                              </p:par>
                              <p:par>
                                <p:cTn id="96" presetID="10" presetClass="entr" presetSubtype="0" fill="hold" grpId="1" nodeType="withEffect">
                                  <p:stCondLst>
                                    <p:cond delay="0"/>
                                  </p:stCondLst>
                                  <p:childTnLst>
                                    <p:set>
                                      <p:cBhvr>
                                        <p:cTn id="97" dur="1" fill="hold">
                                          <p:stCondLst>
                                            <p:cond delay="0"/>
                                          </p:stCondLst>
                                        </p:cTn>
                                        <p:tgtEl>
                                          <p:spTgt spid="22"/>
                                        </p:tgtEl>
                                        <p:attrNameLst>
                                          <p:attrName>style.visibility</p:attrName>
                                        </p:attrNameLst>
                                      </p:cBhvr>
                                      <p:to>
                                        <p:strVal val="visible"/>
                                      </p:to>
                                    </p:set>
                                    <p:animEffect transition="in" filter="fade">
                                      <p:cBhvr>
                                        <p:cTn id="98" dur="1000"/>
                                        <p:tgtEl>
                                          <p:spTgt spid="22"/>
                                        </p:tgtEl>
                                      </p:cBhvr>
                                    </p:animEffect>
                                  </p:childTnLst>
                                </p:cTn>
                              </p:par>
                            </p:childTnLst>
                          </p:cTn>
                        </p:par>
                      </p:childTnLst>
                    </p:cTn>
                  </p:par>
                </p:childTnLst>
              </p:cTn>
              <p:nextCondLst>
                <p:cond evt="onClick" delay="0">
                  <p:tgtEl>
                    <p:spTgt spid="17"/>
                  </p:tgtEl>
                </p:cond>
              </p:nextCondLst>
            </p:seq>
            <p:seq concurrent="1" nextAc="seek">
              <p:cTn id="99" restart="whenNotActive" fill="hold" evtFilter="cancelBubble" nodeType="interactiveSeq">
                <p:stCondLst>
                  <p:cond evt="onClick" delay="0">
                    <p:tgtEl>
                      <p:spTgt spid="19"/>
                    </p:tgtEl>
                  </p:cond>
                </p:stCondLst>
                <p:endSync evt="end" delay="0">
                  <p:rtn val="all"/>
                </p:endSync>
                <p:childTnLst>
                  <p:par>
                    <p:cTn id="100" fill="hold">
                      <p:stCondLst>
                        <p:cond delay="0"/>
                      </p:stCondLst>
                      <p:childTnLst>
                        <p:par>
                          <p:cTn id="101" fill="hold">
                            <p:stCondLst>
                              <p:cond delay="0"/>
                            </p:stCondLst>
                            <p:childTnLst>
                              <p:par>
                                <p:cTn id="102" presetID="1" presetClass="emph" presetSubtype="2" fill="hold" nodeType="withEffect">
                                  <p:stCondLst>
                                    <p:cond delay="0"/>
                                  </p:stCondLst>
                                  <p:childTnLst>
                                    <p:animClr clrSpc="rgb" dir="cw">
                                      <p:cBhvr>
                                        <p:cTn id="103" dur="2000" fill="hold"/>
                                        <p:tgtEl>
                                          <p:spTgt spid="17"/>
                                        </p:tgtEl>
                                        <p:attrNameLst>
                                          <p:attrName>fillcolor</p:attrName>
                                        </p:attrNameLst>
                                      </p:cBhvr>
                                      <p:to>
                                        <a:srgbClr val="777777"/>
                                      </p:to>
                                    </p:animClr>
                                    <p:set>
                                      <p:cBhvr>
                                        <p:cTn id="104" dur="2000" fill="hold"/>
                                        <p:tgtEl>
                                          <p:spTgt spid="17"/>
                                        </p:tgtEl>
                                        <p:attrNameLst>
                                          <p:attrName>fill.type</p:attrName>
                                        </p:attrNameLst>
                                      </p:cBhvr>
                                      <p:to>
                                        <p:strVal val="solid"/>
                                      </p:to>
                                    </p:set>
                                    <p:set>
                                      <p:cBhvr>
                                        <p:cTn id="105" dur="2000" fill="hold"/>
                                        <p:tgtEl>
                                          <p:spTgt spid="17"/>
                                        </p:tgtEl>
                                        <p:attrNameLst>
                                          <p:attrName>fill.on</p:attrName>
                                        </p:attrNameLst>
                                      </p:cBhvr>
                                      <p:to>
                                        <p:strVal val="true"/>
                                      </p:to>
                                    </p:set>
                                  </p:childTnLst>
                                </p:cTn>
                              </p:par>
                              <p:par>
                                <p:cTn id="106" presetID="1" presetClass="emph" presetSubtype="2" fill="hold" nodeType="withEffect">
                                  <p:stCondLst>
                                    <p:cond delay="0"/>
                                  </p:stCondLst>
                                  <p:childTnLst>
                                    <p:animClr clrSpc="rgb" dir="cw">
                                      <p:cBhvr>
                                        <p:cTn id="107" dur="2000" fill="hold"/>
                                        <p:tgtEl>
                                          <p:spTgt spid="15"/>
                                        </p:tgtEl>
                                        <p:attrNameLst>
                                          <p:attrName>fillcolor</p:attrName>
                                        </p:attrNameLst>
                                      </p:cBhvr>
                                      <p:to>
                                        <a:srgbClr val="777777"/>
                                      </p:to>
                                    </p:animClr>
                                    <p:set>
                                      <p:cBhvr>
                                        <p:cTn id="108" dur="2000" fill="hold"/>
                                        <p:tgtEl>
                                          <p:spTgt spid="15"/>
                                        </p:tgtEl>
                                        <p:attrNameLst>
                                          <p:attrName>fill.type</p:attrName>
                                        </p:attrNameLst>
                                      </p:cBhvr>
                                      <p:to>
                                        <p:strVal val="solid"/>
                                      </p:to>
                                    </p:set>
                                    <p:set>
                                      <p:cBhvr>
                                        <p:cTn id="109" dur="2000" fill="hold"/>
                                        <p:tgtEl>
                                          <p:spTgt spid="15"/>
                                        </p:tgtEl>
                                        <p:attrNameLst>
                                          <p:attrName>fill.on</p:attrName>
                                        </p:attrNameLst>
                                      </p:cBhvr>
                                      <p:to>
                                        <p:strVal val="true"/>
                                      </p:to>
                                    </p:set>
                                  </p:childTnLst>
                                </p:cTn>
                              </p:par>
                              <p:par>
                                <p:cTn id="110" presetID="1" presetClass="emph" presetSubtype="2" fill="hold" nodeType="withEffect">
                                  <p:stCondLst>
                                    <p:cond delay="0"/>
                                  </p:stCondLst>
                                  <p:childTnLst>
                                    <p:animClr clrSpc="rgb" dir="cw">
                                      <p:cBhvr>
                                        <p:cTn id="111" dur="2000" fill="hold"/>
                                        <p:tgtEl>
                                          <p:spTgt spid="13"/>
                                        </p:tgtEl>
                                        <p:attrNameLst>
                                          <p:attrName>fillcolor</p:attrName>
                                        </p:attrNameLst>
                                      </p:cBhvr>
                                      <p:to>
                                        <a:srgbClr val="777777"/>
                                      </p:to>
                                    </p:animClr>
                                    <p:set>
                                      <p:cBhvr>
                                        <p:cTn id="112" dur="2000" fill="hold"/>
                                        <p:tgtEl>
                                          <p:spTgt spid="13"/>
                                        </p:tgtEl>
                                        <p:attrNameLst>
                                          <p:attrName>fill.type</p:attrName>
                                        </p:attrNameLst>
                                      </p:cBhvr>
                                      <p:to>
                                        <p:strVal val="solid"/>
                                      </p:to>
                                    </p:set>
                                    <p:set>
                                      <p:cBhvr>
                                        <p:cTn id="113" dur="2000" fill="hold"/>
                                        <p:tgtEl>
                                          <p:spTgt spid="13"/>
                                        </p:tgtEl>
                                        <p:attrNameLst>
                                          <p:attrName>fill.on</p:attrName>
                                        </p:attrNameLst>
                                      </p:cBhvr>
                                      <p:to>
                                        <p:strVal val="true"/>
                                      </p:to>
                                    </p:set>
                                  </p:childTnLst>
                                </p:cTn>
                              </p:par>
                              <p:par>
                                <p:cTn id="114" presetID="10" presetClass="entr" presetSubtype="0" fill="hold" nodeType="withEffect">
                                  <p:stCondLst>
                                    <p:cond delay="0"/>
                                  </p:stCondLst>
                                  <p:childTnLst>
                                    <p:set>
                                      <p:cBhvr>
                                        <p:cTn id="115" dur="1" fill="hold">
                                          <p:stCondLst>
                                            <p:cond delay="0"/>
                                          </p:stCondLst>
                                        </p:cTn>
                                        <p:tgtEl>
                                          <p:spTgt spid="34"/>
                                        </p:tgtEl>
                                        <p:attrNameLst>
                                          <p:attrName>style.visibility</p:attrName>
                                        </p:attrNameLst>
                                      </p:cBhvr>
                                      <p:to>
                                        <p:strVal val="visible"/>
                                      </p:to>
                                    </p:set>
                                    <p:animEffect transition="in" filter="fade">
                                      <p:cBhvr>
                                        <p:cTn id="116" dur="1000"/>
                                        <p:tgtEl>
                                          <p:spTgt spid="34"/>
                                        </p:tgtEl>
                                      </p:cBhvr>
                                    </p:animEffect>
                                  </p:childTnLst>
                                </p:cTn>
                              </p:par>
                              <p:par>
                                <p:cTn id="117" presetID="10" presetClass="entr" presetSubtype="0" fill="hold" grpId="2" nodeType="with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fade">
                                      <p:cBhvr>
                                        <p:cTn id="119" dur="1000"/>
                                        <p:tgtEl>
                                          <p:spTgt spid="22"/>
                                        </p:tgtEl>
                                      </p:cBhvr>
                                    </p:animEffect>
                                  </p:childTnLst>
                                </p:cTn>
                              </p:par>
                            </p:childTnLst>
                          </p:cTn>
                        </p:par>
                      </p:childTnLst>
                    </p:cTn>
                  </p:par>
                </p:childTnLst>
              </p:cTn>
              <p:nextCondLst>
                <p:cond evt="onClick" delay="0">
                  <p:tgtEl>
                    <p:spTgt spid="19"/>
                  </p:tgtEl>
                </p:cond>
              </p:nextCondLst>
            </p:seq>
            <p:seq concurrent="1" nextAc="seek">
              <p:cTn id="120" restart="whenNotActive" fill="hold" evtFilter="cancelBubble" nodeType="interactiveSeq">
                <p:stCondLst>
                  <p:cond evt="onClick" delay="0">
                    <p:tgtEl>
                      <p:spTgt spid="23"/>
                    </p:tgtEl>
                  </p:cond>
                </p:stCondLst>
                <p:endSync evt="end" delay="0">
                  <p:rtn val="all"/>
                </p:endSync>
                <p:childTnLst>
                  <p:par>
                    <p:cTn id="121" fill="hold">
                      <p:stCondLst>
                        <p:cond delay="0"/>
                      </p:stCondLst>
                      <p:childTnLst>
                        <p:par>
                          <p:cTn id="122" fill="hold">
                            <p:stCondLst>
                              <p:cond delay="0"/>
                            </p:stCondLst>
                            <p:childTnLst>
                              <p:par>
                                <p:cTn id="123" presetID="1" presetClass="emph" presetSubtype="2" fill="hold" grpId="1" nodeType="withEffect">
                                  <p:stCondLst>
                                    <p:cond delay="0"/>
                                  </p:stCondLst>
                                  <p:childTnLst>
                                    <p:animClr clrSpc="rgb" dir="cw">
                                      <p:cBhvr>
                                        <p:cTn id="124" dur="1000" fill="hold"/>
                                        <p:tgtEl>
                                          <p:spTgt spid="13"/>
                                        </p:tgtEl>
                                        <p:attrNameLst>
                                          <p:attrName>fillcolor</p:attrName>
                                        </p:attrNameLst>
                                      </p:cBhvr>
                                      <p:to>
                                        <a:srgbClr val="FFCC00"/>
                                      </p:to>
                                    </p:animClr>
                                    <p:set>
                                      <p:cBhvr>
                                        <p:cTn id="125" dur="1000" fill="hold"/>
                                        <p:tgtEl>
                                          <p:spTgt spid="13"/>
                                        </p:tgtEl>
                                        <p:attrNameLst>
                                          <p:attrName>fill.type</p:attrName>
                                        </p:attrNameLst>
                                      </p:cBhvr>
                                      <p:to>
                                        <p:strVal val="solid"/>
                                      </p:to>
                                    </p:set>
                                    <p:set>
                                      <p:cBhvr>
                                        <p:cTn id="126" dur="1000" fill="hold"/>
                                        <p:tgtEl>
                                          <p:spTgt spid="13"/>
                                        </p:tgtEl>
                                        <p:attrNameLst>
                                          <p:attrName>fill.on</p:attrName>
                                        </p:attrNameLst>
                                      </p:cBhvr>
                                      <p:to>
                                        <p:strVal val="true"/>
                                      </p:to>
                                    </p:set>
                                  </p:childTnLst>
                                </p:cTn>
                              </p:par>
                              <p:par>
                                <p:cTn id="127" presetID="1" presetClass="emph" presetSubtype="2" fill="hold" grpId="1" nodeType="withEffect">
                                  <p:stCondLst>
                                    <p:cond delay="0"/>
                                  </p:stCondLst>
                                  <p:childTnLst>
                                    <p:animClr clrSpc="rgb" dir="cw">
                                      <p:cBhvr>
                                        <p:cTn id="128" dur="1000" fill="hold"/>
                                        <p:tgtEl>
                                          <p:spTgt spid="15"/>
                                        </p:tgtEl>
                                        <p:attrNameLst>
                                          <p:attrName>fillcolor</p:attrName>
                                        </p:attrNameLst>
                                      </p:cBhvr>
                                      <p:to>
                                        <a:srgbClr val="FFCC00"/>
                                      </p:to>
                                    </p:animClr>
                                    <p:set>
                                      <p:cBhvr>
                                        <p:cTn id="129" dur="1000" fill="hold"/>
                                        <p:tgtEl>
                                          <p:spTgt spid="15"/>
                                        </p:tgtEl>
                                        <p:attrNameLst>
                                          <p:attrName>fill.type</p:attrName>
                                        </p:attrNameLst>
                                      </p:cBhvr>
                                      <p:to>
                                        <p:strVal val="solid"/>
                                      </p:to>
                                    </p:set>
                                    <p:set>
                                      <p:cBhvr>
                                        <p:cTn id="130" dur="1000" fill="hold"/>
                                        <p:tgtEl>
                                          <p:spTgt spid="15"/>
                                        </p:tgtEl>
                                        <p:attrNameLst>
                                          <p:attrName>fill.on</p:attrName>
                                        </p:attrNameLst>
                                      </p:cBhvr>
                                      <p:to>
                                        <p:strVal val="true"/>
                                      </p:to>
                                    </p:set>
                                  </p:childTnLst>
                                </p:cTn>
                              </p:par>
                              <p:par>
                                <p:cTn id="131" presetID="1" presetClass="emph" presetSubtype="2" fill="hold" grpId="1" nodeType="withEffect">
                                  <p:stCondLst>
                                    <p:cond delay="0"/>
                                  </p:stCondLst>
                                  <p:childTnLst>
                                    <p:animClr clrSpc="rgb" dir="cw">
                                      <p:cBhvr>
                                        <p:cTn id="132" dur="1000" fill="hold"/>
                                        <p:tgtEl>
                                          <p:spTgt spid="17"/>
                                        </p:tgtEl>
                                        <p:attrNameLst>
                                          <p:attrName>fillcolor</p:attrName>
                                        </p:attrNameLst>
                                      </p:cBhvr>
                                      <p:to>
                                        <a:srgbClr val="FFCC00"/>
                                      </p:to>
                                    </p:animClr>
                                    <p:set>
                                      <p:cBhvr>
                                        <p:cTn id="133" dur="1000" fill="hold"/>
                                        <p:tgtEl>
                                          <p:spTgt spid="17"/>
                                        </p:tgtEl>
                                        <p:attrNameLst>
                                          <p:attrName>fill.type</p:attrName>
                                        </p:attrNameLst>
                                      </p:cBhvr>
                                      <p:to>
                                        <p:strVal val="solid"/>
                                      </p:to>
                                    </p:set>
                                    <p:set>
                                      <p:cBhvr>
                                        <p:cTn id="134" dur="1000" fill="hold"/>
                                        <p:tgtEl>
                                          <p:spTgt spid="17"/>
                                        </p:tgtEl>
                                        <p:attrNameLst>
                                          <p:attrName>fill.on</p:attrName>
                                        </p:attrNameLst>
                                      </p:cBhvr>
                                      <p:to>
                                        <p:strVal val="true"/>
                                      </p:to>
                                    </p:set>
                                  </p:childTnLst>
                                </p:cTn>
                              </p:par>
                              <p:par>
                                <p:cTn id="135" presetID="1" presetClass="emph" presetSubtype="2" fill="hold" grpId="1" nodeType="withEffect">
                                  <p:stCondLst>
                                    <p:cond delay="0"/>
                                  </p:stCondLst>
                                  <p:childTnLst>
                                    <p:animClr clrSpc="rgb" dir="cw">
                                      <p:cBhvr>
                                        <p:cTn id="136" dur="1000" fill="hold"/>
                                        <p:tgtEl>
                                          <p:spTgt spid="19"/>
                                        </p:tgtEl>
                                        <p:attrNameLst>
                                          <p:attrName>fillcolor</p:attrName>
                                        </p:attrNameLst>
                                      </p:cBhvr>
                                      <p:to>
                                        <a:srgbClr val="FFCC00"/>
                                      </p:to>
                                    </p:animClr>
                                    <p:set>
                                      <p:cBhvr>
                                        <p:cTn id="137" dur="1000" fill="hold"/>
                                        <p:tgtEl>
                                          <p:spTgt spid="19"/>
                                        </p:tgtEl>
                                        <p:attrNameLst>
                                          <p:attrName>fill.type</p:attrName>
                                        </p:attrNameLst>
                                      </p:cBhvr>
                                      <p:to>
                                        <p:strVal val="solid"/>
                                      </p:to>
                                    </p:set>
                                    <p:set>
                                      <p:cBhvr>
                                        <p:cTn id="138" dur="1000" fill="hold"/>
                                        <p:tgtEl>
                                          <p:spTgt spid="19"/>
                                        </p:tgtEl>
                                        <p:attrNameLst>
                                          <p:attrName>fill.on</p:attrName>
                                        </p:attrNameLst>
                                      </p:cBhvr>
                                      <p:to>
                                        <p:strVal val="true"/>
                                      </p:to>
                                    </p:set>
                                  </p:childTnLst>
                                </p:cTn>
                              </p:par>
                              <p:par>
                                <p:cTn id="139" presetID="1" presetClass="exit" presetSubtype="0" fill="hold" grpId="1" nodeType="withEffect">
                                  <p:stCondLst>
                                    <p:cond delay="0"/>
                                  </p:stCondLst>
                                  <p:childTnLst>
                                    <p:set>
                                      <p:cBhvr>
                                        <p:cTn id="140" dur="1" fill="hold">
                                          <p:stCondLst>
                                            <p:cond delay="0"/>
                                          </p:stCondLst>
                                        </p:cTn>
                                        <p:tgtEl>
                                          <p:spTgt spid="32"/>
                                        </p:tgtEl>
                                        <p:attrNameLst>
                                          <p:attrName>style.visibility</p:attrName>
                                        </p:attrNameLst>
                                      </p:cBhvr>
                                      <p:to>
                                        <p:strVal val="hidden"/>
                                      </p:to>
                                    </p:set>
                                  </p:childTnLst>
                                </p:cTn>
                              </p:par>
                              <p:par>
                                <p:cTn id="141" presetID="1" presetClass="exit" presetSubtype="0" fill="hold" nodeType="withEffect">
                                  <p:stCondLst>
                                    <p:cond delay="0"/>
                                  </p:stCondLst>
                                  <p:childTnLst>
                                    <p:set>
                                      <p:cBhvr>
                                        <p:cTn id="142" dur="1" fill="hold">
                                          <p:stCondLst>
                                            <p:cond delay="0"/>
                                          </p:stCondLst>
                                        </p:cTn>
                                        <p:tgtEl>
                                          <p:spTgt spid="33"/>
                                        </p:tgtEl>
                                        <p:attrNameLst>
                                          <p:attrName>style.visibility</p:attrName>
                                        </p:attrNameLst>
                                      </p:cBhvr>
                                      <p:to>
                                        <p:strVal val="hidden"/>
                                      </p:to>
                                    </p:set>
                                  </p:childTnLst>
                                </p:cTn>
                              </p:par>
                              <p:par>
                                <p:cTn id="143" presetID="1" presetClass="exit" presetSubtype="0" fill="hold" nodeType="withEffect">
                                  <p:stCondLst>
                                    <p:cond delay="0"/>
                                  </p:stCondLst>
                                  <p:childTnLst>
                                    <p:set>
                                      <p:cBhvr>
                                        <p:cTn id="144" dur="1" fill="hold">
                                          <p:stCondLst>
                                            <p:cond delay="0"/>
                                          </p:stCondLst>
                                        </p:cTn>
                                        <p:tgtEl>
                                          <p:spTgt spid="34"/>
                                        </p:tgtEl>
                                        <p:attrNameLst>
                                          <p:attrName>style.visibility</p:attrName>
                                        </p:attrNameLst>
                                      </p:cBhvr>
                                      <p:to>
                                        <p:strVal val="hidden"/>
                                      </p:to>
                                    </p:set>
                                  </p:childTnLst>
                                </p:cTn>
                              </p:par>
                              <p:par>
                                <p:cTn id="145" presetID="1" presetClass="exit" presetSubtype="0" fill="hold" grpId="3" nodeType="withEffect">
                                  <p:stCondLst>
                                    <p:cond delay="0"/>
                                  </p:stCondLst>
                                  <p:childTnLst>
                                    <p:set>
                                      <p:cBhvr>
                                        <p:cTn id="146" dur="1" fill="hold">
                                          <p:stCondLst>
                                            <p:cond delay="0"/>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3"/>
                  </p:tgtEl>
                </p:cond>
              </p:nextCondLst>
            </p:seq>
          </p:childTnLst>
        </p:cTn>
      </p:par>
    </p:tnLst>
    <p:bldLst>
      <p:bldP spid="13" grpId="0" animBg="1"/>
      <p:bldP spid="13" grpId="1" animBg="1"/>
      <p:bldP spid="15" grpId="0" animBg="1"/>
      <p:bldP spid="15" grpId="1" animBg="1"/>
      <p:bldP spid="17" grpId="0" animBg="1"/>
      <p:bldP spid="17" grpId="1" animBg="1"/>
      <p:bldP spid="19" grpId="0" animBg="1"/>
      <p:bldP spid="19" grpId="1" animBg="1"/>
      <p:bldP spid="32" grpId="0"/>
      <p:bldP spid="32" grpId="1"/>
      <p:bldP spid="22" grpId="0"/>
      <p:bldP spid="22" grpId="1"/>
      <p:bldP spid="22" grpId="2"/>
      <p:bldP spid="22" grpId="3"/>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id="{9662FD0A-364A-4196-A2E3-49F2A27694CC}"/>
              </a:ext>
            </a:extLst>
          </p:cNvPr>
          <p:cNvSpPr txBox="1"/>
          <p:nvPr/>
        </p:nvSpPr>
        <p:spPr>
          <a:xfrm>
            <a:off x="1364105" y="6265889"/>
            <a:ext cx="1843790" cy="369332"/>
          </a:xfrm>
          <a:prstGeom prst="rect">
            <a:avLst/>
          </a:prstGeom>
          <a:solidFill>
            <a:schemeClr val="bg1"/>
          </a:solidFill>
        </p:spPr>
        <p:txBody>
          <a:bodyPr wrap="square" rtlCol="0">
            <a:spAutoFit/>
          </a:bodyPr>
          <a:lstStyle/>
          <a:p>
            <a:endParaRPr lang="en-US" dirty="0">
              <a:latin typeface="Times New Roman" panose="02020603050405020304" pitchFamily="18" charset="0"/>
              <a:cs typeface="Times New Roman" panose="02020603050405020304" pitchFamily="18" charset="0"/>
            </a:endParaRPr>
          </a:p>
        </p:txBody>
      </p:sp>
      <p:sp>
        <p:nvSpPr>
          <p:cNvPr id="10" name="Cloud Callout 9"/>
          <p:cNvSpPr/>
          <p:nvPr/>
        </p:nvSpPr>
        <p:spPr>
          <a:xfrm>
            <a:off x="2338371" y="161724"/>
            <a:ext cx="6766560" cy="1714512"/>
          </a:xfrm>
          <a:prstGeom prst="cloudCallout">
            <a:avLst>
              <a:gd name="adj1" fmla="val 27163"/>
              <a:gd name="adj2" fmla="val 105166"/>
            </a:avLst>
          </a:prstGeom>
          <a:solidFill>
            <a:schemeClr val="accent6">
              <a:lumMod val="20000"/>
              <a:lumOff val="80000"/>
            </a:schemeClr>
          </a:solidFill>
          <a:ln>
            <a:solidFill>
              <a:srgbClr val="00B0F0"/>
            </a:solidFill>
          </a:ln>
        </p:spPr>
        <p:style>
          <a:lnRef idx="3">
            <a:schemeClr val="lt1"/>
          </a:lnRef>
          <a:fillRef idx="1">
            <a:schemeClr val="accent2"/>
          </a:fillRef>
          <a:effectRef idx="1">
            <a:schemeClr val="accent2"/>
          </a:effectRef>
          <a:fontRef idx="minor">
            <a:schemeClr val="lt1"/>
          </a:fontRef>
        </p:style>
        <p:txBody>
          <a:bodyPr rtlCol="0" anchor="ctr"/>
          <a:lstStyle/>
          <a:p>
            <a:pPr algn="ctr"/>
            <a:r>
              <a:rPr lang="en-US" sz="3200" b="1" dirty="0" err="1">
                <a:solidFill>
                  <a:srgbClr val="0000CC"/>
                </a:solidFill>
                <a:latin typeface="Times New Roman" panose="02020603050405020304" pitchFamily="18" charset="0"/>
                <a:cs typeface="Times New Roman" panose="02020603050405020304" pitchFamily="18" charset="0"/>
              </a:rPr>
              <a:t>Câu</a:t>
            </a:r>
            <a:r>
              <a:rPr lang="en-US" sz="3200" b="1" dirty="0">
                <a:solidFill>
                  <a:srgbClr val="0000CC"/>
                </a:solidFill>
                <a:latin typeface="Times New Roman" panose="02020603050405020304" pitchFamily="18" charset="0"/>
                <a:cs typeface="Times New Roman" panose="02020603050405020304" pitchFamily="18" charset="0"/>
              </a:rPr>
              <a:t> 6: </a:t>
            </a:r>
            <a:r>
              <a:rPr lang="en-US" sz="3200" b="1" dirty="0" err="1">
                <a:solidFill>
                  <a:srgbClr val="0000CC"/>
                </a:solidFill>
                <a:latin typeface="Times New Roman" panose="02020603050405020304" pitchFamily="18" charset="0"/>
                <a:cs typeface="Times New Roman" panose="02020603050405020304" pitchFamily="18" charset="0"/>
              </a:rPr>
              <a:t>Trong</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bài</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các</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dân</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tộc</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được</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sinh</a:t>
            </a:r>
            <a:r>
              <a:rPr lang="en-US" sz="3200" b="1" dirty="0">
                <a:solidFill>
                  <a:srgbClr val="0000CC"/>
                </a:solidFill>
                <a:latin typeface="Times New Roman" panose="02020603050405020304" pitchFamily="18" charset="0"/>
                <a:cs typeface="Times New Roman" panose="02020603050405020304" pitchFamily="18" charset="0"/>
              </a:rPr>
              <a:t> ra </a:t>
            </a:r>
            <a:r>
              <a:rPr lang="en-US" sz="3200" b="1" dirty="0" err="1">
                <a:solidFill>
                  <a:srgbClr val="0000CC"/>
                </a:solidFill>
                <a:latin typeface="Times New Roman" panose="02020603050405020304" pitchFamily="18" charset="0"/>
                <a:cs typeface="Times New Roman" panose="02020603050405020304" pitchFamily="18" charset="0"/>
              </a:rPr>
              <a:t>từ</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đâu</a:t>
            </a:r>
            <a:r>
              <a:rPr lang="en-US" sz="3200" b="1" dirty="0">
                <a:solidFill>
                  <a:srgbClr val="0000CC"/>
                </a:solidFill>
                <a:latin typeface="Times New Roman" panose="02020603050405020304" pitchFamily="18" charset="0"/>
                <a:cs typeface="Times New Roman" panose="02020603050405020304" pitchFamily="18" charset="0"/>
              </a:rPr>
              <a:t>? </a:t>
            </a:r>
            <a:endParaRPr lang="vi-VN" sz="3200" b="1" dirty="0">
              <a:solidFill>
                <a:srgbClr val="0000CC"/>
              </a:solidFill>
              <a:latin typeface="Times New Roman" panose="02020603050405020304" pitchFamily="18" charset="0"/>
              <a:cs typeface="Times New Roman" panose="02020603050405020304" pitchFamily="18" charset="0"/>
            </a:endParaRPr>
          </a:p>
        </p:txBody>
      </p:sp>
      <p:pic>
        <p:nvPicPr>
          <p:cNvPr id="11" name="Picture 10" descr="ga cau hoi 1.png"/>
          <p:cNvPicPr>
            <a:picLocks noChangeAspect="1"/>
          </p:cNvPicPr>
          <p:nvPr/>
        </p:nvPicPr>
        <p:blipFill>
          <a:blip r:embed="rId2">
            <a:clrChange>
              <a:clrFrom>
                <a:srgbClr val="FFFFFF"/>
              </a:clrFrom>
              <a:clrTo>
                <a:srgbClr val="FFFFFF">
                  <a:alpha val="0"/>
                </a:srgbClr>
              </a:clrTo>
            </a:clrChange>
          </a:blip>
          <a:stretch>
            <a:fillRect/>
          </a:stretch>
        </p:blipFill>
        <p:spPr>
          <a:xfrm>
            <a:off x="7190039" y="1266837"/>
            <a:ext cx="3176889" cy="2680949"/>
          </a:xfrm>
          <a:prstGeom prst="rect">
            <a:avLst/>
          </a:prstGeom>
        </p:spPr>
      </p:pic>
      <p:sp>
        <p:nvSpPr>
          <p:cNvPr id="13" name="Hexagon 12"/>
          <p:cNvSpPr/>
          <p:nvPr/>
        </p:nvSpPr>
        <p:spPr>
          <a:xfrm>
            <a:off x="2553334" y="4412868"/>
            <a:ext cx="4846228" cy="571504"/>
          </a:xfrm>
          <a:prstGeom prst="hexagon">
            <a:avLst/>
          </a:prstGeom>
          <a:solidFill>
            <a:srgbClr val="FFC000"/>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2800" dirty="0">
                <a:solidFill>
                  <a:prstClr val="white"/>
                </a:solidFill>
                <a:latin typeface="Times New Roman" panose="02020603050405020304" pitchFamily="18" charset="0"/>
                <a:cs typeface="Times New Roman" panose="02020603050405020304" pitchFamily="18" charset="0"/>
              </a:rPr>
              <a:t>B</a:t>
            </a:r>
            <a:r>
              <a:rPr lang="en-US" sz="2800" b="1" dirty="0">
                <a:solidFill>
                  <a:prstClr val="white"/>
                </a:solidFill>
                <a:latin typeface="Times New Roman" panose="02020603050405020304" pitchFamily="18" charset="0"/>
                <a:cs typeface="Times New Roman" panose="02020603050405020304" pitchFamily="18" charset="0"/>
              </a:rPr>
              <a:t>: </a:t>
            </a:r>
            <a:r>
              <a:rPr lang="en-US" sz="2800" b="1" dirty="0" err="1">
                <a:solidFill>
                  <a:prstClr val="white"/>
                </a:solidFill>
                <a:latin typeface="Times New Roman" panose="02020603050405020304" pitchFamily="18" charset="0"/>
                <a:cs typeface="Times New Roman" panose="02020603050405020304" pitchFamily="18" charset="0"/>
              </a:rPr>
              <a:t>Từ</a:t>
            </a:r>
            <a:r>
              <a:rPr lang="en-US" sz="2800" b="1" dirty="0">
                <a:solidFill>
                  <a:prstClr val="white"/>
                </a:solidFill>
                <a:latin typeface="Times New Roman" panose="02020603050405020304" pitchFamily="18" charset="0"/>
                <a:cs typeface="Times New Roman" panose="02020603050405020304" pitchFamily="18" charset="0"/>
              </a:rPr>
              <a:t> </a:t>
            </a:r>
            <a:r>
              <a:rPr lang="en-US" sz="2800" b="1" dirty="0" err="1">
                <a:solidFill>
                  <a:prstClr val="white"/>
                </a:solidFill>
                <a:latin typeface="Times New Roman" panose="02020603050405020304" pitchFamily="18" charset="0"/>
                <a:cs typeface="Times New Roman" panose="02020603050405020304" pitchFamily="18" charset="0"/>
              </a:rPr>
              <a:t>quả</a:t>
            </a:r>
            <a:r>
              <a:rPr lang="en-US" sz="2800" b="1" dirty="0">
                <a:solidFill>
                  <a:prstClr val="white"/>
                </a:solidFill>
                <a:latin typeface="Times New Roman" panose="02020603050405020304" pitchFamily="18" charset="0"/>
                <a:cs typeface="Times New Roman" panose="02020603050405020304" pitchFamily="18" charset="0"/>
              </a:rPr>
              <a:t> </a:t>
            </a:r>
            <a:r>
              <a:rPr lang="en-US" sz="2800" b="1" dirty="0" err="1">
                <a:solidFill>
                  <a:prstClr val="white"/>
                </a:solidFill>
                <a:latin typeface="Times New Roman" panose="02020603050405020304" pitchFamily="18" charset="0"/>
                <a:cs typeface="Times New Roman" panose="02020603050405020304" pitchFamily="18" charset="0"/>
              </a:rPr>
              <a:t>bầu</a:t>
            </a:r>
            <a:endParaRPr lang="vi-VN" sz="2800" b="1" dirty="0">
              <a:solidFill>
                <a:prstClr val="white"/>
              </a:solidFill>
              <a:latin typeface="Times New Roman" panose="02020603050405020304" pitchFamily="18" charset="0"/>
              <a:cs typeface="Times New Roman" panose="02020603050405020304" pitchFamily="18" charset="0"/>
            </a:endParaRPr>
          </a:p>
        </p:txBody>
      </p:sp>
      <p:pic>
        <p:nvPicPr>
          <p:cNvPr id="14" name="Picture 13" descr="ga cau hoi.png"/>
          <p:cNvPicPr>
            <a:picLocks noChangeAspect="1"/>
          </p:cNvPicPr>
          <p:nvPr/>
        </p:nvPicPr>
        <p:blipFill>
          <a:blip r:embed="rId3">
            <a:clrChange>
              <a:clrFrom>
                <a:srgbClr val="FFFFFF"/>
              </a:clrFrom>
              <a:clrTo>
                <a:srgbClr val="FFFFFF">
                  <a:alpha val="0"/>
                </a:srgbClr>
              </a:clrTo>
            </a:clrChange>
          </a:blip>
          <a:stretch>
            <a:fillRect/>
          </a:stretch>
        </p:blipFill>
        <p:spPr>
          <a:xfrm>
            <a:off x="1637610" y="3286124"/>
            <a:ext cx="962774" cy="928694"/>
          </a:xfrm>
          <a:prstGeom prst="rect">
            <a:avLst/>
          </a:prstGeom>
        </p:spPr>
      </p:pic>
      <p:sp>
        <p:nvSpPr>
          <p:cNvPr id="15" name="Hexagon 14"/>
          <p:cNvSpPr/>
          <p:nvPr/>
        </p:nvSpPr>
        <p:spPr>
          <a:xfrm>
            <a:off x="2505352" y="3500438"/>
            <a:ext cx="4894210" cy="571504"/>
          </a:xfrm>
          <a:prstGeom prst="hexagon">
            <a:avLst/>
          </a:prstGeom>
          <a:solidFill>
            <a:srgbClr val="FFC000"/>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2800" b="1" dirty="0">
                <a:solidFill>
                  <a:prstClr val="white"/>
                </a:solidFill>
                <a:latin typeface="Times New Roman" panose="02020603050405020304" pitchFamily="18" charset="0"/>
                <a:cs typeface="Times New Roman" panose="02020603050405020304" pitchFamily="18" charset="0"/>
              </a:rPr>
              <a:t>A: </a:t>
            </a:r>
            <a:r>
              <a:rPr lang="en-US" sz="2800" b="1" dirty="0" err="1">
                <a:solidFill>
                  <a:prstClr val="white"/>
                </a:solidFill>
                <a:latin typeface="Times New Roman" panose="02020603050405020304" pitchFamily="18" charset="0"/>
                <a:cs typeface="Times New Roman" panose="02020603050405020304" pitchFamily="18" charset="0"/>
              </a:rPr>
              <a:t>Từ</a:t>
            </a:r>
            <a:r>
              <a:rPr lang="en-US" sz="2800" b="1" dirty="0">
                <a:solidFill>
                  <a:prstClr val="white"/>
                </a:solidFill>
                <a:latin typeface="Times New Roman" panose="02020603050405020304" pitchFamily="18" charset="0"/>
                <a:cs typeface="Times New Roman" panose="02020603050405020304" pitchFamily="18" charset="0"/>
              </a:rPr>
              <a:t> </a:t>
            </a:r>
            <a:r>
              <a:rPr lang="en-US" sz="2800" b="1" dirty="0" err="1">
                <a:solidFill>
                  <a:prstClr val="white"/>
                </a:solidFill>
                <a:latin typeface="Times New Roman" panose="02020603050405020304" pitchFamily="18" charset="0"/>
                <a:cs typeface="Times New Roman" panose="02020603050405020304" pitchFamily="18" charset="0"/>
              </a:rPr>
              <a:t>quả</a:t>
            </a:r>
            <a:r>
              <a:rPr lang="en-US" sz="2800" b="1" dirty="0">
                <a:solidFill>
                  <a:prstClr val="white"/>
                </a:solidFill>
                <a:latin typeface="Times New Roman" panose="02020603050405020304" pitchFamily="18" charset="0"/>
                <a:cs typeface="Times New Roman" panose="02020603050405020304" pitchFamily="18" charset="0"/>
              </a:rPr>
              <a:t> </a:t>
            </a:r>
            <a:r>
              <a:rPr lang="en-US" sz="2800" b="1" dirty="0" err="1">
                <a:solidFill>
                  <a:prstClr val="white"/>
                </a:solidFill>
                <a:latin typeface="Times New Roman" panose="02020603050405020304" pitchFamily="18" charset="0"/>
                <a:cs typeface="Times New Roman" panose="02020603050405020304" pitchFamily="18" charset="0"/>
              </a:rPr>
              <a:t>mít</a:t>
            </a:r>
            <a:endParaRPr lang="vi-VN" sz="2800" b="1" dirty="0">
              <a:solidFill>
                <a:prstClr val="white"/>
              </a:solidFill>
              <a:latin typeface="Times New Roman" panose="02020603050405020304" pitchFamily="18" charset="0"/>
              <a:cs typeface="Times New Roman" panose="02020603050405020304" pitchFamily="18" charset="0"/>
            </a:endParaRPr>
          </a:p>
        </p:txBody>
      </p:sp>
      <p:pic>
        <p:nvPicPr>
          <p:cNvPr id="16" name="Picture 15" descr="ga cau hoi.png"/>
          <p:cNvPicPr>
            <a:picLocks noChangeAspect="1"/>
          </p:cNvPicPr>
          <p:nvPr/>
        </p:nvPicPr>
        <p:blipFill>
          <a:blip r:embed="rId3">
            <a:clrChange>
              <a:clrFrom>
                <a:srgbClr val="FFFFFF"/>
              </a:clrFrom>
              <a:clrTo>
                <a:srgbClr val="FFFFFF">
                  <a:alpha val="0"/>
                </a:srgbClr>
              </a:clrTo>
            </a:clrChange>
          </a:blip>
          <a:stretch>
            <a:fillRect/>
          </a:stretch>
        </p:blipFill>
        <p:spPr>
          <a:xfrm>
            <a:off x="1691370" y="5096000"/>
            <a:ext cx="962774" cy="928694"/>
          </a:xfrm>
          <a:prstGeom prst="rect">
            <a:avLst/>
          </a:prstGeom>
        </p:spPr>
      </p:pic>
      <p:sp>
        <p:nvSpPr>
          <p:cNvPr id="17" name="Hexagon 16"/>
          <p:cNvSpPr/>
          <p:nvPr/>
        </p:nvSpPr>
        <p:spPr>
          <a:xfrm>
            <a:off x="2559112" y="5310314"/>
            <a:ext cx="4894210" cy="571504"/>
          </a:xfrm>
          <a:prstGeom prst="hexagon">
            <a:avLst/>
          </a:prstGeom>
          <a:solidFill>
            <a:srgbClr val="FFC000"/>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2800" b="1" dirty="0">
                <a:solidFill>
                  <a:prstClr val="white"/>
                </a:solidFill>
                <a:latin typeface="Times New Roman" panose="02020603050405020304" pitchFamily="18" charset="0"/>
                <a:cs typeface="Times New Roman" panose="02020603050405020304" pitchFamily="18" charset="0"/>
              </a:rPr>
              <a:t>C: </a:t>
            </a:r>
            <a:r>
              <a:rPr lang="en-US" sz="2800" b="1" dirty="0" err="1">
                <a:solidFill>
                  <a:prstClr val="white"/>
                </a:solidFill>
                <a:latin typeface="Times New Roman" panose="02020603050405020304" pitchFamily="18" charset="0"/>
                <a:cs typeface="Times New Roman" panose="02020603050405020304" pitchFamily="18" charset="0"/>
              </a:rPr>
              <a:t>Từ</a:t>
            </a:r>
            <a:r>
              <a:rPr lang="en-US" sz="2800" b="1" dirty="0">
                <a:solidFill>
                  <a:prstClr val="white"/>
                </a:solidFill>
                <a:latin typeface="Times New Roman" panose="02020603050405020304" pitchFamily="18" charset="0"/>
                <a:cs typeface="Times New Roman" panose="02020603050405020304" pitchFamily="18" charset="0"/>
              </a:rPr>
              <a:t> </a:t>
            </a:r>
            <a:r>
              <a:rPr lang="en-US" sz="2800" b="1" dirty="0" err="1">
                <a:solidFill>
                  <a:prstClr val="white"/>
                </a:solidFill>
                <a:latin typeface="Times New Roman" panose="02020603050405020304" pitchFamily="18" charset="0"/>
                <a:cs typeface="Times New Roman" panose="02020603050405020304" pitchFamily="18" charset="0"/>
              </a:rPr>
              <a:t>sọ</a:t>
            </a:r>
            <a:r>
              <a:rPr lang="en-US" sz="2800" b="1" dirty="0">
                <a:solidFill>
                  <a:prstClr val="white"/>
                </a:solidFill>
                <a:latin typeface="Times New Roman" panose="02020603050405020304" pitchFamily="18" charset="0"/>
                <a:cs typeface="Times New Roman" panose="02020603050405020304" pitchFamily="18" charset="0"/>
              </a:rPr>
              <a:t> </a:t>
            </a:r>
            <a:r>
              <a:rPr lang="en-US" sz="2800" b="1" dirty="0" err="1">
                <a:solidFill>
                  <a:prstClr val="white"/>
                </a:solidFill>
                <a:latin typeface="Times New Roman" panose="02020603050405020304" pitchFamily="18" charset="0"/>
                <a:cs typeface="Times New Roman" panose="02020603050405020304" pitchFamily="18" charset="0"/>
              </a:rPr>
              <a:t>dừa</a:t>
            </a:r>
            <a:endParaRPr lang="vi-VN" sz="2800" b="1" dirty="0">
              <a:solidFill>
                <a:prstClr val="white"/>
              </a:solidFill>
              <a:latin typeface="Times New Roman" panose="02020603050405020304" pitchFamily="18" charset="0"/>
              <a:cs typeface="Times New Roman" panose="02020603050405020304" pitchFamily="18" charset="0"/>
            </a:endParaRPr>
          </a:p>
        </p:txBody>
      </p:sp>
      <p:pic>
        <p:nvPicPr>
          <p:cNvPr id="18" name="Picture 17" descr="ga cau hoi.png"/>
          <p:cNvPicPr>
            <a:picLocks noChangeAspect="1"/>
          </p:cNvPicPr>
          <p:nvPr/>
        </p:nvPicPr>
        <p:blipFill>
          <a:blip r:embed="rId3">
            <a:clrChange>
              <a:clrFrom>
                <a:srgbClr val="FFFFFF"/>
              </a:clrFrom>
              <a:clrTo>
                <a:srgbClr val="FFFFFF">
                  <a:alpha val="0"/>
                </a:srgbClr>
              </a:clrTo>
            </a:clrChange>
          </a:blip>
          <a:stretch>
            <a:fillRect/>
          </a:stretch>
        </p:blipFill>
        <p:spPr>
          <a:xfrm>
            <a:off x="1658554" y="5985578"/>
            <a:ext cx="962774" cy="928694"/>
          </a:xfrm>
          <a:prstGeom prst="rect">
            <a:avLst/>
          </a:prstGeom>
        </p:spPr>
      </p:pic>
      <p:sp>
        <p:nvSpPr>
          <p:cNvPr id="19" name="Hexagon 18"/>
          <p:cNvSpPr/>
          <p:nvPr/>
        </p:nvSpPr>
        <p:spPr>
          <a:xfrm>
            <a:off x="2526296" y="6199892"/>
            <a:ext cx="4927026" cy="571504"/>
          </a:xfrm>
          <a:prstGeom prst="hexagon">
            <a:avLst/>
          </a:prstGeom>
          <a:solidFill>
            <a:srgbClr val="FFC000"/>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2800" b="1" dirty="0">
                <a:solidFill>
                  <a:prstClr val="white"/>
                </a:solidFill>
                <a:latin typeface="Times New Roman" panose="02020603050405020304" pitchFamily="18" charset="0"/>
                <a:cs typeface="Times New Roman" panose="02020603050405020304" pitchFamily="18" charset="0"/>
              </a:rPr>
              <a:t>D: </a:t>
            </a:r>
            <a:r>
              <a:rPr lang="en-US" sz="2800" b="1" dirty="0" err="1">
                <a:solidFill>
                  <a:prstClr val="white"/>
                </a:solidFill>
                <a:latin typeface="Times New Roman" panose="02020603050405020304" pitchFamily="18" charset="0"/>
                <a:cs typeface="Times New Roman" panose="02020603050405020304" pitchFamily="18" charset="0"/>
              </a:rPr>
              <a:t>Từ</a:t>
            </a:r>
            <a:r>
              <a:rPr lang="en-US" sz="2800" b="1" dirty="0">
                <a:solidFill>
                  <a:prstClr val="white"/>
                </a:solidFill>
                <a:latin typeface="Times New Roman" panose="02020603050405020304" pitchFamily="18" charset="0"/>
                <a:cs typeface="Times New Roman" panose="02020603050405020304" pitchFamily="18" charset="0"/>
              </a:rPr>
              <a:t> </a:t>
            </a:r>
            <a:r>
              <a:rPr lang="en-US" sz="2800" b="1" err="1">
                <a:solidFill>
                  <a:prstClr val="white"/>
                </a:solidFill>
                <a:latin typeface="Times New Roman" panose="02020603050405020304" pitchFamily="18" charset="0"/>
                <a:cs typeface="Times New Roman" panose="02020603050405020304" pitchFamily="18" charset="0"/>
              </a:rPr>
              <a:t>bọc</a:t>
            </a:r>
            <a:r>
              <a:rPr lang="en-US" sz="2800" b="1">
                <a:solidFill>
                  <a:prstClr val="white"/>
                </a:solidFill>
                <a:latin typeface="Times New Roman" panose="02020603050405020304" pitchFamily="18" charset="0"/>
                <a:cs typeface="Times New Roman" panose="02020603050405020304" pitchFamily="18" charset="0"/>
              </a:rPr>
              <a:t> trăm </a:t>
            </a:r>
            <a:r>
              <a:rPr lang="en-US" sz="2800" b="1" dirty="0" err="1">
                <a:solidFill>
                  <a:prstClr val="white"/>
                </a:solidFill>
                <a:latin typeface="Times New Roman" panose="02020603050405020304" pitchFamily="18" charset="0"/>
                <a:cs typeface="Times New Roman" panose="02020603050405020304" pitchFamily="18" charset="0"/>
              </a:rPr>
              <a:t>trứng</a:t>
            </a:r>
            <a:endParaRPr lang="vi-VN" sz="2800" b="1" dirty="0">
              <a:solidFill>
                <a:prstClr val="white"/>
              </a:solidFill>
              <a:latin typeface="Times New Roman" panose="02020603050405020304" pitchFamily="18" charset="0"/>
              <a:cs typeface="Times New Roman" panose="02020603050405020304" pitchFamily="18" charset="0"/>
            </a:endParaRPr>
          </a:p>
        </p:txBody>
      </p:sp>
      <p:sp>
        <p:nvSpPr>
          <p:cNvPr id="32" name="TextBox 31"/>
          <p:cNvSpPr txBox="1"/>
          <p:nvPr/>
        </p:nvSpPr>
        <p:spPr>
          <a:xfrm rot="19938490">
            <a:off x="3155557" y="2246163"/>
            <a:ext cx="1988045" cy="707886"/>
          </a:xfrm>
          <a:prstGeom prst="rect">
            <a:avLst/>
          </a:prstGeom>
          <a:noFill/>
        </p:spPr>
        <p:txBody>
          <a:bodyPr wrap="none" rtlCol="0">
            <a:spAutoFit/>
          </a:bodyPr>
          <a:lstStyle/>
          <a:p>
            <a:r>
              <a:rPr lang="en-US" sz="2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Yeah, </a:t>
            </a:r>
            <a:r>
              <a:rPr lang="en-US" sz="20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Đúng</a:t>
            </a:r>
            <a:r>
              <a:rPr lang="en-US" sz="2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rồi</a:t>
            </a:r>
            <a:r>
              <a:rPr lang="en-US" sz="2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a:p>
            <a:pPr algn="ctr"/>
            <a:r>
              <a:rPr lang="en-US" sz="20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bạn</a:t>
            </a:r>
            <a:r>
              <a:rPr lang="en-US" sz="2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giỏi</a:t>
            </a:r>
            <a:r>
              <a:rPr lang="en-US" sz="2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quá</a:t>
            </a:r>
            <a:r>
              <a:rPr lang="en-US" sz="2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lang="vi-VN" sz="2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25" name="Picture 24" descr="ga cau hoi.png"/>
          <p:cNvPicPr>
            <a:picLocks noChangeAspect="1"/>
          </p:cNvPicPr>
          <p:nvPr/>
        </p:nvPicPr>
        <p:blipFill>
          <a:blip r:embed="rId3">
            <a:clrChange>
              <a:clrFrom>
                <a:srgbClr val="FFFFFF"/>
              </a:clrFrom>
              <a:clrTo>
                <a:srgbClr val="FFFFFF">
                  <a:alpha val="0"/>
                </a:srgbClr>
              </a:clrTo>
            </a:clrChange>
          </a:blip>
          <a:stretch>
            <a:fillRect/>
          </a:stretch>
        </p:blipFill>
        <p:spPr>
          <a:xfrm>
            <a:off x="1667942" y="4214612"/>
            <a:ext cx="962774" cy="928694"/>
          </a:xfrm>
          <a:prstGeom prst="rect">
            <a:avLst/>
          </a:prstGeom>
        </p:spPr>
      </p:pic>
      <p:sp>
        <p:nvSpPr>
          <p:cNvPr id="22" name="TextBox 21"/>
          <p:cNvSpPr txBox="1"/>
          <p:nvPr/>
        </p:nvSpPr>
        <p:spPr>
          <a:xfrm>
            <a:off x="7678688" y="4678959"/>
            <a:ext cx="2714644" cy="707886"/>
          </a:xfrm>
          <a:prstGeom prst="rect">
            <a:avLst/>
          </a:prstGeom>
          <a:noFill/>
        </p:spPr>
        <p:txBody>
          <a:bodyPr wrap="square" rtlCol="0">
            <a:spAutoFit/>
          </a:bodyPr>
          <a:lstStyle/>
          <a:p>
            <a:pPr algn="ctr"/>
            <a:r>
              <a:rPr lang="en-US" sz="2000" b="1" dirty="0">
                <a:solidFill>
                  <a:srgbClr val="C00000"/>
                </a:solidFill>
                <a:latin typeface="Times New Roman" panose="02020603050405020304" pitchFamily="18" charset="0"/>
                <a:cs typeface="Times New Roman" panose="02020603050405020304" pitchFamily="18" charset="0"/>
              </a:rPr>
              <a:t>Ồ, </a:t>
            </a:r>
            <a:r>
              <a:rPr lang="en-US" sz="2000" b="1" dirty="0" err="1">
                <a:solidFill>
                  <a:srgbClr val="C00000"/>
                </a:solidFill>
                <a:latin typeface="Times New Roman" panose="02020603050405020304" pitchFamily="18" charset="0"/>
                <a:cs typeface="Times New Roman" panose="02020603050405020304" pitchFamily="18" charset="0"/>
              </a:rPr>
              <a:t>tiếc</a:t>
            </a:r>
            <a:r>
              <a:rPr lang="en-US" sz="2000" b="1" dirty="0">
                <a:solidFill>
                  <a:srgbClr val="C00000"/>
                </a:solidFill>
                <a:latin typeface="Times New Roman" panose="02020603050405020304" pitchFamily="18" charset="0"/>
                <a:cs typeface="Times New Roman" panose="02020603050405020304" pitchFamily="18" charset="0"/>
              </a:rPr>
              <a:t> </a:t>
            </a:r>
            <a:r>
              <a:rPr lang="en-US" sz="2000" b="1" dirty="0" err="1">
                <a:solidFill>
                  <a:srgbClr val="C00000"/>
                </a:solidFill>
                <a:latin typeface="Times New Roman" panose="02020603050405020304" pitchFamily="18" charset="0"/>
                <a:cs typeface="Times New Roman" panose="02020603050405020304" pitchFamily="18" charset="0"/>
              </a:rPr>
              <a:t>quá</a:t>
            </a:r>
            <a:r>
              <a:rPr lang="en-US" sz="2000" b="1" dirty="0">
                <a:solidFill>
                  <a:srgbClr val="C00000"/>
                </a:solidFill>
                <a:latin typeface="Times New Roman" panose="02020603050405020304" pitchFamily="18" charset="0"/>
                <a:cs typeface="Times New Roman" panose="02020603050405020304" pitchFamily="18" charset="0"/>
              </a:rPr>
              <a:t>, </a:t>
            </a:r>
            <a:r>
              <a:rPr lang="en-US" sz="2000" b="1" dirty="0" err="1">
                <a:solidFill>
                  <a:srgbClr val="C00000"/>
                </a:solidFill>
                <a:latin typeface="Times New Roman" panose="02020603050405020304" pitchFamily="18" charset="0"/>
                <a:cs typeface="Times New Roman" panose="02020603050405020304" pitchFamily="18" charset="0"/>
              </a:rPr>
              <a:t>sai</a:t>
            </a:r>
            <a:r>
              <a:rPr lang="en-US" sz="2000" b="1" dirty="0">
                <a:solidFill>
                  <a:srgbClr val="C00000"/>
                </a:solidFill>
                <a:latin typeface="Times New Roman" panose="02020603050405020304" pitchFamily="18" charset="0"/>
                <a:cs typeface="Times New Roman" panose="02020603050405020304" pitchFamily="18" charset="0"/>
              </a:rPr>
              <a:t> </a:t>
            </a:r>
            <a:r>
              <a:rPr lang="en-US" sz="2000" b="1" dirty="0" err="1">
                <a:solidFill>
                  <a:srgbClr val="C00000"/>
                </a:solidFill>
                <a:latin typeface="Times New Roman" panose="02020603050405020304" pitchFamily="18" charset="0"/>
                <a:cs typeface="Times New Roman" panose="02020603050405020304" pitchFamily="18" charset="0"/>
              </a:rPr>
              <a:t>mất</a:t>
            </a:r>
            <a:r>
              <a:rPr lang="en-US" sz="2000" b="1" dirty="0">
                <a:solidFill>
                  <a:srgbClr val="C00000"/>
                </a:solidFill>
                <a:latin typeface="Times New Roman" panose="02020603050405020304" pitchFamily="18" charset="0"/>
                <a:cs typeface="Times New Roman" panose="02020603050405020304" pitchFamily="18" charset="0"/>
              </a:rPr>
              <a:t> </a:t>
            </a:r>
            <a:r>
              <a:rPr lang="en-US" sz="2000" b="1" dirty="0" err="1">
                <a:solidFill>
                  <a:srgbClr val="C00000"/>
                </a:solidFill>
                <a:latin typeface="Times New Roman" panose="02020603050405020304" pitchFamily="18" charset="0"/>
                <a:cs typeface="Times New Roman" panose="02020603050405020304" pitchFamily="18" charset="0"/>
              </a:rPr>
              <a:t>rồi</a:t>
            </a:r>
            <a:r>
              <a:rPr lang="en-US" sz="2000" b="1" dirty="0">
                <a:solidFill>
                  <a:srgbClr val="C00000"/>
                </a:solidFill>
                <a:latin typeface="Times New Roman" panose="02020603050405020304" pitchFamily="18" charset="0"/>
                <a:cs typeface="Times New Roman" panose="02020603050405020304" pitchFamily="18" charset="0"/>
              </a:rPr>
              <a:t>!</a:t>
            </a:r>
            <a:endParaRPr lang="vi-VN" sz="2000" b="1" dirty="0">
              <a:solidFill>
                <a:srgbClr val="C00000"/>
              </a:solidFill>
              <a:latin typeface="Times New Roman" panose="02020603050405020304" pitchFamily="18" charset="0"/>
              <a:cs typeface="Times New Roman" panose="02020603050405020304" pitchFamily="18" charset="0"/>
            </a:endParaRPr>
          </a:p>
        </p:txBody>
      </p:sp>
      <p:pic>
        <p:nvPicPr>
          <p:cNvPr id="33" name="Picture 32" descr="egg-2151891_960_720.png"/>
          <p:cNvPicPr>
            <a:picLocks noChangeAspect="1"/>
          </p:cNvPicPr>
          <p:nvPr/>
        </p:nvPicPr>
        <p:blipFill>
          <a:blip r:embed="rId4" cstate="print"/>
          <a:stretch>
            <a:fillRect/>
          </a:stretch>
        </p:blipFill>
        <p:spPr>
          <a:xfrm>
            <a:off x="4310050" y="2857496"/>
            <a:ext cx="666000" cy="666000"/>
          </a:xfrm>
          <a:prstGeom prst="rect">
            <a:avLst/>
          </a:prstGeom>
        </p:spPr>
      </p:pic>
      <p:pic>
        <p:nvPicPr>
          <p:cNvPr id="34" name="Picture 33" descr="egg-2151896__340.png"/>
          <p:cNvPicPr>
            <a:picLocks noChangeAspect="1"/>
          </p:cNvPicPr>
          <p:nvPr/>
        </p:nvPicPr>
        <p:blipFill>
          <a:blip r:embed="rId5" cstate="print">
            <a:clrChange>
              <a:clrFrom>
                <a:srgbClr val="000000">
                  <a:alpha val="0"/>
                </a:srgbClr>
              </a:clrFrom>
              <a:clrTo>
                <a:srgbClr val="000000">
                  <a:alpha val="0"/>
                </a:srgbClr>
              </a:clrTo>
            </a:clrChange>
          </a:blip>
          <a:stretch>
            <a:fillRect/>
          </a:stretch>
        </p:blipFill>
        <p:spPr>
          <a:xfrm>
            <a:off x="7399562" y="4247140"/>
            <a:ext cx="666732" cy="666732"/>
          </a:xfrm>
          <a:prstGeom prst="rect">
            <a:avLst/>
          </a:prstGeom>
        </p:spPr>
      </p:pic>
      <p:pic>
        <p:nvPicPr>
          <p:cNvPr id="20" name="Picture 19" descr="ee376867b6edb2b7f8a1c93f2ceb4b12.png">
            <a:hlinkClick r:id="" action="ppaction://hlinkshowjump?jump=firstslide"/>
          </p:cNvPr>
          <p:cNvPicPr>
            <a:picLocks noChangeAspect="1"/>
          </p:cNvPicPr>
          <p:nvPr/>
        </p:nvPicPr>
        <p:blipFill>
          <a:blip r:embed="rId6" cstate="print">
            <a:clrChange>
              <a:clrFrom>
                <a:srgbClr val="000000">
                  <a:alpha val="0"/>
                </a:srgbClr>
              </a:clrFrom>
              <a:clrTo>
                <a:srgbClr val="000000">
                  <a:alpha val="0"/>
                </a:srgbClr>
              </a:clrTo>
            </a:clrChange>
          </a:blip>
          <a:stretch>
            <a:fillRect/>
          </a:stretch>
        </p:blipFill>
        <p:spPr>
          <a:xfrm>
            <a:off x="8134076" y="6215082"/>
            <a:ext cx="756026" cy="756026"/>
          </a:xfrm>
          <a:prstGeom prst="rect">
            <a:avLst/>
          </a:prstGeom>
        </p:spPr>
      </p:pic>
      <p:pic>
        <p:nvPicPr>
          <p:cNvPr id="21" name="Picture 20" descr="images (3).jpg">
            <a:hlinkClick r:id="" action="ppaction://hlinkshowjump?jump=nextslide"/>
          </p:cNvPr>
          <p:cNvPicPr>
            <a:picLocks noChangeAspect="1"/>
          </p:cNvPicPr>
          <p:nvPr/>
        </p:nvPicPr>
        <p:blipFill>
          <a:blip r:embed="rId7">
            <a:clrChange>
              <a:clrFrom>
                <a:srgbClr val="FFFFFF"/>
              </a:clrFrom>
              <a:clrTo>
                <a:srgbClr val="FFFFFF">
                  <a:alpha val="0"/>
                </a:srgbClr>
              </a:clrTo>
            </a:clrChange>
          </a:blip>
          <a:srcRect l="50000" r="-1" b="46667"/>
          <a:stretch>
            <a:fillRect/>
          </a:stretch>
        </p:blipFill>
        <p:spPr>
          <a:xfrm>
            <a:off x="10152349" y="6381126"/>
            <a:ext cx="481967" cy="514098"/>
          </a:xfrm>
          <a:prstGeom prst="rect">
            <a:avLst/>
          </a:prstGeom>
        </p:spPr>
      </p:pic>
      <p:pic>
        <p:nvPicPr>
          <p:cNvPr id="23" name="Picture 22" descr="images (7).jpg"/>
          <p:cNvPicPr>
            <a:picLocks noChangeAspect="1"/>
          </p:cNvPicPr>
          <p:nvPr/>
        </p:nvPicPr>
        <p:blipFill>
          <a:blip r:embed="rId8">
            <a:clrChange>
              <a:clrFrom>
                <a:srgbClr val="FFFFFF"/>
              </a:clrFrom>
              <a:clrTo>
                <a:srgbClr val="FFFFFF">
                  <a:alpha val="0"/>
                </a:srgbClr>
              </a:clrTo>
            </a:clrChange>
          </a:blip>
          <a:stretch>
            <a:fillRect/>
          </a:stretch>
        </p:blipFill>
        <p:spPr>
          <a:xfrm>
            <a:off x="9414555" y="6373921"/>
            <a:ext cx="665303" cy="665303"/>
          </a:xfrm>
          <a:prstGeom prst="rect">
            <a:avLst/>
          </a:prstGeom>
        </p:spPr>
      </p:pic>
      <p:pic>
        <p:nvPicPr>
          <p:cNvPr id="28" name="Picture 27" descr="images (3).jpg">
            <a:hlinkClick r:id="" action="ppaction://hlinkshowjump?jump=previousslide"/>
          </p:cNvPr>
          <p:cNvPicPr>
            <a:picLocks noChangeAspect="1"/>
          </p:cNvPicPr>
          <p:nvPr/>
        </p:nvPicPr>
        <p:blipFill>
          <a:blip r:embed="rId7">
            <a:clrChange>
              <a:clrFrom>
                <a:srgbClr val="FFFFFF"/>
              </a:clrFrom>
              <a:clrTo>
                <a:srgbClr val="FFFFFF">
                  <a:alpha val="0"/>
                </a:srgbClr>
              </a:clrTo>
            </a:clrChange>
          </a:blip>
          <a:srcRect r="49999" b="50000"/>
          <a:stretch>
            <a:fillRect/>
          </a:stretch>
        </p:blipFill>
        <p:spPr>
          <a:xfrm>
            <a:off x="8847882" y="6357970"/>
            <a:ext cx="514098" cy="51409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2000"/>
                                        <p:tgtEl>
                                          <p:spTgt spid="10">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2000"/>
                                        <p:tgtEl>
                                          <p:spTgt spid="14"/>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2000"/>
                                        <p:tgtEl>
                                          <p:spTgt spid="15"/>
                                        </p:tgtEl>
                                      </p:cBhvr>
                                    </p:animEffect>
                                  </p:childTnLst>
                                </p:cTn>
                              </p:par>
                            </p:childTnLst>
                          </p:cTn>
                        </p:par>
                        <p:par>
                          <p:cTn id="15" fill="hold">
                            <p:stCondLst>
                              <p:cond delay="4000"/>
                            </p:stCondLst>
                            <p:childTnLst>
                              <p:par>
                                <p:cTn id="16" presetID="10" presetClass="entr" presetSubtype="0" fill="hold" nodeType="after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fade">
                                      <p:cBhvr>
                                        <p:cTn id="18" dur="2000"/>
                                        <p:tgtEl>
                                          <p:spTgt spid="2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2000"/>
                                        <p:tgtEl>
                                          <p:spTgt spid="13"/>
                                        </p:tgtEl>
                                      </p:cBhvr>
                                    </p:animEffect>
                                  </p:childTnLst>
                                </p:cTn>
                              </p:par>
                            </p:childTnLst>
                          </p:cTn>
                        </p:par>
                        <p:par>
                          <p:cTn id="22" fill="hold">
                            <p:stCondLst>
                              <p:cond delay="6000"/>
                            </p:stCondLst>
                            <p:childTnLst>
                              <p:par>
                                <p:cTn id="23" presetID="10" presetClass="entr" presetSubtype="0"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2000"/>
                                        <p:tgtEl>
                                          <p:spTgt spid="1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2000"/>
                                        <p:tgtEl>
                                          <p:spTgt spid="17"/>
                                        </p:tgtEl>
                                      </p:cBhvr>
                                    </p:animEffect>
                                  </p:childTnLst>
                                </p:cTn>
                              </p:par>
                            </p:childTnLst>
                          </p:cTn>
                        </p:par>
                        <p:par>
                          <p:cTn id="29" fill="hold">
                            <p:stCondLst>
                              <p:cond delay="8000"/>
                            </p:stCondLst>
                            <p:childTnLst>
                              <p:par>
                                <p:cTn id="30" presetID="10"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2000"/>
                                        <p:tgtEl>
                                          <p:spTgt spid="18"/>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6" restart="whenNotActive" fill="hold" evtFilter="cancelBubble" nodeType="interactiveSeq">
                <p:stCondLst>
                  <p:cond evt="onClick" delay="0">
                    <p:tgtEl>
                      <p:spTgt spid="13"/>
                    </p:tgtEl>
                  </p:cond>
                </p:stCondLst>
                <p:endSync evt="end" delay="0">
                  <p:rtn val="all"/>
                </p:endSync>
                <p:childTnLst>
                  <p:par>
                    <p:cTn id="37" fill="hold">
                      <p:stCondLst>
                        <p:cond delay="0"/>
                      </p:stCondLst>
                      <p:childTnLst>
                        <p:par>
                          <p:cTn id="38" fill="hold">
                            <p:stCondLst>
                              <p:cond delay="0"/>
                            </p:stCondLst>
                            <p:childTnLst>
                              <p:par>
                                <p:cTn id="39" presetID="10" presetClass="entr" presetSubtype="0" fill="hold" nodeType="with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fade">
                                      <p:cBhvr>
                                        <p:cTn id="41" dur="1000"/>
                                        <p:tgtEl>
                                          <p:spTgt spid="33"/>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fade">
                                      <p:cBhvr>
                                        <p:cTn id="44" dur="1000"/>
                                        <p:tgtEl>
                                          <p:spTgt spid="32"/>
                                        </p:tgtEl>
                                      </p:cBhvr>
                                    </p:animEffect>
                                  </p:childTnLst>
                                </p:cTn>
                              </p:par>
                              <p:par>
                                <p:cTn id="45" presetID="1" presetClass="emph" presetSubtype="2" fill="hold" nodeType="withEffect">
                                  <p:stCondLst>
                                    <p:cond delay="0"/>
                                  </p:stCondLst>
                                  <p:childTnLst>
                                    <p:animClr clrSpc="rgb" dir="cw">
                                      <p:cBhvr>
                                        <p:cTn id="46" dur="2000" fill="hold"/>
                                        <p:tgtEl>
                                          <p:spTgt spid="15"/>
                                        </p:tgtEl>
                                        <p:attrNameLst>
                                          <p:attrName>fillcolor</p:attrName>
                                        </p:attrNameLst>
                                      </p:cBhvr>
                                      <p:to>
                                        <a:srgbClr val="969696"/>
                                      </p:to>
                                    </p:animClr>
                                    <p:set>
                                      <p:cBhvr>
                                        <p:cTn id="47" dur="2000" fill="hold"/>
                                        <p:tgtEl>
                                          <p:spTgt spid="15"/>
                                        </p:tgtEl>
                                        <p:attrNameLst>
                                          <p:attrName>fill.type</p:attrName>
                                        </p:attrNameLst>
                                      </p:cBhvr>
                                      <p:to>
                                        <p:strVal val="solid"/>
                                      </p:to>
                                    </p:set>
                                    <p:set>
                                      <p:cBhvr>
                                        <p:cTn id="48" dur="2000" fill="hold"/>
                                        <p:tgtEl>
                                          <p:spTgt spid="15"/>
                                        </p:tgtEl>
                                        <p:attrNameLst>
                                          <p:attrName>fill.on</p:attrName>
                                        </p:attrNameLst>
                                      </p:cBhvr>
                                      <p:to>
                                        <p:strVal val="true"/>
                                      </p:to>
                                    </p:set>
                                  </p:childTnLst>
                                </p:cTn>
                              </p:par>
                              <p:par>
                                <p:cTn id="49" presetID="1" presetClass="emph" presetSubtype="2" fill="hold" nodeType="withEffect">
                                  <p:stCondLst>
                                    <p:cond delay="0"/>
                                  </p:stCondLst>
                                  <p:childTnLst>
                                    <p:animClr clrSpc="rgb" dir="cw">
                                      <p:cBhvr>
                                        <p:cTn id="50" dur="2000" fill="hold"/>
                                        <p:tgtEl>
                                          <p:spTgt spid="17"/>
                                        </p:tgtEl>
                                        <p:attrNameLst>
                                          <p:attrName>fillcolor</p:attrName>
                                        </p:attrNameLst>
                                      </p:cBhvr>
                                      <p:to>
                                        <a:srgbClr val="969696"/>
                                      </p:to>
                                    </p:animClr>
                                    <p:set>
                                      <p:cBhvr>
                                        <p:cTn id="51" dur="2000" fill="hold"/>
                                        <p:tgtEl>
                                          <p:spTgt spid="17"/>
                                        </p:tgtEl>
                                        <p:attrNameLst>
                                          <p:attrName>fill.type</p:attrName>
                                        </p:attrNameLst>
                                      </p:cBhvr>
                                      <p:to>
                                        <p:strVal val="solid"/>
                                      </p:to>
                                    </p:set>
                                    <p:set>
                                      <p:cBhvr>
                                        <p:cTn id="52" dur="2000" fill="hold"/>
                                        <p:tgtEl>
                                          <p:spTgt spid="17"/>
                                        </p:tgtEl>
                                        <p:attrNameLst>
                                          <p:attrName>fill.on</p:attrName>
                                        </p:attrNameLst>
                                      </p:cBhvr>
                                      <p:to>
                                        <p:strVal val="true"/>
                                      </p:to>
                                    </p:set>
                                  </p:childTnLst>
                                </p:cTn>
                              </p:par>
                              <p:par>
                                <p:cTn id="53" presetID="1" presetClass="emph" presetSubtype="2" fill="hold" nodeType="withEffect">
                                  <p:stCondLst>
                                    <p:cond delay="0"/>
                                  </p:stCondLst>
                                  <p:childTnLst>
                                    <p:animClr clrSpc="rgb" dir="cw">
                                      <p:cBhvr>
                                        <p:cTn id="54" dur="2000" fill="hold"/>
                                        <p:tgtEl>
                                          <p:spTgt spid="19"/>
                                        </p:tgtEl>
                                        <p:attrNameLst>
                                          <p:attrName>fillcolor</p:attrName>
                                        </p:attrNameLst>
                                      </p:cBhvr>
                                      <p:to>
                                        <a:srgbClr val="969696"/>
                                      </p:to>
                                    </p:animClr>
                                    <p:set>
                                      <p:cBhvr>
                                        <p:cTn id="55" dur="2000" fill="hold"/>
                                        <p:tgtEl>
                                          <p:spTgt spid="19"/>
                                        </p:tgtEl>
                                        <p:attrNameLst>
                                          <p:attrName>fill.type</p:attrName>
                                        </p:attrNameLst>
                                      </p:cBhvr>
                                      <p:to>
                                        <p:strVal val="solid"/>
                                      </p:to>
                                    </p:set>
                                    <p:set>
                                      <p:cBhvr>
                                        <p:cTn id="56" dur="2000" fill="hold"/>
                                        <p:tgtEl>
                                          <p:spTgt spid="19"/>
                                        </p:tgtEl>
                                        <p:attrNameLst>
                                          <p:attrName>fill.on</p:attrName>
                                        </p:attrNameLst>
                                      </p:cBhvr>
                                      <p:to>
                                        <p:strVal val="true"/>
                                      </p:to>
                                    </p:set>
                                  </p:childTnLst>
                                </p:cTn>
                              </p:par>
                            </p:childTnLst>
                          </p:cTn>
                        </p:par>
                      </p:childTnLst>
                    </p:cTn>
                  </p:par>
                </p:childTnLst>
              </p:cTn>
              <p:nextCondLst>
                <p:cond evt="onClick" delay="0">
                  <p:tgtEl>
                    <p:spTgt spid="13"/>
                  </p:tgtEl>
                </p:cond>
              </p:nextCondLst>
            </p:seq>
            <p:seq concurrent="1" nextAc="seek">
              <p:cTn id="57" restart="whenNotActive" fill="hold" evtFilter="cancelBubble" nodeType="interactiveSeq">
                <p:stCondLst>
                  <p:cond evt="onClick" delay="0">
                    <p:tgtEl>
                      <p:spTgt spid="15"/>
                    </p:tgtEl>
                  </p:cond>
                </p:stCondLst>
                <p:endSync evt="end" delay="0">
                  <p:rtn val="all"/>
                </p:endSync>
                <p:childTnLst>
                  <p:par>
                    <p:cTn id="58" fill="hold">
                      <p:stCondLst>
                        <p:cond delay="0"/>
                      </p:stCondLst>
                      <p:childTnLst>
                        <p:par>
                          <p:cTn id="59" fill="hold">
                            <p:stCondLst>
                              <p:cond delay="0"/>
                            </p:stCondLst>
                            <p:childTnLst>
                              <p:par>
                                <p:cTn id="60" presetID="1" presetClass="emph" presetSubtype="2" fill="hold" nodeType="withEffect">
                                  <p:stCondLst>
                                    <p:cond delay="0"/>
                                  </p:stCondLst>
                                  <p:childTnLst>
                                    <p:animClr clrSpc="rgb" dir="cw">
                                      <p:cBhvr>
                                        <p:cTn id="61" dur="2000" fill="hold"/>
                                        <p:tgtEl>
                                          <p:spTgt spid="13"/>
                                        </p:tgtEl>
                                        <p:attrNameLst>
                                          <p:attrName>fillcolor</p:attrName>
                                        </p:attrNameLst>
                                      </p:cBhvr>
                                      <p:to>
                                        <a:srgbClr val="777777"/>
                                      </p:to>
                                    </p:animClr>
                                    <p:set>
                                      <p:cBhvr>
                                        <p:cTn id="62" dur="2000" fill="hold"/>
                                        <p:tgtEl>
                                          <p:spTgt spid="13"/>
                                        </p:tgtEl>
                                        <p:attrNameLst>
                                          <p:attrName>fill.type</p:attrName>
                                        </p:attrNameLst>
                                      </p:cBhvr>
                                      <p:to>
                                        <p:strVal val="solid"/>
                                      </p:to>
                                    </p:set>
                                    <p:set>
                                      <p:cBhvr>
                                        <p:cTn id="63" dur="2000" fill="hold"/>
                                        <p:tgtEl>
                                          <p:spTgt spid="13"/>
                                        </p:tgtEl>
                                        <p:attrNameLst>
                                          <p:attrName>fill.on</p:attrName>
                                        </p:attrNameLst>
                                      </p:cBhvr>
                                      <p:to>
                                        <p:strVal val="true"/>
                                      </p:to>
                                    </p:set>
                                  </p:childTnLst>
                                </p:cTn>
                              </p:par>
                              <p:par>
                                <p:cTn id="64" presetID="1" presetClass="emph" presetSubtype="2" fill="hold" nodeType="withEffect">
                                  <p:stCondLst>
                                    <p:cond delay="0"/>
                                  </p:stCondLst>
                                  <p:childTnLst>
                                    <p:animClr clrSpc="rgb" dir="cw">
                                      <p:cBhvr>
                                        <p:cTn id="65" dur="2000" fill="hold"/>
                                        <p:tgtEl>
                                          <p:spTgt spid="17"/>
                                        </p:tgtEl>
                                        <p:attrNameLst>
                                          <p:attrName>fillcolor</p:attrName>
                                        </p:attrNameLst>
                                      </p:cBhvr>
                                      <p:to>
                                        <a:srgbClr val="777777"/>
                                      </p:to>
                                    </p:animClr>
                                    <p:set>
                                      <p:cBhvr>
                                        <p:cTn id="66" dur="2000" fill="hold"/>
                                        <p:tgtEl>
                                          <p:spTgt spid="17"/>
                                        </p:tgtEl>
                                        <p:attrNameLst>
                                          <p:attrName>fill.type</p:attrName>
                                        </p:attrNameLst>
                                      </p:cBhvr>
                                      <p:to>
                                        <p:strVal val="solid"/>
                                      </p:to>
                                    </p:set>
                                    <p:set>
                                      <p:cBhvr>
                                        <p:cTn id="67" dur="2000" fill="hold"/>
                                        <p:tgtEl>
                                          <p:spTgt spid="17"/>
                                        </p:tgtEl>
                                        <p:attrNameLst>
                                          <p:attrName>fill.on</p:attrName>
                                        </p:attrNameLst>
                                      </p:cBhvr>
                                      <p:to>
                                        <p:strVal val="true"/>
                                      </p:to>
                                    </p:set>
                                  </p:childTnLst>
                                </p:cTn>
                              </p:par>
                              <p:par>
                                <p:cTn id="68" presetID="1" presetClass="emph" presetSubtype="2" fill="hold" nodeType="withEffect">
                                  <p:stCondLst>
                                    <p:cond delay="0"/>
                                  </p:stCondLst>
                                  <p:childTnLst>
                                    <p:animClr clrSpc="rgb" dir="cw">
                                      <p:cBhvr>
                                        <p:cTn id="69" dur="2000" fill="hold"/>
                                        <p:tgtEl>
                                          <p:spTgt spid="19"/>
                                        </p:tgtEl>
                                        <p:attrNameLst>
                                          <p:attrName>fillcolor</p:attrName>
                                        </p:attrNameLst>
                                      </p:cBhvr>
                                      <p:to>
                                        <a:srgbClr val="777777"/>
                                      </p:to>
                                    </p:animClr>
                                    <p:set>
                                      <p:cBhvr>
                                        <p:cTn id="70" dur="2000" fill="hold"/>
                                        <p:tgtEl>
                                          <p:spTgt spid="19"/>
                                        </p:tgtEl>
                                        <p:attrNameLst>
                                          <p:attrName>fill.type</p:attrName>
                                        </p:attrNameLst>
                                      </p:cBhvr>
                                      <p:to>
                                        <p:strVal val="solid"/>
                                      </p:to>
                                    </p:set>
                                    <p:set>
                                      <p:cBhvr>
                                        <p:cTn id="71" dur="2000" fill="hold"/>
                                        <p:tgtEl>
                                          <p:spTgt spid="19"/>
                                        </p:tgtEl>
                                        <p:attrNameLst>
                                          <p:attrName>fill.on</p:attrName>
                                        </p:attrNameLst>
                                      </p:cBhvr>
                                      <p:to>
                                        <p:strVal val="true"/>
                                      </p:to>
                                    </p:set>
                                  </p:childTnLst>
                                </p:cTn>
                              </p:par>
                              <p:par>
                                <p:cTn id="72" presetID="10" presetClass="entr" presetSubtype="0" fill="hold" nodeType="withEffect">
                                  <p:stCondLst>
                                    <p:cond delay="0"/>
                                  </p:stCondLst>
                                  <p:childTnLst>
                                    <p:set>
                                      <p:cBhvr>
                                        <p:cTn id="73" dur="1" fill="hold">
                                          <p:stCondLst>
                                            <p:cond delay="0"/>
                                          </p:stCondLst>
                                        </p:cTn>
                                        <p:tgtEl>
                                          <p:spTgt spid="34"/>
                                        </p:tgtEl>
                                        <p:attrNameLst>
                                          <p:attrName>style.visibility</p:attrName>
                                        </p:attrNameLst>
                                      </p:cBhvr>
                                      <p:to>
                                        <p:strVal val="visible"/>
                                      </p:to>
                                    </p:set>
                                    <p:animEffect transition="in" filter="fade">
                                      <p:cBhvr>
                                        <p:cTn id="74" dur="1000"/>
                                        <p:tgtEl>
                                          <p:spTgt spid="34"/>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childTnLst>
                                </p:cTn>
                              </p:par>
                            </p:childTnLst>
                          </p:cTn>
                        </p:par>
                      </p:childTnLst>
                    </p:cTn>
                  </p:par>
                </p:childTnLst>
              </p:cTn>
              <p:nextCondLst>
                <p:cond evt="onClick" delay="0">
                  <p:tgtEl>
                    <p:spTgt spid="15"/>
                  </p:tgtEl>
                </p:cond>
              </p:nextCondLst>
            </p:seq>
            <p:seq concurrent="1" nextAc="seek">
              <p:cTn id="78" restart="whenNotActive" fill="hold" evtFilter="cancelBubble" nodeType="interactiveSeq">
                <p:stCondLst>
                  <p:cond evt="onClick" delay="0">
                    <p:tgtEl>
                      <p:spTgt spid="17"/>
                    </p:tgtEl>
                  </p:cond>
                </p:stCondLst>
                <p:endSync evt="end" delay="0">
                  <p:rtn val="all"/>
                </p:endSync>
                <p:childTnLst>
                  <p:par>
                    <p:cTn id="79" fill="hold">
                      <p:stCondLst>
                        <p:cond delay="0"/>
                      </p:stCondLst>
                      <p:childTnLst>
                        <p:par>
                          <p:cTn id="80" fill="hold">
                            <p:stCondLst>
                              <p:cond delay="0"/>
                            </p:stCondLst>
                            <p:childTnLst>
                              <p:par>
                                <p:cTn id="81" presetID="1" presetClass="emph" presetSubtype="2" fill="hold" nodeType="withEffect">
                                  <p:stCondLst>
                                    <p:cond delay="0"/>
                                  </p:stCondLst>
                                  <p:childTnLst>
                                    <p:animClr clrSpc="rgb" dir="cw">
                                      <p:cBhvr>
                                        <p:cTn id="82" dur="2000" fill="hold"/>
                                        <p:tgtEl>
                                          <p:spTgt spid="13"/>
                                        </p:tgtEl>
                                        <p:attrNameLst>
                                          <p:attrName>fillcolor</p:attrName>
                                        </p:attrNameLst>
                                      </p:cBhvr>
                                      <p:to>
                                        <a:srgbClr val="969696"/>
                                      </p:to>
                                    </p:animClr>
                                    <p:set>
                                      <p:cBhvr>
                                        <p:cTn id="83" dur="2000" fill="hold"/>
                                        <p:tgtEl>
                                          <p:spTgt spid="13"/>
                                        </p:tgtEl>
                                        <p:attrNameLst>
                                          <p:attrName>fill.type</p:attrName>
                                        </p:attrNameLst>
                                      </p:cBhvr>
                                      <p:to>
                                        <p:strVal val="solid"/>
                                      </p:to>
                                    </p:set>
                                    <p:set>
                                      <p:cBhvr>
                                        <p:cTn id="84" dur="2000" fill="hold"/>
                                        <p:tgtEl>
                                          <p:spTgt spid="13"/>
                                        </p:tgtEl>
                                        <p:attrNameLst>
                                          <p:attrName>fill.on</p:attrName>
                                        </p:attrNameLst>
                                      </p:cBhvr>
                                      <p:to>
                                        <p:strVal val="true"/>
                                      </p:to>
                                    </p:set>
                                  </p:childTnLst>
                                </p:cTn>
                              </p:par>
                              <p:par>
                                <p:cTn id="85" presetID="1" presetClass="emph" presetSubtype="2" fill="hold" nodeType="withEffect">
                                  <p:stCondLst>
                                    <p:cond delay="0"/>
                                  </p:stCondLst>
                                  <p:childTnLst>
                                    <p:animClr clrSpc="rgb" dir="cw">
                                      <p:cBhvr>
                                        <p:cTn id="86" dur="2000" fill="hold"/>
                                        <p:tgtEl>
                                          <p:spTgt spid="15"/>
                                        </p:tgtEl>
                                        <p:attrNameLst>
                                          <p:attrName>fillcolor</p:attrName>
                                        </p:attrNameLst>
                                      </p:cBhvr>
                                      <p:to>
                                        <a:srgbClr val="969696"/>
                                      </p:to>
                                    </p:animClr>
                                    <p:set>
                                      <p:cBhvr>
                                        <p:cTn id="87" dur="2000" fill="hold"/>
                                        <p:tgtEl>
                                          <p:spTgt spid="15"/>
                                        </p:tgtEl>
                                        <p:attrNameLst>
                                          <p:attrName>fill.type</p:attrName>
                                        </p:attrNameLst>
                                      </p:cBhvr>
                                      <p:to>
                                        <p:strVal val="solid"/>
                                      </p:to>
                                    </p:set>
                                    <p:set>
                                      <p:cBhvr>
                                        <p:cTn id="88" dur="2000" fill="hold"/>
                                        <p:tgtEl>
                                          <p:spTgt spid="15"/>
                                        </p:tgtEl>
                                        <p:attrNameLst>
                                          <p:attrName>fill.on</p:attrName>
                                        </p:attrNameLst>
                                      </p:cBhvr>
                                      <p:to>
                                        <p:strVal val="true"/>
                                      </p:to>
                                    </p:set>
                                  </p:childTnLst>
                                </p:cTn>
                              </p:par>
                              <p:par>
                                <p:cTn id="89" presetID="1" presetClass="emph" presetSubtype="2" fill="hold" nodeType="withEffect">
                                  <p:stCondLst>
                                    <p:cond delay="0"/>
                                  </p:stCondLst>
                                  <p:childTnLst>
                                    <p:animClr clrSpc="rgb" dir="cw">
                                      <p:cBhvr>
                                        <p:cTn id="90" dur="2000" fill="hold"/>
                                        <p:tgtEl>
                                          <p:spTgt spid="19"/>
                                        </p:tgtEl>
                                        <p:attrNameLst>
                                          <p:attrName>fillcolor</p:attrName>
                                        </p:attrNameLst>
                                      </p:cBhvr>
                                      <p:to>
                                        <a:srgbClr val="969696"/>
                                      </p:to>
                                    </p:animClr>
                                    <p:set>
                                      <p:cBhvr>
                                        <p:cTn id="91" dur="2000" fill="hold"/>
                                        <p:tgtEl>
                                          <p:spTgt spid="19"/>
                                        </p:tgtEl>
                                        <p:attrNameLst>
                                          <p:attrName>fill.type</p:attrName>
                                        </p:attrNameLst>
                                      </p:cBhvr>
                                      <p:to>
                                        <p:strVal val="solid"/>
                                      </p:to>
                                    </p:set>
                                    <p:set>
                                      <p:cBhvr>
                                        <p:cTn id="92" dur="2000" fill="hold"/>
                                        <p:tgtEl>
                                          <p:spTgt spid="19"/>
                                        </p:tgtEl>
                                        <p:attrNameLst>
                                          <p:attrName>fill.on</p:attrName>
                                        </p:attrNameLst>
                                      </p:cBhvr>
                                      <p:to>
                                        <p:strVal val="true"/>
                                      </p:to>
                                    </p:set>
                                  </p:childTnLst>
                                </p:cTn>
                              </p:par>
                              <p:par>
                                <p:cTn id="93" presetID="10" presetClass="entr" presetSubtype="0" fill="hold" nodeType="withEffect">
                                  <p:stCondLst>
                                    <p:cond delay="0"/>
                                  </p:stCondLst>
                                  <p:childTnLst>
                                    <p:set>
                                      <p:cBhvr>
                                        <p:cTn id="94" dur="1" fill="hold">
                                          <p:stCondLst>
                                            <p:cond delay="0"/>
                                          </p:stCondLst>
                                        </p:cTn>
                                        <p:tgtEl>
                                          <p:spTgt spid="34"/>
                                        </p:tgtEl>
                                        <p:attrNameLst>
                                          <p:attrName>style.visibility</p:attrName>
                                        </p:attrNameLst>
                                      </p:cBhvr>
                                      <p:to>
                                        <p:strVal val="visible"/>
                                      </p:to>
                                    </p:set>
                                    <p:animEffect transition="in" filter="fade">
                                      <p:cBhvr>
                                        <p:cTn id="95" dur="1000"/>
                                        <p:tgtEl>
                                          <p:spTgt spid="34"/>
                                        </p:tgtEl>
                                      </p:cBhvr>
                                    </p:animEffect>
                                  </p:childTnLst>
                                </p:cTn>
                              </p:par>
                              <p:par>
                                <p:cTn id="96" presetID="10" presetClass="entr" presetSubtype="0" fill="hold" grpId="1" nodeType="withEffect">
                                  <p:stCondLst>
                                    <p:cond delay="0"/>
                                  </p:stCondLst>
                                  <p:childTnLst>
                                    <p:set>
                                      <p:cBhvr>
                                        <p:cTn id="97" dur="1" fill="hold">
                                          <p:stCondLst>
                                            <p:cond delay="0"/>
                                          </p:stCondLst>
                                        </p:cTn>
                                        <p:tgtEl>
                                          <p:spTgt spid="22"/>
                                        </p:tgtEl>
                                        <p:attrNameLst>
                                          <p:attrName>style.visibility</p:attrName>
                                        </p:attrNameLst>
                                      </p:cBhvr>
                                      <p:to>
                                        <p:strVal val="visible"/>
                                      </p:to>
                                    </p:set>
                                    <p:animEffect transition="in" filter="fade">
                                      <p:cBhvr>
                                        <p:cTn id="98" dur="1000"/>
                                        <p:tgtEl>
                                          <p:spTgt spid="22"/>
                                        </p:tgtEl>
                                      </p:cBhvr>
                                    </p:animEffect>
                                  </p:childTnLst>
                                </p:cTn>
                              </p:par>
                            </p:childTnLst>
                          </p:cTn>
                        </p:par>
                      </p:childTnLst>
                    </p:cTn>
                  </p:par>
                </p:childTnLst>
              </p:cTn>
              <p:nextCondLst>
                <p:cond evt="onClick" delay="0">
                  <p:tgtEl>
                    <p:spTgt spid="17"/>
                  </p:tgtEl>
                </p:cond>
              </p:nextCondLst>
            </p:seq>
            <p:seq concurrent="1" nextAc="seek">
              <p:cTn id="99" restart="whenNotActive" fill="hold" evtFilter="cancelBubble" nodeType="interactiveSeq">
                <p:stCondLst>
                  <p:cond evt="onClick" delay="0">
                    <p:tgtEl>
                      <p:spTgt spid="19"/>
                    </p:tgtEl>
                  </p:cond>
                </p:stCondLst>
                <p:endSync evt="end" delay="0">
                  <p:rtn val="all"/>
                </p:endSync>
                <p:childTnLst>
                  <p:par>
                    <p:cTn id="100" fill="hold">
                      <p:stCondLst>
                        <p:cond delay="0"/>
                      </p:stCondLst>
                      <p:childTnLst>
                        <p:par>
                          <p:cTn id="101" fill="hold">
                            <p:stCondLst>
                              <p:cond delay="0"/>
                            </p:stCondLst>
                            <p:childTnLst>
                              <p:par>
                                <p:cTn id="102" presetID="1" presetClass="emph" presetSubtype="2" fill="hold" nodeType="withEffect">
                                  <p:stCondLst>
                                    <p:cond delay="0"/>
                                  </p:stCondLst>
                                  <p:childTnLst>
                                    <p:animClr clrSpc="rgb" dir="cw">
                                      <p:cBhvr>
                                        <p:cTn id="103" dur="2000" fill="hold"/>
                                        <p:tgtEl>
                                          <p:spTgt spid="17"/>
                                        </p:tgtEl>
                                        <p:attrNameLst>
                                          <p:attrName>fillcolor</p:attrName>
                                        </p:attrNameLst>
                                      </p:cBhvr>
                                      <p:to>
                                        <a:srgbClr val="777777"/>
                                      </p:to>
                                    </p:animClr>
                                    <p:set>
                                      <p:cBhvr>
                                        <p:cTn id="104" dur="2000" fill="hold"/>
                                        <p:tgtEl>
                                          <p:spTgt spid="17"/>
                                        </p:tgtEl>
                                        <p:attrNameLst>
                                          <p:attrName>fill.type</p:attrName>
                                        </p:attrNameLst>
                                      </p:cBhvr>
                                      <p:to>
                                        <p:strVal val="solid"/>
                                      </p:to>
                                    </p:set>
                                    <p:set>
                                      <p:cBhvr>
                                        <p:cTn id="105" dur="2000" fill="hold"/>
                                        <p:tgtEl>
                                          <p:spTgt spid="17"/>
                                        </p:tgtEl>
                                        <p:attrNameLst>
                                          <p:attrName>fill.on</p:attrName>
                                        </p:attrNameLst>
                                      </p:cBhvr>
                                      <p:to>
                                        <p:strVal val="true"/>
                                      </p:to>
                                    </p:set>
                                  </p:childTnLst>
                                </p:cTn>
                              </p:par>
                              <p:par>
                                <p:cTn id="106" presetID="1" presetClass="emph" presetSubtype="2" fill="hold" nodeType="withEffect">
                                  <p:stCondLst>
                                    <p:cond delay="0"/>
                                  </p:stCondLst>
                                  <p:childTnLst>
                                    <p:animClr clrSpc="rgb" dir="cw">
                                      <p:cBhvr>
                                        <p:cTn id="107" dur="2000" fill="hold"/>
                                        <p:tgtEl>
                                          <p:spTgt spid="15"/>
                                        </p:tgtEl>
                                        <p:attrNameLst>
                                          <p:attrName>fillcolor</p:attrName>
                                        </p:attrNameLst>
                                      </p:cBhvr>
                                      <p:to>
                                        <a:srgbClr val="777777"/>
                                      </p:to>
                                    </p:animClr>
                                    <p:set>
                                      <p:cBhvr>
                                        <p:cTn id="108" dur="2000" fill="hold"/>
                                        <p:tgtEl>
                                          <p:spTgt spid="15"/>
                                        </p:tgtEl>
                                        <p:attrNameLst>
                                          <p:attrName>fill.type</p:attrName>
                                        </p:attrNameLst>
                                      </p:cBhvr>
                                      <p:to>
                                        <p:strVal val="solid"/>
                                      </p:to>
                                    </p:set>
                                    <p:set>
                                      <p:cBhvr>
                                        <p:cTn id="109" dur="2000" fill="hold"/>
                                        <p:tgtEl>
                                          <p:spTgt spid="15"/>
                                        </p:tgtEl>
                                        <p:attrNameLst>
                                          <p:attrName>fill.on</p:attrName>
                                        </p:attrNameLst>
                                      </p:cBhvr>
                                      <p:to>
                                        <p:strVal val="true"/>
                                      </p:to>
                                    </p:set>
                                  </p:childTnLst>
                                </p:cTn>
                              </p:par>
                              <p:par>
                                <p:cTn id="110" presetID="1" presetClass="emph" presetSubtype="2" fill="hold" nodeType="withEffect">
                                  <p:stCondLst>
                                    <p:cond delay="0"/>
                                  </p:stCondLst>
                                  <p:childTnLst>
                                    <p:animClr clrSpc="rgb" dir="cw">
                                      <p:cBhvr>
                                        <p:cTn id="111" dur="2000" fill="hold"/>
                                        <p:tgtEl>
                                          <p:spTgt spid="13"/>
                                        </p:tgtEl>
                                        <p:attrNameLst>
                                          <p:attrName>fillcolor</p:attrName>
                                        </p:attrNameLst>
                                      </p:cBhvr>
                                      <p:to>
                                        <a:srgbClr val="777777"/>
                                      </p:to>
                                    </p:animClr>
                                    <p:set>
                                      <p:cBhvr>
                                        <p:cTn id="112" dur="2000" fill="hold"/>
                                        <p:tgtEl>
                                          <p:spTgt spid="13"/>
                                        </p:tgtEl>
                                        <p:attrNameLst>
                                          <p:attrName>fill.type</p:attrName>
                                        </p:attrNameLst>
                                      </p:cBhvr>
                                      <p:to>
                                        <p:strVal val="solid"/>
                                      </p:to>
                                    </p:set>
                                    <p:set>
                                      <p:cBhvr>
                                        <p:cTn id="113" dur="2000" fill="hold"/>
                                        <p:tgtEl>
                                          <p:spTgt spid="13"/>
                                        </p:tgtEl>
                                        <p:attrNameLst>
                                          <p:attrName>fill.on</p:attrName>
                                        </p:attrNameLst>
                                      </p:cBhvr>
                                      <p:to>
                                        <p:strVal val="true"/>
                                      </p:to>
                                    </p:set>
                                  </p:childTnLst>
                                </p:cTn>
                              </p:par>
                              <p:par>
                                <p:cTn id="114" presetID="10" presetClass="entr" presetSubtype="0" fill="hold" nodeType="withEffect">
                                  <p:stCondLst>
                                    <p:cond delay="0"/>
                                  </p:stCondLst>
                                  <p:childTnLst>
                                    <p:set>
                                      <p:cBhvr>
                                        <p:cTn id="115" dur="1" fill="hold">
                                          <p:stCondLst>
                                            <p:cond delay="0"/>
                                          </p:stCondLst>
                                        </p:cTn>
                                        <p:tgtEl>
                                          <p:spTgt spid="34"/>
                                        </p:tgtEl>
                                        <p:attrNameLst>
                                          <p:attrName>style.visibility</p:attrName>
                                        </p:attrNameLst>
                                      </p:cBhvr>
                                      <p:to>
                                        <p:strVal val="visible"/>
                                      </p:to>
                                    </p:set>
                                    <p:animEffect transition="in" filter="fade">
                                      <p:cBhvr>
                                        <p:cTn id="116" dur="1000"/>
                                        <p:tgtEl>
                                          <p:spTgt spid="34"/>
                                        </p:tgtEl>
                                      </p:cBhvr>
                                    </p:animEffect>
                                  </p:childTnLst>
                                </p:cTn>
                              </p:par>
                              <p:par>
                                <p:cTn id="117" presetID="10" presetClass="entr" presetSubtype="0" fill="hold" grpId="2" nodeType="with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fade">
                                      <p:cBhvr>
                                        <p:cTn id="119" dur="1000"/>
                                        <p:tgtEl>
                                          <p:spTgt spid="22"/>
                                        </p:tgtEl>
                                      </p:cBhvr>
                                    </p:animEffect>
                                  </p:childTnLst>
                                </p:cTn>
                              </p:par>
                            </p:childTnLst>
                          </p:cTn>
                        </p:par>
                      </p:childTnLst>
                    </p:cTn>
                  </p:par>
                </p:childTnLst>
              </p:cTn>
              <p:nextCondLst>
                <p:cond evt="onClick" delay="0">
                  <p:tgtEl>
                    <p:spTgt spid="19"/>
                  </p:tgtEl>
                </p:cond>
              </p:nextCondLst>
            </p:seq>
            <p:seq concurrent="1" nextAc="seek">
              <p:cTn id="120" restart="whenNotActive" fill="hold" evtFilter="cancelBubble" nodeType="interactiveSeq">
                <p:stCondLst>
                  <p:cond evt="onClick" delay="0">
                    <p:tgtEl>
                      <p:spTgt spid="23"/>
                    </p:tgtEl>
                  </p:cond>
                </p:stCondLst>
                <p:endSync evt="end" delay="0">
                  <p:rtn val="all"/>
                </p:endSync>
                <p:childTnLst>
                  <p:par>
                    <p:cTn id="121" fill="hold">
                      <p:stCondLst>
                        <p:cond delay="0"/>
                      </p:stCondLst>
                      <p:childTnLst>
                        <p:par>
                          <p:cTn id="122" fill="hold">
                            <p:stCondLst>
                              <p:cond delay="0"/>
                            </p:stCondLst>
                            <p:childTnLst>
                              <p:par>
                                <p:cTn id="123" presetID="1" presetClass="emph" presetSubtype="2" fill="hold" grpId="1" nodeType="withEffect">
                                  <p:stCondLst>
                                    <p:cond delay="0"/>
                                  </p:stCondLst>
                                  <p:childTnLst>
                                    <p:animClr clrSpc="rgb" dir="cw">
                                      <p:cBhvr>
                                        <p:cTn id="124" dur="1000" fill="hold"/>
                                        <p:tgtEl>
                                          <p:spTgt spid="13"/>
                                        </p:tgtEl>
                                        <p:attrNameLst>
                                          <p:attrName>fillcolor</p:attrName>
                                        </p:attrNameLst>
                                      </p:cBhvr>
                                      <p:to>
                                        <a:srgbClr val="FFCC00"/>
                                      </p:to>
                                    </p:animClr>
                                    <p:set>
                                      <p:cBhvr>
                                        <p:cTn id="125" dur="1000" fill="hold"/>
                                        <p:tgtEl>
                                          <p:spTgt spid="13"/>
                                        </p:tgtEl>
                                        <p:attrNameLst>
                                          <p:attrName>fill.type</p:attrName>
                                        </p:attrNameLst>
                                      </p:cBhvr>
                                      <p:to>
                                        <p:strVal val="solid"/>
                                      </p:to>
                                    </p:set>
                                    <p:set>
                                      <p:cBhvr>
                                        <p:cTn id="126" dur="1000" fill="hold"/>
                                        <p:tgtEl>
                                          <p:spTgt spid="13"/>
                                        </p:tgtEl>
                                        <p:attrNameLst>
                                          <p:attrName>fill.on</p:attrName>
                                        </p:attrNameLst>
                                      </p:cBhvr>
                                      <p:to>
                                        <p:strVal val="true"/>
                                      </p:to>
                                    </p:set>
                                  </p:childTnLst>
                                </p:cTn>
                              </p:par>
                              <p:par>
                                <p:cTn id="127" presetID="1" presetClass="emph" presetSubtype="2" fill="hold" grpId="1" nodeType="withEffect">
                                  <p:stCondLst>
                                    <p:cond delay="0"/>
                                  </p:stCondLst>
                                  <p:childTnLst>
                                    <p:animClr clrSpc="rgb" dir="cw">
                                      <p:cBhvr>
                                        <p:cTn id="128" dur="1000" fill="hold"/>
                                        <p:tgtEl>
                                          <p:spTgt spid="15"/>
                                        </p:tgtEl>
                                        <p:attrNameLst>
                                          <p:attrName>fillcolor</p:attrName>
                                        </p:attrNameLst>
                                      </p:cBhvr>
                                      <p:to>
                                        <a:srgbClr val="FFCC00"/>
                                      </p:to>
                                    </p:animClr>
                                    <p:set>
                                      <p:cBhvr>
                                        <p:cTn id="129" dur="1000" fill="hold"/>
                                        <p:tgtEl>
                                          <p:spTgt spid="15"/>
                                        </p:tgtEl>
                                        <p:attrNameLst>
                                          <p:attrName>fill.type</p:attrName>
                                        </p:attrNameLst>
                                      </p:cBhvr>
                                      <p:to>
                                        <p:strVal val="solid"/>
                                      </p:to>
                                    </p:set>
                                    <p:set>
                                      <p:cBhvr>
                                        <p:cTn id="130" dur="1000" fill="hold"/>
                                        <p:tgtEl>
                                          <p:spTgt spid="15"/>
                                        </p:tgtEl>
                                        <p:attrNameLst>
                                          <p:attrName>fill.on</p:attrName>
                                        </p:attrNameLst>
                                      </p:cBhvr>
                                      <p:to>
                                        <p:strVal val="true"/>
                                      </p:to>
                                    </p:set>
                                  </p:childTnLst>
                                </p:cTn>
                              </p:par>
                              <p:par>
                                <p:cTn id="131" presetID="1" presetClass="emph" presetSubtype="2" fill="hold" grpId="1" nodeType="withEffect">
                                  <p:stCondLst>
                                    <p:cond delay="0"/>
                                  </p:stCondLst>
                                  <p:childTnLst>
                                    <p:animClr clrSpc="rgb" dir="cw">
                                      <p:cBhvr>
                                        <p:cTn id="132" dur="1000" fill="hold"/>
                                        <p:tgtEl>
                                          <p:spTgt spid="17"/>
                                        </p:tgtEl>
                                        <p:attrNameLst>
                                          <p:attrName>fillcolor</p:attrName>
                                        </p:attrNameLst>
                                      </p:cBhvr>
                                      <p:to>
                                        <a:srgbClr val="FFCC00"/>
                                      </p:to>
                                    </p:animClr>
                                    <p:set>
                                      <p:cBhvr>
                                        <p:cTn id="133" dur="1000" fill="hold"/>
                                        <p:tgtEl>
                                          <p:spTgt spid="17"/>
                                        </p:tgtEl>
                                        <p:attrNameLst>
                                          <p:attrName>fill.type</p:attrName>
                                        </p:attrNameLst>
                                      </p:cBhvr>
                                      <p:to>
                                        <p:strVal val="solid"/>
                                      </p:to>
                                    </p:set>
                                    <p:set>
                                      <p:cBhvr>
                                        <p:cTn id="134" dur="1000" fill="hold"/>
                                        <p:tgtEl>
                                          <p:spTgt spid="17"/>
                                        </p:tgtEl>
                                        <p:attrNameLst>
                                          <p:attrName>fill.on</p:attrName>
                                        </p:attrNameLst>
                                      </p:cBhvr>
                                      <p:to>
                                        <p:strVal val="true"/>
                                      </p:to>
                                    </p:set>
                                  </p:childTnLst>
                                </p:cTn>
                              </p:par>
                              <p:par>
                                <p:cTn id="135" presetID="1" presetClass="emph" presetSubtype="2" fill="hold" grpId="1" nodeType="withEffect">
                                  <p:stCondLst>
                                    <p:cond delay="0"/>
                                  </p:stCondLst>
                                  <p:childTnLst>
                                    <p:animClr clrSpc="rgb" dir="cw">
                                      <p:cBhvr>
                                        <p:cTn id="136" dur="1000" fill="hold"/>
                                        <p:tgtEl>
                                          <p:spTgt spid="19"/>
                                        </p:tgtEl>
                                        <p:attrNameLst>
                                          <p:attrName>fillcolor</p:attrName>
                                        </p:attrNameLst>
                                      </p:cBhvr>
                                      <p:to>
                                        <a:srgbClr val="FFCC00"/>
                                      </p:to>
                                    </p:animClr>
                                    <p:set>
                                      <p:cBhvr>
                                        <p:cTn id="137" dur="1000" fill="hold"/>
                                        <p:tgtEl>
                                          <p:spTgt spid="19"/>
                                        </p:tgtEl>
                                        <p:attrNameLst>
                                          <p:attrName>fill.type</p:attrName>
                                        </p:attrNameLst>
                                      </p:cBhvr>
                                      <p:to>
                                        <p:strVal val="solid"/>
                                      </p:to>
                                    </p:set>
                                    <p:set>
                                      <p:cBhvr>
                                        <p:cTn id="138" dur="1000" fill="hold"/>
                                        <p:tgtEl>
                                          <p:spTgt spid="19"/>
                                        </p:tgtEl>
                                        <p:attrNameLst>
                                          <p:attrName>fill.on</p:attrName>
                                        </p:attrNameLst>
                                      </p:cBhvr>
                                      <p:to>
                                        <p:strVal val="true"/>
                                      </p:to>
                                    </p:set>
                                  </p:childTnLst>
                                </p:cTn>
                              </p:par>
                              <p:par>
                                <p:cTn id="139" presetID="1" presetClass="exit" presetSubtype="0" fill="hold" grpId="1" nodeType="withEffect">
                                  <p:stCondLst>
                                    <p:cond delay="0"/>
                                  </p:stCondLst>
                                  <p:childTnLst>
                                    <p:set>
                                      <p:cBhvr>
                                        <p:cTn id="140" dur="1" fill="hold">
                                          <p:stCondLst>
                                            <p:cond delay="0"/>
                                          </p:stCondLst>
                                        </p:cTn>
                                        <p:tgtEl>
                                          <p:spTgt spid="32"/>
                                        </p:tgtEl>
                                        <p:attrNameLst>
                                          <p:attrName>style.visibility</p:attrName>
                                        </p:attrNameLst>
                                      </p:cBhvr>
                                      <p:to>
                                        <p:strVal val="hidden"/>
                                      </p:to>
                                    </p:set>
                                  </p:childTnLst>
                                </p:cTn>
                              </p:par>
                              <p:par>
                                <p:cTn id="141" presetID="1" presetClass="exit" presetSubtype="0" fill="hold" nodeType="withEffect">
                                  <p:stCondLst>
                                    <p:cond delay="0"/>
                                  </p:stCondLst>
                                  <p:childTnLst>
                                    <p:set>
                                      <p:cBhvr>
                                        <p:cTn id="142" dur="1" fill="hold">
                                          <p:stCondLst>
                                            <p:cond delay="0"/>
                                          </p:stCondLst>
                                        </p:cTn>
                                        <p:tgtEl>
                                          <p:spTgt spid="33"/>
                                        </p:tgtEl>
                                        <p:attrNameLst>
                                          <p:attrName>style.visibility</p:attrName>
                                        </p:attrNameLst>
                                      </p:cBhvr>
                                      <p:to>
                                        <p:strVal val="hidden"/>
                                      </p:to>
                                    </p:set>
                                  </p:childTnLst>
                                </p:cTn>
                              </p:par>
                              <p:par>
                                <p:cTn id="143" presetID="1" presetClass="exit" presetSubtype="0" fill="hold" nodeType="withEffect">
                                  <p:stCondLst>
                                    <p:cond delay="0"/>
                                  </p:stCondLst>
                                  <p:childTnLst>
                                    <p:set>
                                      <p:cBhvr>
                                        <p:cTn id="144" dur="1" fill="hold">
                                          <p:stCondLst>
                                            <p:cond delay="0"/>
                                          </p:stCondLst>
                                        </p:cTn>
                                        <p:tgtEl>
                                          <p:spTgt spid="34"/>
                                        </p:tgtEl>
                                        <p:attrNameLst>
                                          <p:attrName>style.visibility</p:attrName>
                                        </p:attrNameLst>
                                      </p:cBhvr>
                                      <p:to>
                                        <p:strVal val="hidden"/>
                                      </p:to>
                                    </p:set>
                                  </p:childTnLst>
                                </p:cTn>
                              </p:par>
                              <p:par>
                                <p:cTn id="145" presetID="1" presetClass="exit" presetSubtype="0" fill="hold" grpId="3" nodeType="withEffect">
                                  <p:stCondLst>
                                    <p:cond delay="0"/>
                                  </p:stCondLst>
                                  <p:childTnLst>
                                    <p:set>
                                      <p:cBhvr>
                                        <p:cTn id="146" dur="1" fill="hold">
                                          <p:stCondLst>
                                            <p:cond delay="0"/>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3"/>
                  </p:tgtEl>
                </p:cond>
              </p:nextCondLst>
            </p:seq>
          </p:childTnLst>
        </p:cTn>
      </p:par>
    </p:tnLst>
    <p:bldLst>
      <p:bldP spid="13" grpId="0" animBg="1"/>
      <p:bldP spid="13" grpId="1" animBg="1"/>
      <p:bldP spid="15" grpId="0" animBg="1"/>
      <p:bldP spid="15" grpId="1" animBg="1"/>
      <p:bldP spid="17" grpId="0" animBg="1"/>
      <p:bldP spid="17" grpId="1" animBg="1"/>
      <p:bldP spid="19" grpId="0" animBg="1"/>
      <p:bldP spid="19" grpId="1" animBg="1"/>
      <p:bldP spid="32" grpId="0"/>
      <p:bldP spid="32" grpId="1"/>
      <p:bldP spid="22" grpId="0"/>
      <p:bldP spid="22" grpId="1"/>
      <p:bldP spid="22" grpId="2"/>
      <p:bldP spid="22" grpId="3"/>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68BC8E86-2EF0-4C16-BBF3-209423601518}"/>
              </a:ext>
            </a:extLst>
          </p:cNvPr>
          <p:cNvSpPr txBox="1"/>
          <p:nvPr/>
        </p:nvSpPr>
        <p:spPr>
          <a:xfrm>
            <a:off x="1364105" y="6265889"/>
            <a:ext cx="1843790" cy="464695"/>
          </a:xfrm>
          <a:prstGeom prst="rect">
            <a:avLst/>
          </a:prstGeom>
          <a:solidFill>
            <a:schemeClr val="bg1"/>
          </a:solidFill>
        </p:spPr>
        <p:txBody>
          <a:bodyPr wrap="square" rtlCol="0">
            <a:spAutoFit/>
          </a:bodyPr>
          <a:lstStyle/>
          <a:p>
            <a:endParaRPr lang="en-US" dirty="0"/>
          </a:p>
        </p:txBody>
      </p:sp>
      <p:pic>
        <p:nvPicPr>
          <p:cNvPr id="9" name="Picture 8" descr="ee376867b6edb2b7f8a1c93f2ceb4b12.png">
            <a:hlinkClick r:id="" action="ppaction://hlinkshowjump?jump=firstslide"/>
          </p:cNvPr>
          <p:cNvPicPr>
            <a:picLocks noChangeAspect="1"/>
          </p:cNvPicPr>
          <p:nvPr/>
        </p:nvPicPr>
        <p:blipFill>
          <a:blip r:embed="rId2" cstate="print">
            <a:clrChange>
              <a:clrFrom>
                <a:srgbClr val="000000">
                  <a:alpha val="0"/>
                </a:srgbClr>
              </a:clrFrom>
              <a:clrTo>
                <a:srgbClr val="000000">
                  <a:alpha val="0"/>
                </a:srgbClr>
              </a:clrTo>
            </a:clrChange>
          </a:blip>
          <a:stretch>
            <a:fillRect/>
          </a:stretch>
        </p:blipFill>
        <p:spPr>
          <a:xfrm>
            <a:off x="9049800" y="6130110"/>
            <a:ext cx="756026" cy="756026"/>
          </a:xfrm>
          <a:prstGeom prst="rect">
            <a:avLst/>
          </a:prstGeom>
        </p:spPr>
      </p:pic>
      <p:pic>
        <p:nvPicPr>
          <p:cNvPr id="12" name="Picture 11" descr="images (5).jpg"/>
          <p:cNvPicPr>
            <a:picLocks noChangeAspect="1"/>
          </p:cNvPicPr>
          <p:nvPr/>
        </p:nvPicPr>
        <p:blipFill>
          <a:blip r:embed="rId3">
            <a:clrChange>
              <a:clrFrom>
                <a:srgbClr val="FFFFFF"/>
              </a:clrFrom>
              <a:clrTo>
                <a:srgbClr val="FFFFFF">
                  <a:alpha val="0"/>
                </a:srgbClr>
              </a:clrTo>
            </a:clrChange>
            <a:lum bright="10000"/>
          </a:blip>
          <a:stretch>
            <a:fillRect/>
          </a:stretch>
        </p:blipFill>
        <p:spPr>
          <a:xfrm>
            <a:off x="9862656" y="6186408"/>
            <a:ext cx="612000" cy="612000"/>
          </a:xfrm>
          <a:prstGeom prst="rect">
            <a:avLst/>
          </a:prstGeom>
        </p:spPr>
      </p:pic>
      <p:pic>
        <p:nvPicPr>
          <p:cNvPr id="3" name="Picture 2"/>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309544" y="980729"/>
            <a:ext cx="2952328" cy="5905408"/>
          </a:xfrm>
          <a:prstGeom prst="rect">
            <a:avLst/>
          </a:prstGeom>
        </p:spPr>
      </p:pic>
      <p:sp>
        <p:nvSpPr>
          <p:cNvPr id="4" name="Cloud Callout 3"/>
          <p:cNvSpPr/>
          <p:nvPr/>
        </p:nvSpPr>
        <p:spPr>
          <a:xfrm>
            <a:off x="3094892" y="98471"/>
            <a:ext cx="6077243" cy="1983545"/>
          </a:xfrm>
          <a:prstGeom prst="cloudCallout">
            <a:avLst>
              <a:gd name="adj1" fmla="val -39706"/>
              <a:gd name="adj2" fmla="val 75138"/>
            </a:avLst>
          </a:prstGeom>
          <a:solidFill>
            <a:schemeClr val="accent6">
              <a:lumMod val="20000"/>
              <a:lumOff val="80000"/>
            </a:schemeClr>
          </a:solidFill>
          <a:ln>
            <a:solidFill>
              <a:srgbClr val="00B0F0"/>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latin typeface="Calibri"/>
            </a:endParaRPr>
          </a:p>
        </p:txBody>
      </p:sp>
      <p:sp>
        <p:nvSpPr>
          <p:cNvPr id="5" name="TextBox 4"/>
          <p:cNvSpPr txBox="1"/>
          <p:nvPr/>
        </p:nvSpPr>
        <p:spPr>
          <a:xfrm>
            <a:off x="3342548" y="344872"/>
            <a:ext cx="5548236" cy="1661993"/>
          </a:xfrm>
          <a:prstGeom prst="rect">
            <a:avLst/>
          </a:prstGeom>
          <a:noFill/>
        </p:spPr>
        <p:txBody>
          <a:bodyPr wrap="square" rtlCol="0">
            <a:spAutoFit/>
          </a:bodyPr>
          <a:lstStyle/>
          <a:p>
            <a:pPr algn="ctr"/>
            <a:r>
              <a:rPr lang="en-US" sz="2800" b="1" dirty="0" err="1">
                <a:solidFill>
                  <a:srgbClr val="0000CC"/>
                </a:solidFill>
                <a:latin typeface="Times New Roman" panose="02020603050405020304" pitchFamily="18" charset="0"/>
                <a:cs typeface="Times New Roman" panose="02020603050405020304" pitchFamily="18" charset="0"/>
              </a:rPr>
              <a:t>Oa</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Bạn</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thật</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giỏi</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đo</a:t>
            </a:r>
            <a:r>
              <a:rPr lang="en-US" sz="2800" b="1" dirty="0">
                <a:solidFill>
                  <a:srgbClr val="0000CC"/>
                </a:solidFill>
                <a:latin typeface="Times New Roman" panose="02020603050405020304" pitchFamily="18" charset="0"/>
                <a:cs typeface="Times New Roman" panose="02020603050405020304" pitchFamily="18" charset="0"/>
              </a:rPr>
              <a:t>́….</a:t>
            </a:r>
          </a:p>
          <a:p>
            <a:pPr algn="ctr"/>
            <a:r>
              <a:rPr lang="en-US" sz="2800" b="1" dirty="0" err="1">
                <a:solidFill>
                  <a:srgbClr val="0000CC"/>
                </a:solidFill>
                <a:latin typeface="Times New Roman" panose="02020603050405020304" pitchFamily="18" charset="0"/>
                <a:cs typeface="Times New Roman" panose="02020603050405020304" pitchFamily="18" charset="0"/>
              </a:rPr>
              <a:t>Cảm</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ơn</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bạn</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nhé</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Đây</a:t>
            </a:r>
            <a:r>
              <a:rPr lang="en-US" sz="2800" b="1" dirty="0">
                <a:solidFill>
                  <a:srgbClr val="0000CC"/>
                </a:solidFill>
                <a:latin typeface="Times New Roman" panose="02020603050405020304" pitchFamily="18" charset="0"/>
                <a:cs typeface="Times New Roman" panose="02020603050405020304" pitchFamily="18" charset="0"/>
              </a:rPr>
              <a:t> là </a:t>
            </a:r>
            <a:r>
              <a:rPr lang="en-US" sz="2800" b="1" dirty="0" err="1">
                <a:solidFill>
                  <a:srgbClr val="0000CC"/>
                </a:solidFill>
                <a:latin typeface="Times New Roman" panose="02020603050405020304" pitchFamily="18" charset="0"/>
                <a:cs typeface="Times New Roman" panose="02020603050405020304" pitchFamily="18" charset="0"/>
              </a:rPr>
              <a:t>một</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chút</a:t>
            </a:r>
            <a:r>
              <a:rPr lang="en-US" sz="2800" b="1" dirty="0">
                <a:solidFill>
                  <a:srgbClr val="0000CC"/>
                </a:solidFill>
                <a:latin typeface="Times New Roman" panose="02020603050405020304" pitchFamily="18" charset="0"/>
                <a:cs typeface="Times New Roman" panose="02020603050405020304" pitchFamily="18" charset="0"/>
              </a:rPr>
              <a:t> quà </a:t>
            </a:r>
            <a:r>
              <a:rPr lang="en-US" sz="2800" b="1" dirty="0" err="1">
                <a:solidFill>
                  <a:srgbClr val="0000CC"/>
                </a:solidFill>
                <a:latin typeface="Times New Roman" panose="02020603050405020304" pitchFamily="18" charset="0"/>
                <a:cs typeface="Times New Roman" panose="02020603050405020304" pitchFamily="18" charset="0"/>
              </a:rPr>
              <a:t>mình</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dành</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tặng</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bạn</a:t>
            </a:r>
            <a:r>
              <a:rPr lang="en-US" sz="2800" b="1" dirty="0">
                <a:solidFill>
                  <a:srgbClr val="0000CC"/>
                </a:solidFill>
                <a:latin typeface="Times New Roman" panose="02020603050405020304" pitchFamily="18" charset="0"/>
                <a:cs typeface="Times New Roman" panose="02020603050405020304" pitchFamily="18" charset="0"/>
              </a:rPr>
              <a:t> nè</a:t>
            </a:r>
            <a:endParaRPr lang="vi-VN" sz="2800" b="1" dirty="0">
              <a:solidFill>
                <a:srgbClr val="0000CC"/>
              </a:solidFill>
              <a:latin typeface="Times New Roman" panose="02020603050405020304" pitchFamily="18" charset="0"/>
              <a:cs typeface="Times New Roman" panose="02020603050405020304" pitchFamily="18" charset="0"/>
            </a:endParaRPr>
          </a:p>
          <a:p>
            <a:pPr algn="ctr"/>
            <a:endParaRPr lang="en-US" dirty="0">
              <a:solidFill>
                <a:srgbClr val="0000CC"/>
              </a:solidFill>
              <a:latin typeface="Times New Roman" panose="02020603050405020304" pitchFamily="18" charset="0"/>
              <a:cs typeface="Times New Roman" panose="02020603050405020304" pitchFamily="18" charset="0"/>
            </a:endParaRPr>
          </a:p>
        </p:txBody>
      </p:sp>
      <p:pic>
        <p:nvPicPr>
          <p:cNvPr id="11" name="Picture 10" descr="18053136-tác-giả-của-một-con-gà-mái-và-bảy-quả-trứng-của-cô-trên-một-nền-trắng.jpg"/>
          <p:cNvPicPr>
            <a:picLocks noChangeAspect="1"/>
          </p:cNvPicPr>
          <p:nvPr/>
        </p:nvPicPr>
        <p:blipFill>
          <a:blip r:embed="rId5" cstate="print">
            <a:clrChange>
              <a:clrFrom>
                <a:srgbClr val="FFFFFF"/>
              </a:clrFrom>
              <a:clrTo>
                <a:srgbClr val="FFFFFF">
                  <a:alpha val="0"/>
                </a:srgbClr>
              </a:clrTo>
            </a:clrChange>
          </a:blip>
          <a:stretch>
            <a:fillRect/>
          </a:stretch>
        </p:blipFill>
        <p:spPr>
          <a:xfrm>
            <a:off x="4146581" y="2661267"/>
            <a:ext cx="2520280" cy="2544333"/>
          </a:xfrm>
          <a:prstGeom prst="rect">
            <a:avLst/>
          </a:prstGeom>
        </p:spPr>
      </p:pic>
      <p:pic>
        <p:nvPicPr>
          <p:cNvPr id="13" name="Picture 12" descr="18013219-tác-giả-của-một-con-gà-gần-bảng-mũi-tên-trên-một-nền-trắng 2.jpg"/>
          <p:cNvPicPr>
            <a:picLocks noChangeAspect="1"/>
          </p:cNvPicPr>
          <p:nvPr/>
        </p:nvPicPr>
        <p:blipFill>
          <a:blip r:embed="rId6">
            <a:clrChange>
              <a:clrFrom>
                <a:srgbClr val="FFFFFF"/>
              </a:clrFrom>
              <a:clrTo>
                <a:srgbClr val="FFFFFF">
                  <a:alpha val="0"/>
                </a:srgbClr>
              </a:clrTo>
            </a:clrChange>
          </a:blip>
          <a:stretch>
            <a:fillRect/>
          </a:stretch>
        </p:blipFill>
        <p:spPr>
          <a:xfrm flipH="1">
            <a:off x="6600057" y="3068961"/>
            <a:ext cx="4334703" cy="3817177"/>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5511405"/>
      </p:ext>
    </p:extLst>
  </p:cSld>
  <p:clrMapOvr>
    <a:masterClrMapping/>
  </p:clrMapOvr>
  <p:transition spd="slow">
    <p:cover dir="rd"/>
  </p:transition>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341C927-5D80-4588-AC0F-2EB2A445F685}"/>
              </a:ext>
            </a:extLst>
          </p:cNvPr>
          <p:cNvPicPr>
            <a:picLocks noChangeAspect="1"/>
          </p:cNvPicPr>
          <p:nvPr/>
        </p:nvPicPr>
        <p:blipFill>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tretch>
            <a:fillRect/>
          </a:stretch>
        </p:blipFill>
        <p:spPr>
          <a:xfrm>
            <a:off x="112542" y="466669"/>
            <a:ext cx="11957537" cy="6503873"/>
          </a:xfrm>
          <a:prstGeom prst="rect">
            <a:avLst/>
          </a:prstGeom>
          <a:ln>
            <a:noFill/>
          </a:ln>
          <a:effectLst>
            <a:softEdge rad="112500"/>
          </a:effectLst>
        </p:spPr>
      </p:pic>
      <p:sp>
        <p:nvSpPr>
          <p:cNvPr id="10" name="TextBox 9">
            <a:extLst>
              <a:ext uri="{FF2B5EF4-FFF2-40B4-BE49-F238E27FC236}">
                <a16:creationId xmlns:a16="http://schemas.microsoft.com/office/drawing/2014/main" id="{5BF60F04-36B4-45A2-B1D1-F13D064BD417}"/>
              </a:ext>
            </a:extLst>
          </p:cNvPr>
          <p:cNvSpPr txBox="1"/>
          <p:nvPr/>
        </p:nvSpPr>
        <p:spPr>
          <a:xfrm>
            <a:off x="2514092" y="283789"/>
            <a:ext cx="7154436" cy="916982"/>
          </a:xfrm>
          <a:prstGeom prst="rect">
            <a:avLst/>
          </a:prstGeom>
          <a:noFill/>
        </p:spPr>
        <p:txBody>
          <a:bodyPr wrap="square" rtlCol="0">
            <a:spAutoFit/>
          </a:bodyPr>
          <a:lstStyle/>
          <a:p>
            <a:pPr>
              <a:lnSpc>
                <a:spcPct val="150000"/>
              </a:lnSpc>
            </a:pPr>
            <a:r>
              <a:rPr lang="vi-VN" sz="4000" b="1" dirty="0">
                <a:solidFill>
                  <a:srgbClr val="0000CC"/>
                </a:solidFill>
                <a:latin typeface="+mj-lt"/>
              </a:rPr>
              <a:t>Nói những điều em biết về biển.</a:t>
            </a:r>
            <a:endParaRPr lang="en-US" sz="4000" b="1" dirty="0">
              <a:solidFill>
                <a:srgbClr val="0000CC"/>
              </a:solidFill>
              <a:latin typeface="+mj-lt"/>
            </a:endParaRPr>
          </a:p>
        </p:txBody>
      </p:sp>
      <p:sp>
        <p:nvSpPr>
          <p:cNvPr id="4" name="TextBox 3">
            <a:extLst>
              <a:ext uri="{FF2B5EF4-FFF2-40B4-BE49-F238E27FC236}">
                <a16:creationId xmlns:a16="http://schemas.microsoft.com/office/drawing/2014/main" id="{F74EA542-5F5B-44B0-90FC-3330E163A177}"/>
              </a:ext>
            </a:extLst>
          </p:cNvPr>
          <p:cNvSpPr txBox="1"/>
          <p:nvPr/>
        </p:nvSpPr>
        <p:spPr>
          <a:xfrm>
            <a:off x="1364105" y="6265889"/>
            <a:ext cx="1843790" cy="464695"/>
          </a:xfrm>
          <a:prstGeom prst="rect">
            <a:avLst/>
          </a:prstGeom>
          <a:solidFill>
            <a:schemeClr val="bg1"/>
          </a:solidFill>
        </p:spPr>
        <p:txBody>
          <a:bodyPr wrap="square" rtlCol="0">
            <a:spAutoFit/>
          </a:bodyPr>
          <a:lstStyle/>
          <a:p>
            <a:endParaRPr lang="en-US" dirty="0"/>
          </a:p>
        </p:txBody>
      </p:sp>
    </p:spTree>
    <p:custDataLst>
      <p:tags r:id="rId1"/>
    </p:custDataLst>
    <p:extLst>
      <p:ext uri="{BB962C8B-B14F-4D97-AF65-F5344CB8AC3E}">
        <p14:creationId xmlns:p14="http://schemas.microsoft.com/office/powerpoint/2010/main" val="239239015"/>
      </p:ext>
    </p:extLst>
  </p:cSld>
  <p:clrMapOvr>
    <a:masterClrMapping/>
  </p:clrMapOvr>
  <p:transition spd="slow">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802E222-1995-4D4B-8C10-C2B917C8349B}"/>
              </a:ext>
            </a:extLst>
          </p:cNvPr>
          <p:cNvSpPr txBox="1"/>
          <p:nvPr/>
        </p:nvSpPr>
        <p:spPr>
          <a:xfrm>
            <a:off x="1364105" y="6265889"/>
            <a:ext cx="1843790" cy="464695"/>
          </a:xfrm>
          <a:prstGeom prst="rect">
            <a:avLst/>
          </a:prstGeom>
          <a:solidFill>
            <a:schemeClr val="bg1"/>
          </a:solidFill>
        </p:spPr>
        <p:txBody>
          <a:bodyPr wrap="square" rtlCol="0">
            <a:spAutoFit/>
          </a:bodyPr>
          <a:lstStyle/>
          <a:p>
            <a:endParaRPr lang="en-US" dirty="0"/>
          </a:p>
        </p:txBody>
      </p:sp>
      <p:sp>
        <p:nvSpPr>
          <p:cNvPr id="2" name="TextBox 1">
            <a:extLst>
              <a:ext uri="{FF2B5EF4-FFF2-40B4-BE49-F238E27FC236}">
                <a16:creationId xmlns:a16="http://schemas.microsoft.com/office/drawing/2014/main" id="{43DB0D57-E4C1-4E80-8664-1A0205E2CF88}"/>
              </a:ext>
            </a:extLst>
          </p:cNvPr>
          <p:cNvSpPr txBox="1"/>
          <p:nvPr/>
        </p:nvSpPr>
        <p:spPr>
          <a:xfrm>
            <a:off x="466670" y="651141"/>
            <a:ext cx="11258657" cy="5815246"/>
          </a:xfrm>
          <a:prstGeom prst="rect">
            <a:avLst/>
          </a:prstGeom>
          <a:noFill/>
        </p:spPr>
        <p:txBody>
          <a:bodyPr wrap="square" rtlCol="0">
            <a:spAutoFit/>
          </a:bodyPr>
          <a:lstStyle/>
          <a:p>
            <a:pPr indent="274320" algn="just">
              <a:lnSpc>
                <a:spcPct val="120000"/>
              </a:lnSpc>
            </a:pPr>
            <a:r>
              <a:rPr lang="en-US" sz="2400" dirty="0">
                <a:latin typeface="+mj-lt"/>
              </a:rPr>
              <a:t>  </a:t>
            </a:r>
            <a:r>
              <a:rPr lang="vi-VN" sz="2400" dirty="0">
                <a:latin typeface="+mj-lt"/>
              </a:rPr>
              <a:t>Nhắc đến Trường Sa, ngoài các đảo, người ta nhắc đến biển. Mà biển thì có muôn vàn điều kì thú. Thám hiểm đáy biển ở Trường Sa của nước ta sẽ thấy bao nhiều thú vị.</a:t>
            </a:r>
          </a:p>
          <a:p>
            <a:pPr indent="274320" algn="just">
              <a:lnSpc>
                <a:spcPct val="120000"/>
              </a:lnSpc>
            </a:pPr>
            <a:r>
              <a:rPr lang="en-US" sz="2400" dirty="0">
                <a:latin typeface="+mj-lt"/>
              </a:rPr>
              <a:t>  </a:t>
            </a:r>
            <a:r>
              <a:rPr lang="vi-VN" sz="2400" dirty="0">
                <a:latin typeface="+mj-lt"/>
              </a:rPr>
              <a:t>Biển ở Trường Sa có những loài cá đẹp rực rỡ và lạ mắt. Từng đàn cá đủ màu sắc, dày đặc đến hàng trăm con tạo nên một tấm thảm hoa di động. Những vỉa san hô chạy dài từ chân mỗi đảo xuống sâu dần dưới đáy biển. San hô làm cho đáy biển trông như một bức tranh khổng lồ, đẹp như những tòa lâu đài trong truyện cổ tích.</a:t>
            </a:r>
          </a:p>
          <a:p>
            <a:pPr indent="274320" algn="just">
              <a:lnSpc>
                <a:spcPct val="120000"/>
              </a:lnSpc>
            </a:pPr>
            <a:endParaRPr lang="vi-VN" sz="2400" dirty="0">
              <a:latin typeface="+mj-lt"/>
            </a:endParaRPr>
          </a:p>
          <a:p>
            <a:pPr indent="274320" algn="just">
              <a:lnSpc>
                <a:spcPct val="120000"/>
              </a:lnSpc>
            </a:pPr>
            <a:endParaRPr lang="vi-VN" sz="2400" dirty="0">
              <a:latin typeface="+mj-lt"/>
            </a:endParaRPr>
          </a:p>
          <a:p>
            <a:pPr indent="274320" algn="just">
              <a:lnSpc>
                <a:spcPct val="120000"/>
              </a:lnSpc>
            </a:pPr>
            <a:endParaRPr lang="vi-VN" sz="2400" dirty="0">
              <a:latin typeface="+mj-lt"/>
            </a:endParaRPr>
          </a:p>
          <a:p>
            <a:pPr indent="274320" algn="just">
              <a:lnSpc>
                <a:spcPct val="120000"/>
              </a:lnSpc>
            </a:pPr>
            <a:endParaRPr lang="en-US" sz="2400" dirty="0">
              <a:latin typeface="+mj-lt"/>
            </a:endParaRPr>
          </a:p>
          <a:p>
            <a:pPr indent="274320" algn="just">
              <a:lnSpc>
                <a:spcPct val="120000"/>
              </a:lnSpc>
            </a:pPr>
            <a:r>
              <a:rPr lang="vi-VN" sz="2400">
                <a:latin typeface="+mj-lt"/>
              </a:rPr>
              <a:t>Trường </a:t>
            </a:r>
            <a:r>
              <a:rPr lang="vi-VN" sz="2400" dirty="0">
                <a:latin typeface="+mj-lt"/>
              </a:rPr>
              <a:t>Sa là vùng biển thân yêu của Tổ quốc, có cảnh đẹp kì thú và hàng nghìn loài vật sống dưới biển.</a:t>
            </a:r>
          </a:p>
          <a:p>
            <a:pPr indent="274320" algn="r">
              <a:lnSpc>
                <a:spcPct val="120000"/>
              </a:lnSpc>
            </a:pPr>
            <a:r>
              <a:rPr lang="vi-VN" sz="2400" dirty="0">
                <a:latin typeface="+mj-lt"/>
              </a:rPr>
              <a:t>(</a:t>
            </a:r>
            <a:r>
              <a:rPr lang="vi-VN" sz="2400" i="1" dirty="0">
                <a:latin typeface="+mj-lt"/>
              </a:rPr>
              <a:t>Theo </a:t>
            </a:r>
            <a:r>
              <a:rPr lang="vi-VN" sz="2400" dirty="0">
                <a:latin typeface="+mj-lt"/>
              </a:rPr>
              <a:t>Nguyễn Xuân Thủy)</a:t>
            </a:r>
            <a:endParaRPr lang="vi-VN" sz="2400" dirty="0">
              <a:solidFill>
                <a:schemeClr val="accent2"/>
              </a:solidFill>
              <a:latin typeface="+mj-lt"/>
            </a:endParaRPr>
          </a:p>
        </p:txBody>
      </p:sp>
      <p:sp>
        <p:nvSpPr>
          <p:cNvPr id="6" name="TextBox 5">
            <a:extLst>
              <a:ext uri="{FF2B5EF4-FFF2-40B4-BE49-F238E27FC236}">
                <a16:creationId xmlns:a16="http://schemas.microsoft.com/office/drawing/2014/main" id="{9DC896DB-F00F-4B35-AA0E-25BACE8F3BB7}"/>
              </a:ext>
            </a:extLst>
          </p:cNvPr>
          <p:cNvSpPr txBox="1"/>
          <p:nvPr/>
        </p:nvSpPr>
        <p:spPr>
          <a:xfrm>
            <a:off x="2116650" y="127921"/>
            <a:ext cx="8071243" cy="523220"/>
          </a:xfrm>
          <a:prstGeom prst="rect">
            <a:avLst/>
          </a:prstGeom>
          <a:noFill/>
        </p:spPr>
        <p:txBody>
          <a:bodyPr wrap="square" rtlCol="0">
            <a:spAutoFit/>
          </a:bodyPr>
          <a:lstStyle/>
          <a:p>
            <a:pPr algn="ctr"/>
            <a:r>
              <a:rPr lang="vi-VN" sz="2800" b="1" dirty="0">
                <a:solidFill>
                  <a:srgbClr val="FF0000"/>
                </a:solidFill>
                <a:latin typeface="+mj-lt"/>
              </a:rPr>
              <a:t>KHÁM PHÁ ĐÁY BIỂN Ở TRƯỜNG SA</a:t>
            </a:r>
            <a:endParaRPr lang="en-US" sz="2800" b="1" dirty="0">
              <a:solidFill>
                <a:srgbClr val="FF0000"/>
              </a:solidFill>
              <a:latin typeface="+mj-lt"/>
            </a:endParaRPr>
          </a:p>
        </p:txBody>
      </p:sp>
      <p:pic>
        <p:nvPicPr>
          <p:cNvPr id="17" name="Picture 16">
            <a:extLst>
              <a:ext uri="{FF2B5EF4-FFF2-40B4-BE49-F238E27FC236}">
                <a16:creationId xmlns:a16="http://schemas.microsoft.com/office/drawing/2014/main" id="{2FE1BFBC-2719-4008-A486-E912F2CFABF1}"/>
              </a:ext>
            </a:extLst>
          </p:cNvPr>
          <p:cNvPicPr>
            <a:picLocks noChangeAspect="1"/>
          </p:cNvPicPr>
          <p:nvPr/>
        </p:nvPicPr>
        <p:blipFill rotWithShape="1">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25000"/>
                    </a14:imgEffect>
                    <a14:imgEffect>
                      <a14:saturation sat="300000"/>
                    </a14:imgEffect>
                  </a14:imgLayer>
                </a14:imgProps>
              </a:ext>
            </a:extLst>
          </a:blip>
          <a:srcRect l="23875" t="32810" b="15124"/>
          <a:stretch/>
        </p:blipFill>
        <p:spPr>
          <a:xfrm>
            <a:off x="679177" y="3318989"/>
            <a:ext cx="10833645" cy="1710211"/>
          </a:xfrm>
          <a:prstGeom prst="rect">
            <a:avLst/>
          </a:prstGeom>
          <a:ln>
            <a:noFill/>
          </a:ln>
          <a:effectLst>
            <a:softEdge rad="112500"/>
          </a:effectLst>
        </p:spPr>
      </p:pic>
    </p:spTree>
    <p:custDataLst>
      <p:tags r:id="rId1"/>
    </p:custDataLst>
    <p:extLst>
      <p:ext uri="{BB962C8B-B14F-4D97-AF65-F5344CB8AC3E}">
        <p14:creationId xmlns:p14="http://schemas.microsoft.com/office/powerpoint/2010/main" val="97655694"/>
      </p:ext>
    </p:extLst>
  </p:cSld>
  <p:clrMapOvr>
    <a:masterClrMapping/>
  </p:clrMapOvr>
  <p:transition spd="slow">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par>
                                <p:cTn id="11" presetID="16" presetClass="entr" presetSubtype="21"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barn(inVertical)">
                                      <p:cBhvr>
                                        <p:cTn id="1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79006A1-E8E7-4DE6-89DE-A240AE6E5505}"/>
              </a:ext>
            </a:extLst>
          </p:cNvPr>
          <p:cNvSpPr txBox="1"/>
          <p:nvPr/>
        </p:nvSpPr>
        <p:spPr>
          <a:xfrm>
            <a:off x="2748659" y="897991"/>
            <a:ext cx="6154249" cy="646331"/>
          </a:xfrm>
          <a:prstGeom prst="rect">
            <a:avLst/>
          </a:prstGeom>
          <a:noFill/>
        </p:spPr>
        <p:txBody>
          <a:bodyPr wrap="none" rtlCol="0">
            <a:spAutoFit/>
          </a:bodyPr>
          <a:lstStyle/>
          <a:p>
            <a:r>
              <a:rPr lang="en-US" sz="3600" b="1" dirty="0" err="1">
                <a:solidFill>
                  <a:srgbClr val="FF0000"/>
                </a:solidFill>
                <a:latin typeface="Times New Roman" panose="02020603050405020304" pitchFamily="18" charset="0"/>
                <a:cs typeface="Times New Roman" panose="02020603050405020304" pitchFamily="18" charset="0"/>
              </a:rPr>
              <a:t>Bài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đọc</a:t>
            </a:r>
            <a:r>
              <a:rPr lang="en-US" sz="3600" b="1" dirty="0">
                <a:solidFill>
                  <a:srgbClr val="FF0000"/>
                </a:solidFill>
                <a:latin typeface="Times New Roman" panose="02020603050405020304" pitchFamily="18" charset="0"/>
                <a:cs typeface="Times New Roman" panose="02020603050405020304" pitchFamily="18" charset="0"/>
              </a:rPr>
              <a:t> đ</a:t>
            </a:r>
            <a:r>
              <a:rPr lang="vi-VN" sz="3600" b="1" dirty="0">
                <a:solidFill>
                  <a:srgbClr val="FF0000"/>
                </a:solidFill>
                <a:latin typeface="Times New Roman" panose="02020603050405020304" pitchFamily="18" charset="0"/>
                <a:cs typeface="Times New Roman" panose="02020603050405020304" pitchFamily="18" charset="0"/>
              </a:rPr>
              <a:t>ư</a:t>
            </a:r>
            <a:r>
              <a:rPr lang="en-US" sz="3600" b="1" dirty="0" err="1">
                <a:solidFill>
                  <a:srgbClr val="FF0000"/>
                </a:solidFill>
                <a:latin typeface="Times New Roman" panose="02020603050405020304" pitchFamily="18" charset="0"/>
                <a:cs typeface="Times New Roman" panose="02020603050405020304" pitchFamily="18" charset="0"/>
              </a:rPr>
              <a:t>ợc</a:t>
            </a:r>
            <a:r>
              <a:rPr lang="en-US" sz="3600" b="1" dirty="0">
                <a:solidFill>
                  <a:srgbClr val="FF0000"/>
                </a:solidFill>
                <a:latin typeface="Times New Roman" panose="02020603050405020304" pitchFamily="18" charset="0"/>
                <a:cs typeface="Times New Roman" panose="02020603050405020304" pitchFamily="18" charset="0"/>
              </a:rPr>
              <a:t> chia </a:t>
            </a:r>
            <a:r>
              <a:rPr lang="en-US" sz="3600" b="1" dirty="0" err="1">
                <a:solidFill>
                  <a:srgbClr val="FF0000"/>
                </a:solidFill>
                <a:latin typeface="Times New Roman" panose="02020603050405020304" pitchFamily="18" charset="0"/>
                <a:cs typeface="Times New Roman" panose="02020603050405020304" pitchFamily="18" charset="0"/>
              </a:rPr>
              <a:t>làm</a:t>
            </a:r>
            <a:r>
              <a:rPr lang="en-US" sz="3600" b="1" dirty="0">
                <a:solidFill>
                  <a:srgbClr val="FF0000"/>
                </a:solidFill>
                <a:latin typeface="Times New Roman" panose="02020603050405020304" pitchFamily="18" charset="0"/>
                <a:cs typeface="Times New Roman" panose="02020603050405020304" pitchFamily="18" charset="0"/>
              </a:rPr>
              <a:t> 3 </a:t>
            </a:r>
            <a:r>
              <a:rPr lang="en-US" sz="3600" b="1" dirty="0" err="1">
                <a:solidFill>
                  <a:srgbClr val="FF0000"/>
                </a:solidFill>
                <a:latin typeface="Times New Roman" panose="02020603050405020304" pitchFamily="18" charset="0"/>
                <a:cs typeface="Times New Roman" panose="02020603050405020304" pitchFamily="18" charset="0"/>
              </a:rPr>
              <a:t>đoạn</a:t>
            </a:r>
            <a:r>
              <a:rPr lang="en-US" sz="3600" b="1" dirty="0">
                <a:solidFill>
                  <a:srgbClr val="FF0000"/>
                </a:solidFill>
                <a:latin typeface="Times New Roman" panose="02020603050405020304" pitchFamily="18" charset="0"/>
                <a:cs typeface="Times New Roman" panose="02020603050405020304" pitchFamily="18" charset="0"/>
              </a:rPr>
              <a:t>:</a:t>
            </a:r>
            <a:endParaRPr lang="vi-VN" sz="3600" b="1" dirty="0">
              <a:solidFill>
                <a:srgbClr val="FF0000"/>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C4E2881A-B73E-4073-9248-16E6548D6BA8}"/>
              </a:ext>
            </a:extLst>
          </p:cNvPr>
          <p:cNvSpPr txBox="1"/>
          <p:nvPr/>
        </p:nvSpPr>
        <p:spPr>
          <a:xfrm>
            <a:off x="790906" y="2065607"/>
            <a:ext cx="10603927" cy="646331"/>
          </a:xfrm>
          <a:prstGeom prst="rect">
            <a:avLst/>
          </a:prstGeom>
          <a:noFill/>
        </p:spPr>
        <p:txBody>
          <a:bodyPr wrap="square" rtlCol="0">
            <a:spAutoFit/>
          </a:bodyPr>
          <a:lstStyle/>
          <a:p>
            <a:r>
              <a:rPr lang="en-US" sz="3600" b="1" dirty="0" err="1">
                <a:solidFill>
                  <a:srgbClr val="FF0000"/>
                </a:solidFill>
                <a:latin typeface="Times New Roman" panose="02020603050405020304" pitchFamily="18" charset="0"/>
                <a:cs typeface="Times New Roman" panose="02020603050405020304" pitchFamily="18" charset="0"/>
              </a:rPr>
              <a:t>Đoạn</a:t>
            </a:r>
            <a:r>
              <a:rPr lang="en-US" sz="3600" b="1" dirty="0">
                <a:solidFill>
                  <a:srgbClr val="FF0000"/>
                </a:solidFill>
                <a:latin typeface="Times New Roman" panose="02020603050405020304" pitchFamily="18" charset="0"/>
                <a:cs typeface="Times New Roman" panose="02020603050405020304" pitchFamily="18" charset="0"/>
              </a:rPr>
              <a:t> 1: </a:t>
            </a:r>
            <a:r>
              <a:rPr lang="en-US" sz="3600" b="1" dirty="0" err="1">
                <a:solidFill>
                  <a:srgbClr val="0000CC"/>
                </a:solidFill>
                <a:latin typeface="Times New Roman" panose="02020603050405020304" pitchFamily="18" charset="0"/>
                <a:cs typeface="Times New Roman" panose="02020603050405020304" pitchFamily="18" charset="0"/>
              </a:rPr>
              <a:t>Từ</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đầu</a:t>
            </a:r>
            <a:r>
              <a:rPr lang="en-US" sz="3600" b="1" dirty="0">
                <a:solidFill>
                  <a:srgbClr val="0000CC"/>
                </a:solidFill>
                <a:latin typeface="Times New Roman" panose="02020603050405020304" pitchFamily="18" charset="0"/>
                <a:cs typeface="Times New Roman" panose="02020603050405020304" pitchFamily="18" charset="0"/>
              </a:rPr>
              <a:t> ….. </a:t>
            </a:r>
            <a:r>
              <a:rPr lang="en-US" sz="3600" b="1" dirty="0" err="1">
                <a:solidFill>
                  <a:srgbClr val="0000CC"/>
                </a:solidFill>
                <a:latin typeface="Times New Roman" panose="02020603050405020304" pitchFamily="18" charset="0"/>
                <a:cs typeface="Times New Roman" panose="02020603050405020304" pitchFamily="18" charset="0"/>
              </a:rPr>
              <a:t>đến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thú</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vị</a:t>
            </a:r>
            <a:r>
              <a:rPr lang="en-US" sz="3600" b="1" dirty="0">
                <a:solidFill>
                  <a:srgbClr val="0000CC"/>
                </a:solidFill>
                <a:latin typeface="Times New Roman" panose="02020603050405020304" pitchFamily="18" charset="0"/>
                <a:cs typeface="Times New Roman" panose="02020603050405020304" pitchFamily="18" charset="0"/>
              </a:rPr>
              <a:t>.</a:t>
            </a:r>
            <a:endParaRPr lang="vi-VN" sz="3600" b="1" dirty="0">
              <a:solidFill>
                <a:srgbClr val="FF0000"/>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3043FA3C-B119-4648-9FB3-1B1A82CCCA2B}"/>
              </a:ext>
            </a:extLst>
          </p:cNvPr>
          <p:cNvSpPr txBox="1"/>
          <p:nvPr/>
        </p:nvSpPr>
        <p:spPr>
          <a:xfrm>
            <a:off x="790905" y="3133970"/>
            <a:ext cx="11082227" cy="1200329"/>
          </a:xfrm>
          <a:prstGeom prst="rect">
            <a:avLst/>
          </a:prstGeom>
          <a:noFill/>
        </p:spPr>
        <p:txBody>
          <a:bodyPr wrap="square" rtlCol="0">
            <a:spAutoFit/>
          </a:bodyPr>
          <a:lstStyle/>
          <a:p>
            <a:r>
              <a:rPr lang="en-US" sz="3600" b="1" dirty="0" err="1">
                <a:solidFill>
                  <a:srgbClr val="FF0000"/>
                </a:solidFill>
                <a:latin typeface="Times New Roman" panose="02020603050405020304" pitchFamily="18" charset="0"/>
                <a:cs typeface="Times New Roman" panose="02020603050405020304" pitchFamily="18" charset="0"/>
              </a:rPr>
              <a:t>Đoạn</a:t>
            </a:r>
            <a:r>
              <a:rPr lang="en-US" sz="3600" b="1" dirty="0">
                <a:solidFill>
                  <a:srgbClr val="FF0000"/>
                </a:solidFill>
                <a:latin typeface="Times New Roman" panose="02020603050405020304" pitchFamily="18" charset="0"/>
                <a:cs typeface="Times New Roman" panose="02020603050405020304" pitchFamily="18" charset="0"/>
              </a:rPr>
              <a:t> 2: </a:t>
            </a:r>
            <a:r>
              <a:rPr lang="vi-VN" sz="3600" b="1" dirty="0">
                <a:solidFill>
                  <a:srgbClr val="0000CC"/>
                </a:solidFill>
                <a:latin typeface="+mj-lt"/>
              </a:rPr>
              <a:t>Biển ở Trường Sa</a:t>
            </a:r>
            <a:r>
              <a:rPr lang="en-US" sz="3600" b="1" dirty="0">
                <a:solidFill>
                  <a:srgbClr val="0000CC"/>
                </a:solidFill>
                <a:latin typeface="+mj-lt"/>
              </a:rPr>
              <a:t> ….. </a:t>
            </a:r>
            <a:r>
              <a:rPr lang="en-US" sz="3600" b="1" dirty="0" err="1">
                <a:solidFill>
                  <a:srgbClr val="0000CC"/>
                </a:solidFill>
                <a:latin typeface="Times New Roman" panose="02020603050405020304" pitchFamily="18" charset="0"/>
                <a:cs typeface="Times New Roman" panose="02020603050405020304" pitchFamily="18" charset="0"/>
              </a:rPr>
              <a:t>đến</a:t>
            </a:r>
            <a:r>
              <a:rPr lang="en-US" sz="3600" b="1" dirty="0">
                <a:solidFill>
                  <a:srgbClr val="0000CC"/>
                </a:solidFill>
                <a:latin typeface="Times New Roman" panose="02020603050405020304" pitchFamily="18" charset="0"/>
                <a:cs typeface="Times New Roman" panose="02020603050405020304" pitchFamily="18" charset="0"/>
              </a:rPr>
              <a:t> </a:t>
            </a:r>
            <a:r>
              <a:rPr lang="vi-VN" sz="3600" b="1" dirty="0">
                <a:solidFill>
                  <a:srgbClr val="0000CC"/>
                </a:solidFill>
                <a:latin typeface="Times New Roman" panose="02020603050405020304" pitchFamily="18" charset="0"/>
                <a:cs typeface="Times New Roman" panose="02020603050405020304" pitchFamily="18" charset="0"/>
              </a:rPr>
              <a:t>trong truyện cổ tích.</a:t>
            </a:r>
          </a:p>
          <a:p>
            <a:r>
              <a:rPr lang="en-US" sz="3600" b="1" dirty="0">
                <a:solidFill>
                  <a:srgbClr val="0000CC"/>
                </a:solidFill>
                <a:latin typeface="+mj-lt"/>
              </a:rPr>
              <a:t> </a:t>
            </a:r>
            <a:r>
              <a:rPr lang="en-US" sz="3600" b="1" dirty="0">
                <a:solidFill>
                  <a:srgbClr val="0000CC"/>
                </a:solidFill>
                <a:latin typeface="+mj-lt"/>
                <a:cs typeface="Times New Roman" panose="02020603050405020304" pitchFamily="18" charset="0"/>
              </a:rPr>
              <a:t>  </a:t>
            </a:r>
            <a:endParaRPr lang="vi-VN" sz="3600" b="1" dirty="0">
              <a:solidFill>
                <a:srgbClr val="0000CC"/>
              </a:solidFill>
              <a:latin typeface="+mj-lt"/>
              <a:cs typeface="Times New Roman" panose="02020603050405020304" pitchFamily="18" charset="0"/>
            </a:endParaRPr>
          </a:p>
        </p:txBody>
      </p:sp>
      <p:sp>
        <p:nvSpPr>
          <p:cNvPr id="8" name="TextBox 7">
            <a:extLst>
              <a:ext uri="{FF2B5EF4-FFF2-40B4-BE49-F238E27FC236}">
                <a16:creationId xmlns:a16="http://schemas.microsoft.com/office/drawing/2014/main" id="{D60C118A-10EF-41E1-8756-9AB836E55ED2}"/>
              </a:ext>
            </a:extLst>
          </p:cNvPr>
          <p:cNvSpPr txBox="1"/>
          <p:nvPr/>
        </p:nvSpPr>
        <p:spPr>
          <a:xfrm>
            <a:off x="790904" y="4285176"/>
            <a:ext cx="10603927" cy="646331"/>
          </a:xfrm>
          <a:prstGeom prst="rect">
            <a:avLst/>
          </a:prstGeom>
          <a:noFill/>
        </p:spPr>
        <p:txBody>
          <a:bodyPr wrap="square" rtlCol="0">
            <a:spAutoFit/>
          </a:bodyPr>
          <a:lstStyle/>
          <a:p>
            <a:r>
              <a:rPr lang="en-US" sz="3600" b="1" dirty="0" err="1">
                <a:solidFill>
                  <a:srgbClr val="FF0000"/>
                </a:solidFill>
                <a:latin typeface="Times New Roman" panose="02020603050405020304" pitchFamily="18" charset="0"/>
                <a:cs typeface="Times New Roman" panose="02020603050405020304" pitchFamily="18" charset="0"/>
              </a:rPr>
              <a:t>Đoạn</a:t>
            </a:r>
            <a:r>
              <a:rPr lang="en-US" sz="3600" b="1" dirty="0">
                <a:solidFill>
                  <a:srgbClr val="FF0000"/>
                </a:solidFill>
                <a:latin typeface="Times New Roman" panose="02020603050405020304" pitchFamily="18" charset="0"/>
                <a:cs typeface="Times New Roman" panose="02020603050405020304" pitchFamily="18" charset="0"/>
              </a:rPr>
              <a:t> 3: </a:t>
            </a:r>
            <a:r>
              <a:rPr lang="en-US" sz="3600" b="1" dirty="0" err="1">
                <a:solidFill>
                  <a:srgbClr val="0000CC"/>
                </a:solidFill>
                <a:latin typeface="Times New Roman" panose="02020603050405020304" pitchFamily="18" charset="0"/>
                <a:cs typeface="Times New Roman" panose="02020603050405020304" pitchFamily="18" charset="0"/>
              </a:rPr>
              <a:t>Đoạn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còn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lại</a:t>
            </a:r>
            <a:r>
              <a:rPr lang="en-US" sz="3600" b="1" dirty="0">
                <a:solidFill>
                  <a:srgbClr val="0000CC"/>
                </a:solidFill>
                <a:latin typeface="Times New Roman" panose="02020603050405020304" pitchFamily="18" charset="0"/>
                <a:cs typeface="Times New Roman" panose="02020603050405020304" pitchFamily="18" charset="0"/>
              </a:rPr>
              <a:t>.</a:t>
            </a:r>
            <a:r>
              <a:rPr lang="en-US" sz="3600" b="1" dirty="0">
                <a:solidFill>
                  <a:srgbClr val="FF0000"/>
                </a:solidFill>
                <a:latin typeface="Times New Roman" panose="02020603050405020304" pitchFamily="18" charset="0"/>
                <a:cs typeface="Times New Roman" panose="02020603050405020304" pitchFamily="18" charset="0"/>
              </a:rPr>
              <a:t> </a:t>
            </a:r>
            <a:endParaRPr lang="vi-VN" sz="3600" b="1" dirty="0">
              <a:solidFill>
                <a:srgbClr val="FF0000"/>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6C32F74E-C9E6-477B-96B0-32E1FEC75E95}"/>
              </a:ext>
            </a:extLst>
          </p:cNvPr>
          <p:cNvSpPr txBox="1"/>
          <p:nvPr/>
        </p:nvSpPr>
        <p:spPr>
          <a:xfrm>
            <a:off x="1364105" y="6265889"/>
            <a:ext cx="1843790" cy="464695"/>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1801358139"/>
      </p:ext>
    </p:extLst>
  </p:cSld>
  <p:clrMapOvr>
    <a:masterClrMapping/>
  </p:clrMapOvr>
  <p:transition spd="slow">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3DB0D57-E4C1-4E80-8664-1A0205E2CF88}"/>
              </a:ext>
            </a:extLst>
          </p:cNvPr>
          <p:cNvSpPr txBox="1"/>
          <p:nvPr/>
        </p:nvSpPr>
        <p:spPr>
          <a:xfrm>
            <a:off x="1074703" y="641759"/>
            <a:ext cx="10629618" cy="6258445"/>
          </a:xfrm>
          <a:prstGeom prst="rect">
            <a:avLst/>
          </a:prstGeom>
          <a:noFill/>
        </p:spPr>
        <p:txBody>
          <a:bodyPr wrap="square" rtlCol="0">
            <a:spAutoFit/>
          </a:bodyPr>
          <a:lstStyle/>
          <a:p>
            <a:pPr indent="274320" algn="just">
              <a:lnSpc>
                <a:spcPct val="120000"/>
              </a:lnSpc>
            </a:pP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Nhắc đến Trường Sa, ngoài các đảo, người ta nhắc đến biển. Mà biển thì có muôn vàn điều kì thú. Thám hiểm đáy biển ở Trường Sa của nước ta sẽ thấy bao nhiều thú vị.</a:t>
            </a:r>
          </a:p>
          <a:p>
            <a:pPr indent="274320" algn="just">
              <a:lnSpc>
                <a:spcPct val="120000"/>
              </a:lnSpc>
            </a:pP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Biển ở Trường Sa có những loài cá đẹp rực rỡ và lạ mắt. Từng đàn cá đủ màu sắc, dày đặc đến hàng trăm con tạo nên một tấm thảm hoa di động. Những vỉa san hô chạy dài từ chân mỗi đảo xuống sâu dần dưới đáy biển. San hô làm cho đáy biển trông như một bức tranh khổng lồ, đẹp như những tòa lâu đài trong truyện cổ tích.</a:t>
            </a:r>
          </a:p>
          <a:p>
            <a:pPr indent="274320" algn="just">
              <a:lnSpc>
                <a:spcPct val="120000"/>
              </a:lnSpc>
            </a:pPr>
            <a:endParaRPr lang="vi-VN" sz="2400" dirty="0">
              <a:latin typeface="Times New Roman" panose="02020603050405020304" pitchFamily="18" charset="0"/>
              <a:cs typeface="Times New Roman" panose="02020603050405020304" pitchFamily="18" charset="0"/>
            </a:endParaRPr>
          </a:p>
          <a:p>
            <a:pPr indent="274320" algn="just">
              <a:lnSpc>
                <a:spcPct val="120000"/>
              </a:lnSpc>
            </a:pPr>
            <a:endParaRPr lang="vi-VN" sz="2400" dirty="0">
              <a:latin typeface="Times New Roman" panose="02020603050405020304" pitchFamily="18" charset="0"/>
              <a:cs typeface="Times New Roman" panose="02020603050405020304" pitchFamily="18" charset="0"/>
            </a:endParaRPr>
          </a:p>
          <a:p>
            <a:pPr indent="274320" algn="just">
              <a:lnSpc>
                <a:spcPct val="120000"/>
              </a:lnSpc>
            </a:pPr>
            <a:endParaRPr lang="vi-VN" sz="2400" dirty="0">
              <a:latin typeface="Times New Roman" panose="02020603050405020304" pitchFamily="18" charset="0"/>
              <a:cs typeface="Times New Roman" panose="02020603050405020304" pitchFamily="18" charset="0"/>
            </a:endParaRPr>
          </a:p>
          <a:p>
            <a:pPr indent="274320" algn="just">
              <a:lnSpc>
                <a:spcPct val="120000"/>
              </a:lnSpc>
            </a:pPr>
            <a:endParaRPr lang="vi-VN" sz="2400" dirty="0">
              <a:latin typeface="Times New Roman" panose="02020603050405020304" pitchFamily="18" charset="0"/>
              <a:cs typeface="Times New Roman" panose="02020603050405020304" pitchFamily="18" charset="0"/>
            </a:endParaRPr>
          </a:p>
          <a:p>
            <a:pPr indent="274320" algn="just">
              <a:lnSpc>
                <a:spcPct val="120000"/>
              </a:lnSpc>
            </a:pP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Trường Sa là vùng biển thân yêu của Tổ quốc, có cảnh đẹp kì thú và hàng nghìn loài vật sống dưới biển.</a:t>
            </a:r>
          </a:p>
          <a:p>
            <a:pPr indent="274320" algn="r">
              <a:lnSpc>
                <a:spcPct val="120000"/>
              </a:lnSpc>
            </a:pPr>
            <a:r>
              <a:rPr lang="vi-VN" sz="2400" dirty="0">
                <a:latin typeface="Times New Roman" panose="02020603050405020304" pitchFamily="18" charset="0"/>
                <a:cs typeface="Times New Roman" panose="02020603050405020304" pitchFamily="18" charset="0"/>
              </a:rPr>
              <a:t>(</a:t>
            </a:r>
            <a:r>
              <a:rPr lang="vi-VN" sz="2400" i="1" dirty="0">
                <a:latin typeface="Times New Roman" panose="02020603050405020304" pitchFamily="18" charset="0"/>
                <a:cs typeface="Times New Roman" panose="02020603050405020304" pitchFamily="18" charset="0"/>
              </a:rPr>
              <a:t>Theo </a:t>
            </a:r>
            <a:r>
              <a:rPr lang="vi-VN" sz="2400" dirty="0">
                <a:latin typeface="Times New Roman" panose="02020603050405020304" pitchFamily="18" charset="0"/>
                <a:cs typeface="Times New Roman" panose="02020603050405020304" pitchFamily="18" charset="0"/>
              </a:rPr>
              <a:t>Nguyễn Xuân Thủy)</a:t>
            </a:r>
            <a:endParaRPr lang="vi-VN" sz="2400" dirty="0">
              <a:solidFill>
                <a:schemeClr val="accent2"/>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9DC896DB-F00F-4B35-AA0E-25BACE8F3BB7}"/>
              </a:ext>
            </a:extLst>
          </p:cNvPr>
          <p:cNvSpPr txBox="1"/>
          <p:nvPr/>
        </p:nvSpPr>
        <p:spPr>
          <a:xfrm>
            <a:off x="2116650" y="127921"/>
            <a:ext cx="8071243" cy="523220"/>
          </a:xfrm>
          <a:prstGeom prst="rect">
            <a:avLst/>
          </a:prstGeom>
          <a:noFill/>
        </p:spPr>
        <p:txBody>
          <a:bodyPr wrap="square" rtlCol="0">
            <a:spAutoFit/>
          </a:bodyPr>
          <a:lstStyle/>
          <a:p>
            <a:pPr algn="ctr"/>
            <a:r>
              <a:rPr lang="vi-VN" sz="2800" b="1" dirty="0">
                <a:solidFill>
                  <a:srgbClr val="FF0000"/>
                </a:solidFill>
                <a:latin typeface="+mj-lt"/>
              </a:rPr>
              <a:t>KHÁM PHÁ ĐÁY BIỂN Ở TRƯỜNG SA</a:t>
            </a:r>
            <a:endParaRPr lang="en-US" sz="2800" b="1" dirty="0">
              <a:solidFill>
                <a:srgbClr val="FF0000"/>
              </a:solidFill>
              <a:latin typeface="+mj-lt"/>
            </a:endParaRPr>
          </a:p>
        </p:txBody>
      </p:sp>
      <p:pic>
        <p:nvPicPr>
          <p:cNvPr id="17" name="Picture 16">
            <a:extLst>
              <a:ext uri="{FF2B5EF4-FFF2-40B4-BE49-F238E27FC236}">
                <a16:creationId xmlns:a16="http://schemas.microsoft.com/office/drawing/2014/main" id="{2FE1BFBC-2719-4008-A486-E912F2CFABF1}"/>
              </a:ext>
            </a:extLst>
          </p:cNvPr>
          <p:cNvPicPr>
            <a:picLocks noChangeAspect="1"/>
          </p:cNvPicPr>
          <p:nvPr/>
        </p:nvPicPr>
        <p:blipFill rotWithShape="1">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25000"/>
                    </a14:imgEffect>
                    <a14:imgEffect>
                      <a14:saturation sat="300000"/>
                    </a14:imgEffect>
                  </a14:imgLayer>
                </a14:imgProps>
              </a:ext>
            </a:extLst>
          </a:blip>
          <a:srcRect l="23875" t="32810" b="15124"/>
          <a:stretch/>
        </p:blipFill>
        <p:spPr>
          <a:xfrm>
            <a:off x="1120070" y="3790769"/>
            <a:ext cx="10753063" cy="1720844"/>
          </a:xfrm>
          <a:prstGeom prst="rect">
            <a:avLst/>
          </a:prstGeom>
          <a:ln>
            <a:noFill/>
          </a:ln>
          <a:effectLst>
            <a:softEdge rad="112500"/>
          </a:effectLst>
        </p:spPr>
      </p:pic>
      <p:sp>
        <p:nvSpPr>
          <p:cNvPr id="3" name="Oval 2">
            <a:extLst>
              <a:ext uri="{FF2B5EF4-FFF2-40B4-BE49-F238E27FC236}">
                <a16:creationId xmlns:a16="http://schemas.microsoft.com/office/drawing/2014/main" id="{86F339D4-D32A-480C-8929-35436417FC25}"/>
              </a:ext>
            </a:extLst>
          </p:cNvPr>
          <p:cNvSpPr/>
          <p:nvPr/>
        </p:nvSpPr>
        <p:spPr>
          <a:xfrm>
            <a:off x="925985" y="624977"/>
            <a:ext cx="593327" cy="523220"/>
          </a:xfrm>
          <a:prstGeom prst="ellipse">
            <a:avLst/>
          </a:prstGeom>
          <a:solidFill>
            <a:srgbClr val="00B0F0"/>
          </a:solid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1</a:t>
            </a:r>
            <a:endParaRPr lang="vi-VN" sz="2800" b="1" dirty="0">
              <a:latin typeface="Times New Roman" panose="02020603050405020304" pitchFamily="18" charset="0"/>
              <a:cs typeface="Times New Roman" panose="02020603050405020304" pitchFamily="18" charset="0"/>
            </a:endParaRPr>
          </a:p>
        </p:txBody>
      </p:sp>
      <p:sp>
        <p:nvSpPr>
          <p:cNvPr id="9" name="Oval 8">
            <a:extLst>
              <a:ext uri="{FF2B5EF4-FFF2-40B4-BE49-F238E27FC236}">
                <a16:creationId xmlns:a16="http://schemas.microsoft.com/office/drawing/2014/main" id="{859A0DC9-88DB-47DE-8B1D-1C4BC5B7A1E8}"/>
              </a:ext>
            </a:extLst>
          </p:cNvPr>
          <p:cNvSpPr/>
          <p:nvPr/>
        </p:nvSpPr>
        <p:spPr>
          <a:xfrm>
            <a:off x="940054" y="1954654"/>
            <a:ext cx="593327" cy="523220"/>
          </a:xfrm>
          <a:prstGeom prst="ellipse">
            <a:avLst/>
          </a:prstGeom>
          <a:solidFill>
            <a:srgbClr val="00B0F0"/>
          </a:solid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2</a:t>
            </a:r>
            <a:endParaRPr lang="vi-VN" sz="2800" b="1" dirty="0">
              <a:latin typeface="Times New Roman" panose="02020603050405020304" pitchFamily="18" charset="0"/>
              <a:cs typeface="Times New Roman" panose="02020603050405020304" pitchFamily="18" charset="0"/>
            </a:endParaRPr>
          </a:p>
        </p:txBody>
      </p:sp>
      <p:sp>
        <p:nvSpPr>
          <p:cNvPr id="10" name="Oval 9">
            <a:extLst>
              <a:ext uri="{FF2B5EF4-FFF2-40B4-BE49-F238E27FC236}">
                <a16:creationId xmlns:a16="http://schemas.microsoft.com/office/drawing/2014/main" id="{83A3EE2B-09DA-476E-B32A-5A2B33F50A6F}"/>
              </a:ext>
            </a:extLst>
          </p:cNvPr>
          <p:cNvSpPr/>
          <p:nvPr/>
        </p:nvSpPr>
        <p:spPr>
          <a:xfrm>
            <a:off x="940055" y="5435146"/>
            <a:ext cx="593327" cy="523220"/>
          </a:xfrm>
          <a:prstGeom prst="ellipse">
            <a:avLst/>
          </a:prstGeom>
          <a:solidFill>
            <a:srgbClr val="00B0F0"/>
          </a:solid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3</a:t>
            </a:r>
            <a:endParaRPr lang="vi-VN" sz="2800" b="1"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5A5DC28D-0559-4FDD-9139-D110C08893A0}"/>
              </a:ext>
            </a:extLst>
          </p:cNvPr>
          <p:cNvSpPr txBox="1"/>
          <p:nvPr/>
        </p:nvSpPr>
        <p:spPr>
          <a:xfrm>
            <a:off x="1120070" y="6377875"/>
            <a:ext cx="1531690" cy="352203"/>
          </a:xfrm>
          <a:prstGeom prst="rect">
            <a:avLst/>
          </a:prstGeom>
          <a:solidFill>
            <a:schemeClr val="bg1"/>
          </a:solidFill>
        </p:spPr>
        <p:txBody>
          <a:bodyPr wrap="square" rtlCol="0">
            <a:spAutoFit/>
          </a:bodyPr>
          <a:lstStyle/>
          <a:p>
            <a:endParaRPr lang="en-US" dirty="0">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970458893"/>
      </p:ext>
    </p:extLst>
  </p:cSld>
  <p:clrMapOvr>
    <a:masterClrMapping/>
  </p:clrMapOvr>
  <p:transition spd="slow">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par>
                                <p:cTn id="11" presetID="16" presetClass="entr" presetSubtype="21"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barn(inVertical)">
                                      <p:cBhvr>
                                        <p:cTn id="13" dur="50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arn(inVertical)">
                                      <p:cBhvr>
                                        <p:cTn id="18" dur="500"/>
                                        <p:tgtEl>
                                          <p:spTgt spid="3"/>
                                        </p:tgtEl>
                                      </p:cBhvr>
                                    </p:animEffect>
                                  </p:childTnLst>
                                </p:cTn>
                              </p:par>
                            </p:childTnLst>
                          </p:cTn>
                        </p:par>
                        <p:par>
                          <p:cTn id="19" fill="hold">
                            <p:stCondLst>
                              <p:cond delay="500"/>
                            </p:stCondLst>
                            <p:childTnLst>
                              <p:par>
                                <p:cTn id="20" presetID="16" presetClass="entr" presetSubtype="2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par>
                          <p:cTn id="23" fill="hold">
                            <p:stCondLst>
                              <p:cond delay="1000"/>
                            </p:stCondLst>
                            <p:childTnLst>
                              <p:par>
                                <p:cTn id="24" presetID="16" presetClass="entr" presetSubtype="21"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barn(inVertical)">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3" grpId="0" animBg="1"/>
      <p:bldP spid="9" grpId="0" animBg="1"/>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8502283"/>
      </p:ext>
    </p:extLst>
  </p:cSld>
  <p:clrMapOvr>
    <a:masterClrMapping/>
  </p:clrMapOvr>
  <p:transition spd="slow">
    <p:cover dir="rd"/>
  </p:transition>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73F8B23-4EA0-4CFA-8851-8CB5E1D25F08}"/>
              </a:ext>
            </a:extLst>
          </p:cNvPr>
          <p:cNvSpPr txBox="1"/>
          <p:nvPr/>
        </p:nvSpPr>
        <p:spPr>
          <a:xfrm>
            <a:off x="1364105" y="6265889"/>
            <a:ext cx="1843790" cy="464695"/>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2368014376"/>
      </p:ext>
    </p:extLst>
  </p:cSld>
  <p:clrMapOvr>
    <a:masterClrMapping/>
  </p:clrMapOvr>
  <p:transition spd="slow">
    <p:cover dir="rd"/>
  </p:transition>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3DB0D57-E4C1-4E80-8664-1A0205E2CF88}"/>
              </a:ext>
            </a:extLst>
          </p:cNvPr>
          <p:cNvSpPr txBox="1"/>
          <p:nvPr/>
        </p:nvSpPr>
        <p:spPr>
          <a:xfrm>
            <a:off x="1074703" y="641759"/>
            <a:ext cx="10629618" cy="6258445"/>
          </a:xfrm>
          <a:prstGeom prst="rect">
            <a:avLst/>
          </a:prstGeom>
          <a:noFill/>
        </p:spPr>
        <p:txBody>
          <a:bodyPr wrap="square" rtlCol="0">
            <a:spAutoFit/>
          </a:bodyPr>
          <a:lstStyle/>
          <a:p>
            <a:pPr indent="274320" algn="just">
              <a:lnSpc>
                <a:spcPct val="120000"/>
              </a:lnSpc>
            </a:pP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Nhắc đến Trường Sa, ngoài các đảo, người ta nhắc đến biển. Mà biển thì có muôn vàn điều kì thú. Thám hiểm đáy biển ở Trường Sa của nước ta sẽ thấy bao nhiều thú vị.</a:t>
            </a:r>
          </a:p>
          <a:p>
            <a:pPr indent="274320" algn="just">
              <a:lnSpc>
                <a:spcPct val="120000"/>
              </a:lnSpc>
            </a:pP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Biển ở Trường Sa có những loài cá đẹp rực rỡ và lạ mắt. Từng đàn cá đủ màu sắc, dày đặc đến hàng trăm con tạo nên một tấm thảm hoa di động. Những vỉa san hô chạy dài từ chân mỗi đảo xuống sâu dần dưới đáy biển. San hô làm cho đáy biển trông như một bức tranh khổng lồ, đẹp như những tòa lâu đài trong truyện cổ tích.</a:t>
            </a:r>
          </a:p>
          <a:p>
            <a:pPr indent="274320" algn="just">
              <a:lnSpc>
                <a:spcPct val="120000"/>
              </a:lnSpc>
            </a:pPr>
            <a:endParaRPr lang="vi-VN" sz="2400" dirty="0">
              <a:latin typeface="Times New Roman" panose="02020603050405020304" pitchFamily="18" charset="0"/>
              <a:cs typeface="Times New Roman" panose="02020603050405020304" pitchFamily="18" charset="0"/>
            </a:endParaRPr>
          </a:p>
          <a:p>
            <a:pPr indent="274320" algn="just">
              <a:lnSpc>
                <a:spcPct val="120000"/>
              </a:lnSpc>
            </a:pPr>
            <a:endParaRPr lang="vi-VN" sz="2400" dirty="0">
              <a:latin typeface="Times New Roman" panose="02020603050405020304" pitchFamily="18" charset="0"/>
              <a:cs typeface="Times New Roman" panose="02020603050405020304" pitchFamily="18" charset="0"/>
            </a:endParaRPr>
          </a:p>
          <a:p>
            <a:pPr indent="274320" algn="just">
              <a:lnSpc>
                <a:spcPct val="120000"/>
              </a:lnSpc>
            </a:pPr>
            <a:endParaRPr lang="vi-VN" sz="2400" dirty="0">
              <a:latin typeface="Times New Roman" panose="02020603050405020304" pitchFamily="18" charset="0"/>
              <a:cs typeface="Times New Roman" panose="02020603050405020304" pitchFamily="18" charset="0"/>
            </a:endParaRPr>
          </a:p>
          <a:p>
            <a:pPr indent="274320" algn="just">
              <a:lnSpc>
                <a:spcPct val="120000"/>
              </a:lnSpc>
            </a:pPr>
            <a:endParaRPr lang="vi-VN" sz="2400" dirty="0">
              <a:latin typeface="Times New Roman" panose="02020603050405020304" pitchFamily="18" charset="0"/>
              <a:cs typeface="Times New Roman" panose="02020603050405020304" pitchFamily="18" charset="0"/>
            </a:endParaRPr>
          </a:p>
          <a:p>
            <a:pPr indent="274320" algn="just">
              <a:lnSpc>
                <a:spcPct val="120000"/>
              </a:lnSpc>
            </a:pP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Trường Sa là vùng biển thân yêu của Tổ quốc, có cảnh đẹp kì thú và hàng nghìn loài vật sống dưới biển.</a:t>
            </a:r>
          </a:p>
          <a:p>
            <a:pPr indent="274320" algn="r">
              <a:lnSpc>
                <a:spcPct val="120000"/>
              </a:lnSpc>
            </a:pPr>
            <a:r>
              <a:rPr lang="vi-VN" sz="2400" dirty="0">
                <a:latin typeface="Times New Roman" panose="02020603050405020304" pitchFamily="18" charset="0"/>
                <a:cs typeface="Times New Roman" panose="02020603050405020304" pitchFamily="18" charset="0"/>
              </a:rPr>
              <a:t>(</a:t>
            </a:r>
            <a:r>
              <a:rPr lang="vi-VN" sz="2400" i="1" dirty="0">
                <a:latin typeface="Times New Roman" panose="02020603050405020304" pitchFamily="18" charset="0"/>
                <a:cs typeface="Times New Roman" panose="02020603050405020304" pitchFamily="18" charset="0"/>
              </a:rPr>
              <a:t>Theo </a:t>
            </a:r>
            <a:r>
              <a:rPr lang="vi-VN" sz="2400" dirty="0">
                <a:latin typeface="Times New Roman" panose="02020603050405020304" pitchFamily="18" charset="0"/>
                <a:cs typeface="Times New Roman" panose="02020603050405020304" pitchFamily="18" charset="0"/>
              </a:rPr>
              <a:t>Nguyễn Xuân Thủy)</a:t>
            </a:r>
            <a:endParaRPr lang="vi-VN" sz="2400" dirty="0">
              <a:solidFill>
                <a:schemeClr val="accent2"/>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9DC896DB-F00F-4B35-AA0E-25BACE8F3BB7}"/>
              </a:ext>
            </a:extLst>
          </p:cNvPr>
          <p:cNvSpPr txBox="1"/>
          <p:nvPr/>
        </p:nvSpPr>
        <p:spPr>
          <a:xfrm>
            <a:off x="2116650" y="127921"/>
            <a:ext cx="8071243" cy="523220"/>
          </a:xfrm>
          <a:prstGeom prst="rect">
            <a:avLst/>
          </a:prstGeom>
          <a:noFill/>
        </p:spPr>
        <p:txBody>
          <a:bodyPr wrap="square" rtlCol="0">
            <a:spAutoFit/>
          </a:bodyPr>
          <a:lstStyle/>
          <a:p>
            <a:pPr algn="ctr"/>
            <a:r>
              <a:rPr lang="vi-VN" sz="2800" b="1" dirty="0">
                <a:solidFill>
                  <a:srgbClr val="FF0000"/>
                </a:solidFill>
                <a:latin typeface="+mj-lt"/>
              </a:rPr>
              <a:t>KHÁM PHÁ ĐÁY BIỂN Ở TRƯỜNG SA</a:t>
            </a:r>
            <a:endParaRPr lang="en-US" sz="2800" b="1" dirty="0">
              <a:solidFill>
                <a:srgbClr val="FF0000"/>
              </a:solidFill>
              <a:latin typeface="+mj-lt"/>
            </a:endParaRPr>
          </a:p>
        </p:txBody>
      </p:sp>
      <p:pic>
        <p:nvPicPr>
          <p:cNvPr id="17" name="Picture 16">
            <a:extLst>
              <a:ext uri="{FF2B5EF4-FFF2-40B4-BE49-F238E27FC236}">
                <a16:creationId xmlns:a16="http://schemas.microsoft.com/office/drawing/2014/main" id="{2FE1BFBC-2719-4008-A486-E912F2CFABF1}"/>
              </a:ext>
            </a:extLst>
          </p:cNvPr>
          <p:cNvPicPr>
            <a:picLocks noChangeAspect="1"/>
          </p:cNvPicPr>
          <p:nvPr/>
        </p:nvPicPr>
        <p:blipFill rotWithShape="1">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25000"/>
                    </a14:imgEffect>
                    <a14:imgEffect>
                      <a14:saturation sat="300000"/>
                    </a14:imgEffect>
                  </a14:imgLayer>
                </a14:imgProps>
              </a:ext>
            </a:extLst>
          </a:blip>
          <a:srcRect l="23875" t="32810" b="15124"/>
          <a:stretch/>
        </p:blipFill>
        <p:spPr>
          <a:xfrm>
            <a:off x="1120070" y="3790769"/>
            <a:ext cx="10753063" cy="1720844"/>
          </a:xfrm>
          <a:prstGeom prst="rect">
            <a:avLst/>
          </a:prstGeom>
          <a:ln>
            <a:noFill/>
          </a:ln>
          <a:effectLst>
            <a:softEdge rad="112500"/>
          </a:effectLst>
        </p:spPr>
      </p:pic>
      <p:sp>
        <p:nvSpPr>
          <p:cNvPr id="3" name="Oval 2">
            <a:extLst>
              <a:ext uri="{FF2B5EF4-FFF2-40B4-BE49-F238E27FC236}">
                <a16:creationId xmlns:a16="http://schemas.microsoft.com/office/drawing/2014/main" id="{86F339D4-D32A-480C-8929-35436417FC25}"/>
              </a:ext>
            </a:extLst>
          </p:cNvPr>
          <p:cNvSpPr/>
          <p:nvPr/>
        </p:nvSpPr>
        <p:spPr>
          <a:xfrm>
            <a:off x="925985" y="624977"/>
            <a:ext cx="593327" cy="523220"/>
          </a:xfrm>
          <a:prstGeom prst="ellipse">
            <a:avLst/>
          </a:prstGeom>
          <a:solidFill>
            <a:srgbClr val="00B0F0"/>
          </a:solid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1</a:t>
            </a:r>
            <a:endParaRPr lang="vi-VN" sz="2800" b="1" dirty="0">
              <a:latin typeface="Times New Roman" panose="02020603050405020304" pitchFamily="18" charset="0"/>
              <a:cs typeface="Times New Roman" panose="02020603050405020304" pitchFamily="18" charset="0"/>
            </a:endParaRPr>
          </a:p>
        </p:txBody>
      </p:sp>
      <p:sp>
        <p:nvSpPr>
          <p:cNvPr id="9" name="Oval 8">
            <a:extLst>
              <a:ext uri="{FF2B5EF4-FFF2-40B4-BE49-F238E27FC236}">
                <a16:creationId xmlns:a16="http://schemas.microsoft.com/office/drawing/2014/main" id="{859A0DC9-88DB-47DE-8B1D-1C4BC5B7A1E8}"/>
              </a:ext>
            </a:extLst>
          </p:cNvPr>
          <p:cNvSpPr/>
          <p:nvPr/>
        </p:nvSpPr>
        <p:spPr>
          <a:xfrm>
            <a:off x="940054" y="1954654"/>
            <a:ext cx="593327" cy="523220"/>
          </a:xfrm>
          <a:prstGeom prst="ellipse">
            <a:avLst/>
          </a:prstGeom>
          <a:solidFill>
            <a:srgbClr val="00B0F0"/>
          </a:solid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2</a:t>
            </a:r>
            <a:endParaRPr lang="vi-VN" sz="2800" b="1" dirty="0">
              <a:latin typeface="Times New Roman" panose="02020603050405020304" pitchFamily="18" charset="0"/>
              <a:cs typeface="Times New Roman" panose="02020603050405020304" pitchFamily="18" charset="0"/>
            </a:endParaRPr>
          </a:p>
        </p:txBody>
      </p:sp>
      <p:sp>
        <p:nvSpPr>
          <p:cNvPr id="10" name="Oval 9">
            <a:extLst>
              <a:ext uri="{FF2B5EF4-FFF2-40B4-BE49-F238E27FC236}">
                <a16:creationId xmlns:a16="http://schemas.microsoft.com/office/drawing/2014/main" id="{83A3EE2B-09DA-476E-B32A-5A2B33F50A6F}"/>
              </a:ext>
            </a:extLst>
          </p:cNvPr>
          <p:cNvSpPr/>
          <p:nvPr/>
        </p:nvSpPr>
        <p:spPr>
          <a:xfrm>
            <a:off x="940055" y="5435146"/>
            <a:ext cx="593327" cy="523220"/>
          </a:xfrm>
          <a:prstGeom prst="ellipse">
            <a:avLst/>
          </a:prstGeom>
          <a:solidFill>
            <a:srgbClr val="00B0F0"/>
          </a:solid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3</a:t>
            </a:r>
            <a:endParaRPr lang="vi-VN" sz="2800" b="1"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B049A560-5F24-45BC-9255-44A502AA4EB6}"/>
              </a:ext>
            </a:extLst>
          </p:cNvPr>
          <p:cNvSpPr txBox="1"/>
          <p:nvPr/>
        </p:nvSpPr>
        <p:spPr>
          <a:xfrm>
            <a:off x="1120070" y="6360747"/>
            <a:ext cx="1843790" cy="369332"/>
          </a:xfrm>
          <a:prstGeom prst="rect">
            <a:avLst/>
          </a:prstGeom>
          <a:solidFill>
            <a:schemeClr val="bg1"/>
          </a:solidFill>
        </p:spPr>
        <p:txBody>
          <a:bodyPr wrap="square" rtlCol="0">
            <a:spAutoFit/>
          </a:bodyPr>
          <a:lstStyle/>
          <a:p>
            <a:endParaRPr lang="en-US" dirty="0">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890691823"/>
      </p:ext>
    </p:extLst>
  </p:cSld>
  <p:clrMapOvr>
    <a:masterClrMapping/>
  </p:clrMapOvr>
  <p:transition spd="slow">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par>
                                <p:cTn id="11" presetID="16" presetClass="entr" presetSubtype="21"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barn(inVertical)">
                                      <p:cBhvr>
                                        <p:cTn id="13" dur="500"/>
                                        <p:tgtEl>
                                          <p:spTgt spid="17"/>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barn(inVertical)">
                                      <p:cBhvr>
                                        <p:cTn id="16" dur="500"/>
                                        <p:tgtEl>
                                          <p:spTgt spid="3"/>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inVertical)">
                                      <p:cBhvr>
                                        <p:cTn id="19" dur="500"/>
                                        <p:tgtEl>
                                          <p:spTgt spid="9"/>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3" grpId="0" animBg="1"/>
      <p:bldP spid="9" grpId="0" animBg="1"/>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3DB0D57-E4C1-4E80-8664-1A0205E2CF88}"/>
              </a:ext>
            </a:extLst>
          </p:cNvPr>
          <p:cNvSpPr txBox="1"/>
          <p:nvPr/>
        </p:nvSpPr>
        <p:spPr>
          <a:xfrm>
            <a:off x="1060757" y="1938442"/>
            <a:ext cx="10393306" cy="3327514"/>
          </a:xfrm>
          <a:prstGeom prst="rect">
            <a:avLst/>
          </a:prstGeom>
          <a:noFill/>
        </p:spPr>
        <p:txBody>
          <a:bodyPr wrap="square" rtlCol="0">
            <a:spAutoFit/>
          </a:bodyPr>
          <a:lstStyle/>
          <a:p>
            <a:pPr indent="274320" algn="just">
              <a:lnSpc>
                <a:spcPct val="150000"/>
              </a:lnSpc>
            </a:pPr>
            <a:r>
              <a:rPr lang="vi-VN" sz="3600" b="1" dirty="0">
                <a:solidFill>
                  <a:srgbClr val="0000CC"/>
                </a:solidFill>
                <a:latin typeface="+mj-lt"/>
              </a:rPr>
              <a:t>muôn vàn</a:t>
            </a:r>
            <a:r>
              <a:rPr lang="en-US" sz="3600" b="1" dirty="0">
                <a:solidFill>
                  <a:srgbClr val="0000CC"/>
                </a:solidFill>
                <a:latin typeface="+mj-lt"/>
              </a:rPr>
              <a:t>               </a:t>
            </a:r>
            <a:r>
              <a:rPr lang="vi-VN" sz="3600" b="1" dirty="0">
                <a:solidFill>
                  <a:srgbClr val="0000CC"/>
                </a:solidFill>
                <a:latin typeface="+mj-lt"/>
              </a:rPr>
              <a:t> kì thú </a:t>
            </a:r>
            <a:r>
              <a:rPr lang="en-US" sz="3600" b="1" dirty="0">
                <a:solidFill>
                  <a:srgbClr val="0000CC"/>
                </a:solidFill>
                <a:latin typeface="+mj-lt"/>
              </a:rPr>
              <a:t>                         </a:t>
            </a:r>
            <a:r>
              <a:rPr lang="vi-VN" sz="3600" b="1" dirty="0">
                <a:solidFill>
                  <a:srgbClr val="0000CC"/>
                </a:solidFill>
                <a:latin typeface="+mj-lt"/>
              </a:rPr>
              <a:t>Thám hiểm </a:t>
            </a:r>
            <a:endParaRPr lang="en-US" sz="3600" b="1" dirty="0">
              <a:solidFill>
                <a:srgbClr val="0000CC"/>
              </a:solidFill>
              <a:latin typeface="+mj-lt"/>
            </a:endParaRPr>
          </a:p>
          <a:p>
            <a:pPr indent="274320" algn="just">
              <a:lnSpc>
                <a:spcPct val="150000"/>
              </a:lnSpc>
            </a:pPr>
            <a:r>
              <a:rPr lang="vi-VN" sz="3600" b="1" dirty="0">
                <a:solidFill>
                  <a:srgbClr val="0000CC"/>
                </a:solidFill>
                <a:latin typeface="+mj-lt"/>
              </a:rPr>
              <a:t>Trường Sa </a:t>
            </a:r>
            <a:r>
              <a:rPr lang="en-US" sz="3600" b="1" dirty="0">
                <a:solidFill>
                  <a:srgbClr val="0000CC"/>
                </a:solidFill>
                <a:latin typeface="+mj-lt"/>
              </a:rPr>
              <a:t>             </a:t>
            </a:r>
            <a:r>
              <a:rPr lang="vi-VN" sz="3600" b="1" dirty="0">
                <a:solidFill>
                  <a:srgbClr val="0000CC"/>
                </a:solidFill>
                <a:latin typeface="+mj-lt"/>
              </a:rPr>
              <a:t>rực rỡ</a:t>
            </a:r>
            <a:r>
              <a:rPr lang="en-US" sz="3600" b="1" dirty="0">
                <a:solidFill>
                  <a:srgbClr val="0000CC"/>
                </a:solidFill>
                <a:latin typeface="+mj-lt"/>
              </a:rPr>
              <a:t>                          </a:t>
            </a:r>
            <a:r>
              <a:rPr lang="vi-VN" sz="3600" b="1" dirty="0">
                <a:solidFill>
                  <a:srgbClr val="0000CC"/>
                </a:solidFill>
                <a:latin typeface="+mj-lt"/>
              </a:rPr>
              <a:t>lạ mắt</a:t>
            </a:r>
            <a:r>
              <a:rPr lang="en-US" sz="3600" b="1" dirty="0">
                <a:solidFill>
                  <a:srgbClr val="0000CC"/>
                </a:solidFill>
                <a:latin typeface="+mj-lt"/>
              </a:rPr>
              <a:t>    </a:t>
            </a:r>
          </a:p>
          <a:p>
            <a:pPr indent="274320" algn="just">
              <a:lnSpc>
                <a:spcPct val="150000"/>
              </a:lnSpc>
            </a:pPr>
            <a:r>
              <a:rPr lang="vi-VN" sz="3600" b="1" dirty="0">
                <a:solidFill>
                  <a:srgbClr val="0000CC"/>
                </a:solidFill>
                <a:latin typeface="+mj-lt"/>
              </a:rPr>
              <a:t> dày đặc </a:t>
            </a:r>
            <a:r>
              <a:rPr lang="en-US" sz="3600" b="1" dirty="0">
                <a:solidFill>
                  <a:srgbClr val="0000CC"/>
                </a:solidFill>
                <a:latin typeface="+mj-lt"/>
              </a:rPr>
              <a:t>                  </a:t>
            </a:r>
            <a:r>
              <a:rPr lang="vi-VN" sz="3600" b="1" dirty="0">
                <a:solidFill>
                  <a:srgbClr val="0000CC"/>
                </a:solidFill>
                <a:latin typeface="+mj-lt"/>
              </a:rPr>
              <a:t>hàng trăm con </a:t>
            </a:r>
            <a:r>
              <a:rPr lang="en-US" sz="3600" b="1" dirty="0">
                <a:solidFill>
                  <a:srgbClr val="0000CC"/>
                </a:solidFill>
                <a:latin typeface="+mj-lt"/>
              </a:rPr>
              <a:t>         </a:t>
            </a:r>
            <a:r>
              <a:rPr lang="vi-VN" sz="3600" b="1" dirty="0">
                <a:solidFill>
                  <a:srgbClr val="0000CC"/>
                </a:solidFill>
                <a:latin typeface="+mj-lt"/>
              </a:rPr>
              <a:t>vỉa san hô </a:t>
            </a:r>
            <a:r>
              <a:rPr lang="en-US" sz="3600" b="1" dirty="0">
                <a:solidFill>
                  <a:srgbClr val="0000CC"/>
                </a:solidFill>
                <a:latin typeface="+mj-lt"/>
              </a:rPr>
              <a:t>     </a:t>
            </a:r>
          </a:p>
          <a:p>
            <a:pPr indent="274320" algn="just">
              <a:lnSpc>
                <a:spcPct val="150000"/>
              </a:lnSpc>
            </a:pPr>
            <a:r>
              <a:rPr lang="vi-VN" sz="3600" b="1" dirty="0">
                <a:solidFill>
                  <a:srgbClr val="0000CC"/>
                </a:solidFill>
                <a:latin typeface="+mj-lt"/>
              </a:rPr>
              <a:t>xuống sâu </a:t>
            </a:r>
            <a:r>
              <a:rPr lang="en-US" sz="3600" b="1" dirty="0">
                <a:solidFill>
                  <a:srgbClr val="0000CC"/>
                </a:solidFill>
                <a:latin typeface="+mj-lt"/>
              </a:rPr>
              <a:t>               </a:t>
            </a:r>
            <a:r>
              <a:rPr lang="vi-VN" sz="3600" b="1" dirty="0">
                <a:solidFill>
                  <a:srgbClr val="0000CC"/>
                </a:solidFill>
                <a:latin typeface="+mj-lt"/>
              </a:rPr>
              <a:t>làm cho</a:t>
            </a:r>
            <a:r>
              <a:rPr lang="en-US" sz="3600" b="1" dirty="0">
                <a:solidFill>
                  <a:srgbClr val="0000CC"/>
                </a:solidFill>
                <a:latin typeface="+mj-lt"/>
              </a:rPr>
              <a:t>                       </a:t>
            </a:r>
            <a:r>
              <a:rPr lang="vi-VN" sz="3600" b="1" dirty="0">
                <a:solidFill>
                  <a:srgbClr val="0000CC"/>
                </a:solidFill>
                <a:latin typeface="+mj-lt"/>
              </a:rPr>
              <a:t>lâu đài</a:t>
            </a:r>
          </a:p>
        </p:txBody>
      </p:sp>
      <p:sp>
        <p:nvSpPr>
          <p:cNvPr id="15" name="TextBox 14">
            <a:extLst>
              <a:ext uri="{FF2B5EF4-FFF2-40B4-BE49-F238E27FC236}">
                <a16:creationId xmlns:a16="http://schemas.microsoft.com/office/drawing/2014/main" id="{A8A093E3-B45B-40BB-9699-763C5F23B3AE}"/>
              </a:ext>
            </a:extLst>
          </p:cNvPr>
          <p:cNvSpPr txBox="1"/>
          <p:nvPr/>
        </p:nvSpPr>
        <p:spPr>
          <a:xfrm>
            <a:off x="3449053" y="884158"/>
            <a:ext cx="5293894" cy="707886"/>
          </a:xfrm>
          <a:prstGeom prst="rect">
            <a:avLst/>
          </a:prstGeom>
          <a:noFill/>
        </p:spPr>
        <p:txBody>
          <a:bodyPr wrap="square" rtlCol="0">
            <a:spAutoFit/>
          </a:bodyPr>
          <a:lstStyle/>
          <a:p>
            <a:pPr algn="ctr"/>
            <a:r>
              <a:rPr lang="en-US" sz="4000" b="1" dirty="0" err="1">
                <a:solidFill>
                  <a:srgbClr val="FF0000"/>
                </a:solidFill>
                <a:latin typeface="Times New Roman" panose="02020603050405020304" pitchFamily="18" charset="0"/>
                <a:cs typeface="Times New Roman" panose="02020603050405020304" pitchFamily="18" charset="0"/>
              </a:rPr>
              <a:t>Luyện</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đọc</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từ</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khó</a:t>
            </a:r>
            <a:endParaRPr lang="en-US" sz="4000" b="1" dirty="0">
              <a:solidFill>
                <a:srgbClr val="FF0000"/>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46078155-A671-4E38-84F9-BC2F7771B685}"/>
              </a:ext>
            </a:extLst>
          </p:cNvPr>
          <p:cNvSpPr txBox="1"/>
          <p:nvPr/>
        </p:nvSpPr>
        <p:spPr>
          <a:xfrm>
            <a:off x="1364105" y="6265889"/>
            <a:ext cx="1843790" cy="464695"/>
          </a:xfrm>
          <a:prstGeom prst="rect">
            <a:avLst/>
          </a:prstGeom>
          <a:solidFill>
            <a:schemeClr val="bg1"/>
          </a:solidFill>
        </p:spPr>
        <p:txBody>
          <a:bodyPr wrap="square" rtlCol="0">
            <a:spAutoFit/>
          </a:bodyPr>
          <a:lstStyle/>
          <a:p>
            <a:endParaRPr lang="en-US" dirty="0"/>
          </a:p>
        </p:txBody>
      </p:sp>
    </p:spTree>
    <p:custDataLst>
      <p:tags r:id="rId1"/>
    </p:custDataLst>
    <p:extLst>
      <p:ext uri="{BB962C8B-B14F-4D97-AF65-F5344CB8AC3E}">
        <p14:creationId xmlns:p14="http://schemas.microsoft.com/office/powerpoint/2010/main" val="2090799947"/>
      </p:ext>
    </p:extLst>
  </p:cSld>
  <p:clrMapOvr>
    <a:masterClrMapping/>
  </p:clrMapOvr>
  <p:transition spd="slow">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2ABE5B2-2FA8-4741-92AA-218AF2085CDB}"/>
              </a:ext>
            </a:extLst>
          </p:cNvPr>
          <p:cNvSpPr txBox="1"/>
          <p:nvPr/>
        </p:nvSpPr>
        <p:spPr>
          <a:xfrm>
            <a:off x="7555041" y="5906125"/>
            <a:ext cx="2248525" cy="464695"/>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1151721445"/>
      </p:ext>
    </p:extLst>
  </p:cSld>
  <p:clrMapOvr>
    <a:masterClrMapping/>
  </p:clrMapOvr>
  <p:transition spd="slow">
    <p:cover dir="rd"/>
  </p:transition>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3DB0D57-E4C1-4E80-8664-1A0205E2CF88}"/>
              </a:ext>
            </a:extLst>
          </p:cNvPr>
          <p:cNvSpPr txBox="1"/>
          <p:nvPr/>
        </p:nvSpPr>
        <p:spPr>
          <a:xfrm>
            <a:off x="1074703" y="641759"/>
            <a:ext cx="10629618" cy="6258445"/>
          </a:xfrm>
          <a:prstGeom prst="rect">
            <a:avLst/>
          </a:prstGeom>
          <a:noFill/>
        </p:spPr>
        <p:txBody>
          <a:bodyPr wrap="square" rtlCol="0">
            <a:spAutoFit/>
          </a:bodyPr>
          <a:lstStyle/>
          <a:p>
            <a:pPr indent="274320" algn="just">
              <a:lnSpc>
                <a:spcPct val="120000"/>
              </a:lnSpc>
            </a:pPr>
            <a:r>
              <a:rPr lang="en-US" sz="2400" dirty="0">
                <a:latin typeface="+mj-lt"/>
              </a:rPr>
              <a:t>  </a:t>
            </a:r>
            <a:r>
              <a:rPr lang="vi-VN" sz="2400" dirty="0">
                <a:latin typeface="+mj-lt"/>
              </a:rPr>
              <a:t>Nhắc đến Trường Sa, ngoài các đảo, người ta nhắc đến biển. Mà biển thì có muôn vàn điều kì thú. Thám hiểm đáy biển ở Trường Sa của nước ta sẽ thấy bao nhiều thú vị.</a:t>
            </a:r>
          </a:p>
          <a:p>
            <a:pPr indent="274320" algn="just">
              <a:lnSpc>
                <a:spcPct val="120000"/>
              </a:lnSpc>
            </a:pPr>
            <a:r>
              <a:rPr lang="en-US" sz="2400" dirty="0">
                <a:latin typeface="+mj-lt"/>
              </a:rPr>
              <a:t>  </a:t>
            </a:r>
            <a:r>
              <a:rPr lang="vi-VN" sz="2400" dirty="0">
                <a:latin typeface="+mj-lt"/>
              </a:rPr>
              <a:t>Biển ở Trường Sa có những loài cá đẹp rực rỡ và lạ mắt. Từng đàn cá đủ màu sắc, dày đặc đến hàng trăm con tạo nên một tấm thảm hoa di động. Những vỉa san hô chạy dài từ chân mỗi đảo xuống sâu dần dưới đáy biển. San hô làm cho đáy biển trông như một bức tranh khổng lồ, đẹp như những tòa lâu đài trong truyện cổ tích.</a:t>
            </a:r>
          </a:p>
          <a:p>
            <a:pPr indent="274320" algn="just">
              <a:lnSpc>
                <a:spcPct val="120000"/>
              </a:lnSpc>
            </a:pPr>
            <a:endParaRPr lang="vi-VN" sz="2400" dirty="0">
              <a:latin typeface="+mj-lt"/>
            </a:endParaRPr>
          </a:p>
          <a:p>
            <a:pPr indent="274320" algn="just">
              <a:lnSpc>
                <a:spcPct val="120000"/>
              </a:lnSpc>
            </a:pPr>
            <a:endParaRPr lang="vi-VN" sz="2400" dirty="0">
              <a:latin typeface="+mj-lt"/>
            </a:endParaRPr>
          </a:p>
          <a:p>
            <a:pPr indent="274320" algn="just">
              <a:lnSpc>
                <a:spcPct val="120000"/>
              </a:lnSpc>
            </a:pPr>
            <a:endParaRPr lang="vi-VN" sz="2400" dirty="0">
              <a:latin typeface="+mj-lt"/>
            </a:endParaRPr>
          </a:p>
          <a:p>
            <a:pPr indent="274320" algn="just">
              <a:lnSpc>
                <a:spcPct val="120000"/>
              </a:lnSpc>
            </a:pPr>
            <a:endParaRPr lang="vi-VN" sz="2400" dirty="0">
              <a:latin typeface="+mj-lt"/>
            </a:endParaRPr>
          </a:p>
          <a:p>
            <a:pPr indent="274320" algn="just">
              <a:lnSpc>
                <a:spcPct val="120000"/>
              </a:lnSpc>
            </a:pPr>
            <a:r>
              <a:rPr lang="en-US" sz="2400" dirty="0">
                <a:latin typeface="+mj-lt"/>
              </a:rPr>
              <a:t>  </a:t>
            </a:r>
            <a:r>
              <a:rPr lang="vi-VN" sz="2400" dirty="0">
                <a:latin typeface="+mj-lt"/>
              </a:rPr>
              <a:t>Trường Sa là vùng biển thân yêu của Tổ quốc, có cảnh đẹp kì thú và hàng nghìn loài vật sống dưới biển.</a:t>
            </a:r>
          </a:p>
          <a:p>
            <a:pPr indent="274320" algn="r">
              <a:lnSpc>
                <a:spcPct val="120000"/>
              </a:lnSpc>
            </a:pPr>
            <a:r>
              <a:rPr lang="vi-VN" sz="2400" dirty="0">
                <a:latin typeface="+mj-lt"/>
              </a:rPr>
              <a:t>(</a:t>
            </a:r>
            <a:r>
              <a:rPr lang="vi-VN" sz="2400" i="1" dirty="0">
                <a:latin typeface="+mj-lt"/>
              </a:rPr>
              <a:t>Theo </a:t>
            </a:r>
            <a:r>
              <a:rPr lang="vi-VN" sz="2400" dirty="0">
                <a:latin typeface="+mj-lt"/>
              </a:rPr>
              <a:t>Nguyễn Xuân Thủy)</a:t>
            </a:r>
            <a:endParaRPr lang="vi-VN" sz="2400" dirty="0">
              <a:solidFill>
                <a:schemeClr val="accent2"/>
              </a:solidFill>
              <a:latin typeface="+mj-lt"/>
            </a:endParaRPr>
          </a:p>
        </p:txBody>
      </p:sp>
      <p:sp>
        <p:nvSpPr>
          <p:cNvPr id="6" name="TextBox 5">
            <a:extLst>
              <a:ext uri="{FF2B5EF4-FFF2-40B4-BE49-F238E27FC236}">
                <a16:creationId xmlns:a16="http://schemas.microsoft.com/office/drawing/2014/main" id="{9DC896DB-F00F-4B35-AA0E-25BACE8F3BB7}"/>
              </a:ext>
            </a:extLst>
          </p:cNvPr>
          <p:cNvSpPr txBox="1"/>
          <p:nvPr/>
        </p:nvSpPr>
        <p:spPr>
          <a:xfrm>
            <a:off x="2116650" y="127921"/>
            <a:ext cx="8071243" cy="523220"/>
          </a:xfrm>
          <a:prstGeom prst="rect">
            <a:avLst/>
          </a:prstGeom>
          <a:noFill/>
        </p:spPr>
        <p:txBody>
          <a:bodyPr wrap="square" rtlCol="0">
            <a:spAutoFit/>
          </a:bodyPr>
          <a:lstStyle/>
          <a:p>
            <a:pPr algn="ctr"/>
            <a:r>
              <a:rPr lang="vi-VN" sz="2800" b="1" dirty="0">
                <a:solidFill>
                  <a:srgbClr val="FF0000"/>
                </a:solidFill>
                <a:latin typeface="Times New Roman" panose="02020603050405020304" pitchFamily="18" charset="0"/>
                <a:cs typeface="Times New Roman" panose="02020603050405020304" pitchFamily="18" charset="0"/>
              </a:rPr>
              <a:t>KHÁM PHÁ ĐÁY BIỂN Ở TRƯỜNG SA</a:t>
            </a:r>
            <a:endParaRPr lang="en-US" sz="2800" b="1" dirty="0">
              <a:solidFill>
                <a:srgbClr val="FF0000"/>
              </a:solidFill>
              <a:latin typeface="Times New Roman" panose="02020603050405020304" pitchFamily="18" charset="0"/>
              <a:cs typeface="Times New Roman" panose="02020603050405020304" pitchFamily="18" charset="0"/>
            </a:endParaRPr>
          </a:p>
        </p:txBody>
      </p:sp>
      <p:pic>
        <p:nvPicPr>
          <p:cNvPr id="17" name="Picture 16">
            <a:extLst>
              <a:ext uri="{FF2B5EF4-FFF2-40B4-BE49-F238E27FC236}">
                <a16:creationId xmlns:a16="http://schemas.microsoft.com/office/drawing/2014/main" id="{2FE1BFBC-2719-4008-A486-E912F2CFABF1}"/>
              </a:ext>
            </a:extLst>
          </p:cNvPr>
          <p:cNvPicPr>
            <a:picLocks noChangeAspect="1"/>
          </p:cNvPicPr>
          <p:nvPr/>
        </p:nvPicPr>
        <p:blipFill rotWithShape="1">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25000"/>
                    </a14:imgEffect>
                    <a14:imgEffect>
                      <a14:saturation sat="300000"/>
                    </a14:imgEffect>
                  </a14:imgLayer>
                </a14:imgProps>
              </a:ext>
            </a:extLst>
          </a:blip>
          <a:srcRect l="23875" t="32810" b="15124"/>
          <a:stretch/>
        </p:blipFill>
        <p:spPr>
          <a:xfrm>
            <a:off x="1120070" y="3256198"/>
            <a:ext cx="10753063" cy="2255415"/>
          </a:xfrm>
          <a:prstGeom prst="rect">
            <a:avLst/>
          </a:prstGeom>
          <a:ln>
            <a:noFill/>
          </a:ln>
          <a:effectLst>
            <a:softEdge rad="112500"/>
          </a:effectLst>
        </p:spPr>
      </p:pic>
      <p:sp>
        <p:nvSpPr>
          <p:cNvPr id="3" name="Oval 2">
            <a:extLst>
              <a:ext uri="{FF2B5EF4-FFF2-40B4-BE49-F238E27FC236}">
                <a16:creationId xmlns:a16="http://schemas.microsoft.com/office/drawing/2014/main" id="{86F339D4-D32A-480C-8929-35436417FC25}"/>
              </a:ext>
            </a:extLst>
          </p:cNvPr>
          <p:cNvSpPr/>
          <p:nvPr/>
        </p:nvSpPr>
        <p:spPr>
          <a:xfrm>
            <a:off x="925985" y="624977"/>
            <a:ext cx="593327" cy="523220"/>
          </a:xfrm>
          <a:prstGeom prst="ellipse">
            <a:avLst/>
          </a:prstGeom>
          <a:solidFill>
            <a:srgbClr val="00B0F0"/>
          </a:solid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1</a:t>
            </a:r>
            <a:endParaRPr lang="vi-VN" sz="2800" b="1" dirty="0">
              <a:latin typeface="Times New Roman" panose="02020603050405020304" pitchFamily="18" charset="0"/>
              <a:cs typeface="Times New Roman" panose="02020603050405020304" pitchFamily="18" charset="0"/>
            </a:endParaRPr>
          </a:p>
        </p:txBody>
      </p:sp>
      <p:sp>
        <p:nvSpPr>
          <p:cNvPr id="9" name="Oval 8">
            <a:extLst>
              <a:ext uri="{FF2B5EF4-FFF2-40B4-BE49-F238E27FC236}">
                <a16:creationId xmlns:a16="http://schemas.microsoft.com/office/drawing/2014/main" id="{859A0DC9-88DB-47DE-8B1D-1C4BC5B7A1E8}"/>
              </a:ext>
            </a:extLst>
          </p:cNvPr>
          <p:cNvSpPr/>
          <p:nvPr/>
        </p:nvSpPr>
        <p:spPr>
          <a:xfrm>
            <a:off x="940054" y="1954654"/>
            <a:ext cx="593327" cy="523220"/>
          </a:xfrm>
          <a:prstGeom prst="ellipse">
            <a:avLst/>
          </a:prstGeom>
          <a:solidFill>
            <a:srgbClr val="00B0F0"/>
          </a:solid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2</a:t>
            </a:r>
            <a:endParaRPr lang="vi-VN" sz="2800" b="1" dirty="0">
              <a:latin typeface="Times New Roman" panose="02020603050405020304" pitchFamily="18" charset="0"/>
              <a:cs typeface="Times New Roman" panose="02020603050405020304" pitchFamily="18" charset="0"/>
            </a:endParaRPr>
          </a:p>
        </p:txBody>
      </p:sp>
      <p:sp>
        <p:nvSpPr>
          <p:cNvPr id="10" name="Oval 9">
            <a:extLst>
              <a:ext uri="{FF2B5EF4-FFF2-40B4-BE49-F238E27FC236}">
                <a16:creationId xmlns:a16="http://schemas.microsoft.com/office/drawing/2014/main" id="{83A3EE2B-09DA-476E-B32A-5A2B33F50A6F}"/>
              </a:ext>
            </a:extLst>
          </p:cNvPr>
          <p:cNvSpPr/>
          <p:nvPr/>
        </p:nvSpPr>
        <p:spPr>
          <a:xfrm>
            <a:off x="940055" y="5435146"/>
            <a:ext cx="593327" cy="523220"/>
          </a:xfrm>
          <a:prstGeom prst="ellipse">
            <a:avLst/>
          </a:prstGeom>
          <a:solidFill>
            <a:srgbClr val="00B0F0"/>
          </a:solid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3</a:t>
            </a:r>
            <a:endParaRPr lang="vi-VN" sz="2800" b="1"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385B63CF-FE68-4314-8C68-9F5FCA08F276}"/>
              </a:ext>
            </a:extLst>
          </p:cNvPr>
          <p:cNvSpPr txBox="1"/>
          <p:nvPr/>
        </p:nvSpPr>
        <p:spPr>
          <a:xfrm>
            <a:off x="1120070" y="6360747"/>
            <a:ext cx="1843790" cy="369332"/>
          </a:xfrm>
          <a:prstGeom prst="rect">
            <a:avLst/>
          </a:prstGeom>
          <a:solidFill>
            <a:schemeClr val="bg1"/>
          </a:solidFill>
        </p:spPr>
        <p:txBody>
          <a:bodyPr wrap="square" rtlCol="0">
            <a:spAutoFit/>
          </a:bodyPr>
          <a:lstStyle/>
          <a:p>
            <a:endParaRPr lang="en-US" dirty="0">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609890958"/>
      </p:ext>
    </p:extLst>
  </p:cSld>
  <p:clrMapOvr>
    <a:masterClrMapping/>
  </p:clrMapOvr>
  <p:transition spd="slow">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par>
                                <p:cTn id="11" presetID="16" presetClass="entr" presetSubtype="21"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barn(inVertical)">
                                      <p:cBhvr>
                                        <p:cTn id="13" dur="500"/>
                                        <p:tgtEl>
                                          <p:spTgt spid="17"/>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barn(inVertical)">
                                      <p:cBhvr>
                                        <p:cTn id="16" dur="500"/>
                                        <p:tgtEl>
                                          <p:spTgt spid="3"/>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inVertical)">
                                      <p:cBhvr>
                                        <p:cTn id="19" dur="500"/>
                                        <p:tgtEl>
                                          <p:spTgt spid="9"/>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3" grpId="0" animBg="1"/>
      <p:bldP spid="9" grpId="0" animBg="1"/>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79D234F-530A-44B0-8C0B-D7E30AC1FB5D}"/>
              </a:ext>
            </a:extLst>
          </p:cNvPr>
          <p:cNvSpPr txBox="1"/>
          <p:nvPr/>
        </p:nvSpPr>
        <p:spPr>
          <a:xfrm>
            <a:off x="2391567" y="12915"/>
            <a:ext cx="7154436" cy="830997"/>
          </a:xfrm>
          <a:prstGeom prst="rect">
            <a:avLst/>
          </a:prstGeom>
          <a:noFill/>
        </p:spPr>
        <p:txBody>
          <a:bodyPr wrap="square" rtlCol="0">
            <a:spAutoFit/>
          </a:bodyPr>
          <a:lstStyle/>
          <a:p>
            <a:pPr algn="ctr">
              <a:lnSpc>
                <a:spcPct val="150000"/>
              </a:lnSpc>
            </a:pPr>
            <a:r>
              <a:rPr lang="en-US" sz="3200" b="1" dirty="0" err="1">
                <a:solidFill>
                  <a:srgbClr val="FF0000"/>
                </a:solidFill>
                <a:latin typeface="Times New Roman" panose="02020603050405020304" pitchFamily="18" charset="0"/>
                <a:cs typeface="Times New Roman" panose="02020603050405020304" pitchFamily="18" charset="0"/>
              </a:rPr>
              <a:t>Giải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nghĩa</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từ</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B74CAE37-C031-447C-A0D4-4B3695F007FD}"/>
              </a:ext>
            </a:extLst>
          </p:cNvPr>
          <p:cNvSpPr/>
          <p:nvPr/>
        </p:nvSpPr>
        <p:spPr>
          <a:xfrm>
            <a:off x="-91749" y="754240"/>
            <a:ext cx="2567663" cy="738664"/>
          </a:xfrm>
          <a:prstGeom prst="rect">
            <a:avLst/>
          </a:prstGeom>
        </p:spPr>
        <p:txBody>
          <a:bodyPr wrap="square">
            <a:spAutoFit/>
          </a:bodyPr>
          <a:lstStyle/>
          <a:p>
            <a:pPr algn="just">
              <a:lnSpc>
                <a:spcPct val="150000"/>
              </a:lnSpc>
            </a:pPr>
            <a:r>
              <a:rPr lang="vi-VN" sz="2800" b="1" dirty="0">
                <a:solidFill>
                  <a:srgbClr val="FF0000"/>
                </a:solidFill>
                <a:latin typeface="Times New Roman" panose="02020603050405020304" pitchFamily="18" charset="0"/>
                <a:cs typeface="Times New Roman" panose="02020603050405020304" pitchFamily="18" charset="0"/>
              </a:rPr>
              <a:t>     Thám hiểm</a:t>
            </a:r>
          </a:p>
        </p:txBody>
      </p:sp>
      <p:sp>
        <p:nvSpPr>
          <p:cNvPr id="11" name="TextBox 10">
            <a:extLst>
              <a:ext uri="{FF2B5EF4-FFF2-40B4-BE49-F238E27FC236}">
                <a16:creationId xmlns:a16="http://schemas.microsoft.com/office/drawing/2014/main" id="{21F1432A-BE85-4E86-9EFF-105953948C84}"/>
              </a:ext>
            </a:extLst>
          </p:cNvPr>
          <p:cNvSpPr txBox="1"/>
          <p:nvPr/>
        </p:nvSpPr>
        <p:spPr>
          <a:xfrm>
            <a:off x="2135945" y="890958"/>
            <a:ext cx="9568375" cy="523220"/>
          </a:xfrm>
          <a:prstGeom prst="rect">
            <a:avLst/>
          </a:prstGeom>
          <a:noFill/>
        </p:spPr>
        <p:txBody>
          <a:bodyPr wrap="square" rtlCol="0">
            <a:spAutoFit/>
          </a:bodyPr>
          <a:lstStyle/>
          <a:p>
            <a:pPr algn="just"/>
            <a:r>
              <a:rPr lang="vi-VN" sz="2800" b="1" dirty="0">
                <a:solidFill>
                  <a:srgbClr val="0000CC"/>
                </a:solidFill>
                <a:latin typeface="Times New Roman" panose="02020603050405020304" pitchFamily="18" charset="0"/>
                <a:cs typeface="Times New Roman" panose="02020603050405020304" pitchFamily="18" charset="0"/>
              </a:rPr>
              <a:t>: đi vào vùng xa lạ, hiểm trở để khám phá những điều mới lạ.</a:t>
            </a:r>
            <a:endParaRPr lang="en-US" sz="2800" b="1" dirty="0">
              <a:solidFill>
                <a:srgbClr val="0000CC"/>
              </a:solidFill>
              <a:latin typeface="Times New Roman" panose="02020603050405020304" pitchFamily="18" charset="0"/>
              <a:cs typeface="Times New Roman" panose="02020603050405020304" pitchFamily="18" charset="0"/>
            </a:endParaRPr>
          </a:p>
        </p:txBody>
      </p:sp>
      <p:sp>
        <p:nvSpPr>
          <p:cNvPr id="15" name="Rectangle 14">
            <a:extLst>
              <a:ext uri="{FF2B5EF4-FFF2-40B4-BE49-F238E27FC236}">
                <a16:creationId xmlns:a16="http://schemas.microsoft.com/office/drawing/2014/main" id="{B2FE4DCB-1A11-4AF5-B4C2-037AA6BE7E5A}"/>
              </a:ext>
            </a:extLst>
          </p:cNvPr>
          <p:cNvSpPr/>
          <p:nvPr/>
        </p:nvSpPr>
        <p:spPr>
          <a:xfrm>
            <a:off x="-91749" y="1465871"/>
            <a:ext cx="2567663" cy="738664"/>
          </a:xfrm>
          <a:prstGeom prst="rect">
            <a:avLst/>
          </a:prstGeom>
        </p:spPr>
        <p:txBody>
          <a:bodyPr wrap="square">
            <a:spAutoFit/>
          </a:bodyPr>
          <a:lstStyle/>
          <a:p>
            <a:pPr algn="just">
              <a:lnSpc>
                <a:spcPct val="150000"/>
              </a:lnSpc>
            </a:pPr>
            <a:r>
              <a:rPr lang="vi-VN" sz="2800" b="1" dirty="0">
                <a:solidFill>
                  <a:srgbClr val="FF0000"/>
                </a:solidFill>
                <a:latin typeface="Times New Roman" panose="02020603050405020304" pitchFamily="18" charset="0"/>
                <a:cs typeface="Times New Roman" panose="02020603050405020304" pitchFamily="18" charset="0"/>
              </a:rPr>
              <a:t>     San hô</a:t>
            </a:r>
          </a:p>
        </p:txBody>
      </p:sp>
      <p:sp>
        <p:nvSpPr>
          <p:cNvPr id="17" name="Rectangle 16">
            <a:extLst>
              <a:ext uri="{FF2B5EF4-FFF2-40B4-BE49-F238E27FC236}">
                <a16:creationId xmlns:a16="http://schemas.microsoft.com/office/drawing/2014/main" id="{4DA90104-6FC0-43F8-A8D3-188450F9336F}"/>
              </a:ext>
            </a:extLst>
          </p:cNvPr>
          <p:cNvSpPr/>
          <p:nvPr/>
        </p:nvSpPr>
        <p:spPr>
          <a:xfrm>
            <a:off x="-113406" y="2238867"/>
            <a:ext cx="2567663" cy="738664"/>
          </a:xfrm>
          <a:prstGeom prst="rect">
            <a:avLst/>
          </a:prstGeom>
        </p:spPr>
        <p:txBody>
          <a:bodyPr wrap="square">
            <a:spAutoFit/>
          </a:bodyPr>
          <a:lstStyle/>
          <a:p>
            <a:pPr algn="just">
              <a:lnSpc>
                <a:spcPct val="150000"/>
              </a:lnSpc>
            </a:pPr>
            <a:r>
              <a:rPr lang="vi-VN" sz="2800" b="1" dirty="0">
                <a:solidFill>
                  <a:srgbClr val="FF0000"/>
                </a:solidFill>
                <a:latin typeface="Times New Roman" panose="02020603050405020304" pitchFamily="18" charset="0"/>
                <a:cs typeface="Times New Roman" panose="02020603050405020304" pitchFamily="18" charset="0"/>
              </a:rPr>
              <a:t>     Vỉa san hô</a:t>
            </a:r>
          </a:p>
        </p:txBody>
      </p:sp>
      <p:sp>
        <p:nvSpPr>
          <p:cNvPr id="13" name="TextBox 12">
            <a:extLst>
              <a:ext uri="{FF2B5EF4-FFF2-40B4-BE49-F238E27FC236}">
                <a16:creationId xmlns:a16="http://schemas.microsoft.com/office/drawing/2014/main" id="{A72DBBAF-0F3A-495B-B9AB-432F77976EC4}"/>
              </a:ext>
            </a:extLst>
          </p:cNvPr>
          <p:cNvSpPr txBox="1"/>
          <p:nvPr/>
        </p:nvSpPr>
        <p:spPr>
          <a:xfrm>
            <a:off x="2133350" y="1626946"/>
            <a:ext cx="9095323" cy="523220"/>
          </a:xfrm>
          <a:prstGeom prst="rect">
            <a:avLst/>
          </a:prstGeom>
          <a:noFill/>
        </p:spPr>
        <p:txBody>
          <a:bodyPr wrap="square" rtlCol="0">
            <a:spAutoFit/>
          </a:bodyPr>
          <a:lstStyle/>
          <a:p>
            <a:r>
              <a:rPr lang="vi-VN" sz="2800" b="1" dirty="0">
                <a:solidFill>
                  <a:srgbClr val="0000CC"/>
                </a:solidFill>
                <a:latin typeface="Times New Roman" panose="02020603050405020304" pitchFamily="18" charset="0"/>
                <a:cs typeface="Times New Roman" panose="02020603050405020304" pitchFamily="18" charset="0"/>
              </a:rPr>
              <a:t>: động vật biển, có xương dạng cánh hoa, nhiều màu sắc.</a:t>
            </a:r>
            <a:endParaRPr lang="en-US" sz="2800" b="1" dirty="0">
              <a:solidFill>
                <a:srgbClr val="0000CC"/>
              </a:solidFill>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B8AA1FF8-D4BF-4628-89BC-C4F5F6D5AEA2}"/>
              </a:ext>
            </a:extLst>
          </p:cNvPr>
          <p:cNvSpPr txBox="1"/>
          <p:nvPr/>
        </p:nvSpPr>
        <p:spPr>
          <a:xfrm>
            <a:off x="2147418" y="2356263"/>
            <a:ext cx="8394498" cy="523220"/>
          </a:xfrm>
          <a:prstGeom prst="rect">
            <a:avLst/>
          </a:prstGeom>
          <a:noFill/>
        </p:spPr>
        <p:txBody>
          <a:bodyPr wrap="square" rtlCol="0">
            <a:spAutoFit/>
          </a:bodyPr>
          <a:lstStyle/>
          <a:p>
            <a:r>
              <a:rPr lang="vi-VN" sz="2800" b="1" dirty="0">
                <a:solidFill>
                  <a:srgbClr val="0000CC"/>
                </a:solidFill>
                <a:latin typeface="Times New Roman" panose="02020603050405020304" pitchFamily="18" charset="0"/>
                <a:cs typeface="Times New Roman" panose="02020603050405020304" pitchFamily="18" charset="0"/>
              </a:rPr>
              <a:t>: san hô tập trung thành bờ như bức tường đá.</a:t>
            </a:r>
            <a:endParaRPr lang="en-US" sz="2800" b="1" dirty="0">
              <a:solidFill>
                <a:srgbClr val="0000CC"/>
              </a:solidFill>
              <a:latin typeface="Times New Roman" panose="02020603050405020304" pitchFamily="18" charset="0"/>
              <a:cs typeface="Times New Roman" panose="02020603050405020304" pitchFamily="18" charset="0"/>
            </a:endParaRPr>
          </a:p>
        </p:txBody>
      </p:sp>
      <p:pic>
        <p:nvPicPr>
          <p:cNvPr id="8198" name="Picture 6" descr="Rạn san hô Great Barrier - Hệ thống đá ngầm lớn nhất hành tinh | VOV.VN">
            <a:extLst>
              <a:ext uri="{FF2B5EF4-FFF2-40B4-BE49-F238E27FC236}">
                <a16:creationId xmlns:a16="http://schemas.microsoft.com/office/drawing/2014/main" id="{4E5B450C-1EA7-4477-8998-FD39DF46495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2351" y="2959610"/>
            <a:ext cx="6499276" cy="376778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87BAED3A-557E-4C4C-889A-CF6D1EE4079C}"/>
              </a:ext>
            </a:extLst>
          </p:cNvPr>
          <p:cNvSpPr txBox="1"/>
          <p:nvPr/>
        </p:nvSpPr>
        <p:spPr>
          <a:xfrm>
            <a:off x="1364105" y="6265889"/>
            <a:ext cx="1843790" cy="464695"/>
          </a:xfrm>
          <a:prstGeom prst="rect">
            <a:avLst/>
          </a:prstGeom>
          <a:solidFill>
            <a:schemeClr val="bg1"/>
          </a:solidFill>
        </p:spPr>
        <p:txBody>
          <a:bodyPr wrap="square" rtlCol="0">
            <a:spAutoFit/>
          </a:bodyPr>
          <a:lstStyle/>
          <a:p>
            <a:endParaRPr lang="en-US" dirty="0"/>
          </a:p>
        </p:txBody>
      </p:sp>
    </p:spTree>
    <p:custDataLst>
      <p:tags r:id="rId1"/>
    </p:custDataLst>
    <p:extLst>
      <p:ext uri="{BB962C8B-B14F-4D97-AF65-F5344CB8AC3E}">
        <p14:creationId xmlns:p14="http://schemas.microsoft.com/office/powerpoint/2010/main" val="3080941388"/>
      </p:ext>
    </p:extLst>
  </p:cSld>
  <p:clrMapOvr>
    <a:masterClrMapping/>
  </p:clrMapOvr>
  <p:transition spd="slow">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left)">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left)">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500"/>
                                        <p:tgtEl>
                                          <p:spTgt spid="19"/>
                                        </p:tgtEl>
                                      </p:cBhvr>
                                    </p:animEffect>
                                  </p:childTnLst>
                                </p:cTn>
                              </p:par>
                              <p:par>
                                <p:cTn id="38" presetID="10" presetClass="entr" presetSubtype="0" fill="hold" nodeType="withEffect">
                                  <p:stCondLst>
                                    <p:cond delay="0"/>
                                  </p:stCondLst>
                                  <p:childTnLst>
                                    <p:set>
                                      <p:cBhvr>
                                        <p:cTn id="39" dur="1" fill="hold">
                                          <p:stCondLst>
                                            <p:cond delay="0"/>
                                          </p:stCondLst>
                                        </p:cTn>
                                        <p:tgtEl>
                                          <p:spTgt spid="8198"/>
                                        </p:tgtEl>
                                        <p:attrNameLst>
                                          <p:attrName>style.visibility</p:attrName>
                                        </p:attrNameLst>
                                      </p:cBhvr>
                                      <p:to>
                                        <p:strVal val="visible"/>
                                      </p:to>
                                    </p:set>
                                    <p:animEffect transition="in" filter="fade">
                                      <p:cBhvr>
                                        <p:cTn id="40" dur="500"/>
                                        <p:tgtEl>
                                          <p:spTgt spid="81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1" grpId="0"/>
      <p:bldP spid="15" grpId="0"/>
      <p:bldP spid="17" grpId="0"/>
      <p:bldP spid="13" grpId="0"/>
      <p:bldP spid="1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34484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3DB0D57-E4C1-4E80-8664-1A0205E2CF88}"/>
              </a:ext>
            </a:extLst>
          </p:cNvPr>
          <p:cNvSpPr txBox="1"/>
          <p:nvPr/>
        </p:nvSpPr>
        <p:spPr>
          <a:xfrm>
            <a:off x="1074703" y="641759"/>
            <a:ext cx="10629618" cy="6258445"/>
          </a:xfrm>
          <a:prstGeom prst="rect">
            <a:avLst/>
          </a:prstGeom>
          <a:noFill/>
        </p:spPr>
        <p:txBody>
          <a:bodyPr wrap="square" rtlCol="0">
            <a:spAutoFit/>
          </a:bodyPr>
          <a:lstStyle/>
          <a:p>
            <a:pPr indent="274320" algn="just">
              <a:lnSpc>
                <a:spcPct val="120000"/>
              </a:lnSpc>
            </a:pPr>
            <a:r>
              <a:rPr lang="en-US" sz="2400" dirty="0">
                <a:latin typeface="+mj-lt"/>
              </a:rPr>
              <a:t>  </a:t>
            </a:r>
            <a:r>
              <a:rPr lang="vi-VN" sz="2400" dirty="0">
                <a:latin typeface="+mj-lt"/>
              </a:rPr>
              <a:t>Nhắc đến Trường Sa, ngoài các đảo, người ta nhắc đến biển. Mà biển thì có muôn vàn điều kì thú. Thám hiểm đáy biển ở Trường Sa của nước ta sẽ thấy bao nhiều thú vị.</a:t>
            </a:r>
          </a:p>
          <a:p>
            <a:pPr indent="274320" algn="just">
              <a:lnSpc>
                <a:spcPct val="120000"/>
              </a:lnSpc>
            </a:pPr>
            <a:r>
              <a:rPr lang="en-US" sz="2400" dirty="0">
                <a:latin typeface="+mj-lt"/>
              </a:rPr>
              <a:t>  </a:t>
            </a:r>
            <a:r>
              <a:rPr lang="vi-VN" sz="2400" dirty="0">
                <a:latin typeface="+mj-lt"/>
              </a:rPr>
              <a:t>Biển ở Trường Sa có những loài cá đẹp rực rỡ và lạ mắt. Từng đàn cá đủ màu sắc, dày đặc đến hàng trăm con tạo nên một tấm thảm hoa di động. Những vỉa san hô chạy dài từ chân mỗi đảo xuống sâu dần dưới đáy biển. San hô làm cho đáy biển trông như một bức tranh khổng lồ, đẹp như những tòa lâu đài trong truyện cổ tích.</a:t>
            </a:r>
          </a:p>
          <a:p>
            <a:pPr indent="274320" algn="just">
              <a:lnSpc>
                <a:spcPct val="120000"/>
              </a:lnSpc>
            </a:pPr>
            <a:endParaRPr lang="vi-VN" sz="2400" dirty="0">
              <a:latin typeface="+mj-lt"/>
            </a:endParaRPr>
          </a:p>
          <a:p>
            <a:pPr indent="274320" algn="just">
              <a:lnSpc>
                <a:spcPct val="120000"/>
              </a:lnSpc>
            </a:pPr>
            <a:endParaRPr lang="vi-VN" sz="2400" dirty="0">
              <a:latin typeface="+mj-lt"/>
            </a:endParaRPr>
          </a:p>
          <a:p>
            <a:pPr indent="274320" algn="just">
              <a:lnSpc>
                <a:spcPct val="120000"/>
              </a:lnSpc>
            </a:pPr>
            <a:endParaRPr lang="vi-VN" sz="2400" dirty="0">
              <a:latin typeface="+mj-lt"/>
            </a:endParaRPr>
          </a:p>
          <a:p>
            <a:pPr indent="274320" algn="just">
              <a:lnSpc>
                <a:spcPct val="120000"/>
              </a:lnSpc>
            </a:pPr>
            <a:endParaRPr lang="vi-VN" sz="2400" dirty="0">
              <a:latin typeface="+mj-lt"/>
            </a:endParaRPr>
          </a:p>
          <a:p>
            <a:pPr indent="274320" algn="just">
              <a:lnSpc>
                <a:spcPct val="120000"/>
              </a:lnSpc>
            </a:pPr>
            <a:r>
              <a:rPr lang="en-US" sz="2400" dirty="0">
                <a:latin typeface="+mj-lt"/>
              </a:rPr>
              <a:t>  </a:t>
            </a:r>
            <a:r>
              <a:rPr lang="vi-VN" sz="2400" dirty="0">
                <a:latin typeface="+mj-lt"/>
              </a:rPr>
              <a:t>Trường Sa là vùng biển thân yêu của Tổ quốc, có cảnh đẹp kì thú và hàng nghìn loài vật sống dưới biển.</a:t>
            </a:r>
          </a:p>
          <a:p>
            <a:pPr indent="274320" algn="r">
              <a:lnSpc>
                <a:spcPct val="120000"/>
              </a:lnSpc>
            </a:pPr>
            <a:r>
              <a:rPr lang="vi-VN" sz="2400" dirty="0">
                <a:latin typeface="+mj-lt"/>
              </a:rPr>
              <a:t>(</a:t>
            </a:r>
            <a:r>
              <a:rPr lang="vi-VN" sz="2400" i="1" dirty="0">
                <a:latin typeface="+mj-lt"/>
              </a:rPr>
              <a:t>Theo </a:t>
            </a:r>
            <a:r>
              <a:rPr lang="vi-VN" sz="2400" dirty="0">
                <a:latin typeface="+mj-lt"/>
              </a:rPr>
              <a:t>Nguyễn Xuân Thủy)</a:t>
            </a:r>
            <a:endParaRPr lang="vi-VN" sz="2400" dirty="0">
              <a:solidFill>
                <a:schemeClr val="accent2"/>
              </a:solidFill>
              <a:latin typeface="+mj-lt"/>
            </a:endParaRPr>
          </a:p>
        </p:txBody>
      </p:sp>
      <p:sp>
        <p:nvSpPr>
          <p:cNvPr id="6" name="TextBox 5">
            <a:extLst>
              <a:ext uri="{FF2B5EF4-FFF2-40B4-BE49-F238E27FC236}">
                <a16:creationId xmlns:a16="http://schemas.microsoft.com/office/drawing/2014/main" id="{9DC896DB-F00F-4B35-AA0E-25BACE8F3BB7}"/>
              </a:ext>
            </a:extLst>
          </p:cNvPr>
          <p:cNvSpPr txBox="1"/>
          <p:nvPr/>
        </p:nvSpPr>
        <p:spPr>
          <a:xfrm>
            <a:off x="2116650" y="127921"/>
            <a:ext cx="8071243" cy="523220"/>
          </a:xfrm>
          <a:prstGeom prst="rect">
            <a:avLst/>
          </a:prstGeom>
          <a:noFill/>
        </p:spPr>
        <p:txBody>
          <a:bodyPr wrap="square" rtlCol="0">
            <a:spAutoFit/>
          </a:bodyPr>
          <a:lstStyle/>
          <a:p>
            <a:pPr algn="ctr"/>
            <a:r>
              <a:rPr lang="vi-VN" sz="2800" b="1" dirty="0">
                <a:solidFill>
                  <a:srgbClr val="FF0000"/>
                </a:solidFill>
                <a:latin typeface="+mj-lt"/>
              </a:rPr>
              <a:t>KHÁM PHÁ ĐÁY BIỂN Ở TRƯỜNG SA</a:t>
            </a:r>
            <a:endParaRPr lang="en-US" sz="2800" b="1" dirty="0">
              <a:solidFill>
                <a:srgbClr val="FF0000"/>
              </a:solidFill>
              <a:latin typeface="+mj-lt"/>
            </a:endParaRPr>
          </a:p>
        </p:txBody>
      </p:sp>
      <p:pic>
        <p:nvPicPr>
          <p:cNvPr id="17" name="Picture 16">
            <a:extLst>
              <a:ext uri="{FF2B5EF4-FFF2-40B4-BE49-F238E27FC236}">
                <a16:creationId xmlns:a16="http://schemas.microsoft.com/office/drawing/2014/main" id="{2FE1BFBC-2719-4008-A486-E912F2CFABF1}"/>
              </a:ext>
            </a:extLst>
          </p:cNvPr>
          <p:cNvPicPr>
            <a:picLocks noChangeAspect="1"/>
          </p:cNvPicPr>
          <p:nvPr/>
        </p:nvPicPr>
        <p:blipFill rotWithShape="1">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25000"/>
                    </a14:imgEffect>
                    <a14:imgEffect>
                      <a14:saturation sat="300000"/>
                    </a14:imgEffect>
                  </a14:imgLayer>
                </a14:imgProps>
              </a:ext>
            </a:extLst>
          </a:blip>
          <a:srcRect l="23875" t="32810" b="15124"/>
          <a:stretch/>
        </p:blipFill>
        <p:spPr>
          <a:xfrm>
            <a:off x="1120070" y="3256198"/>
            <a:ext cx="10753063" cy="2255415"/>
          </a:xfrm>
          <a:prstGeom prst="rect">
            <a:avLst/>
          </a:prstGeom>
          <a:ln>
            <a:noFill/>
          </a:ln>
          <a:effectLst>
            <a:softEdge rad="112500"/>
          </a:effectLst>
        </p:spPr>
      </p:pic>
      <p:sp>
        <p:nvSpPr>
          <p:cNvPr id="3" name="Oval 2">
            <a:extLst>
              <a:ext uri="{FF2B5EF4-FFF2-40B4-BE49-F238E27FC236}">
                <a16:creationId xmlns:a16="http://schemas.microsoft.com/office/drawing/2014/main" id="{86F339D4-D32A-480C-8929-35436417FC25}"/>
              </a:ext>
            </a:extLst>
          </p:cNvPr>
          <p:cNvSpPr/>
          <p:nvPr/>
        </p:nvSpPr>
        <p:spPr>
          <a:xfrm>
            <a:off x="925985" y="624977"/>
            <a:ext cx="593327" cy="523220"/>
          </a:xfrm>
          <a:prstGeom prst="ellipse">
            <a:avLst/>
          </a:prstGeom>
          <a:solidFill>
            <a:srgbClr val="00B0F0"/>
          </a:solid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1</a:t>
            </a:r>
            <a:endParaRPr lang="vi-VN" sz="2800" b="1" dirty="0"/>
          </a:p>
        </p:txBody>
      </p:sp>
      <p:sp>
        <p:nvSpPr>
          <p:cNvPr id="9" name="Oval 8">
            <a:extLst>
              <a:ext uri="{FF2B5EF4-FFF2-40B4-BE49-F238E27FC236}">
                <a16:creationId xmlns:a16="http://schemas.microsoft.com/office/drawing/2014/main" id="{859A0DC9-88DB-47DE-8B1D-1C4BC5B7A1E8}"/>
              </a:ext>
            </a:extLst>
          </p:cNvPr>
          <p:cNvSpPr/>
          <p:nvPr/>
        </p:nvSpPr>
        <p:spPr>
          <a:xfrm>
            <a:off x="940054" y="1954654"/>
            <a:ext cx="593327" cy="523220"/>
          </a:xfrm>
          <a:prstGeom prst="ellipse">
            <a:avLst/>
          </a:prstGeom>
          <a:solidFill>
            <a:srgbClr val="00B0F0"/>
          </a:solid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2</a:t>
            </a:r>
            <a:endParaRPr lang="vi-VN" sz="2800" b="1" dirty="0"/>
          </a:p>
        </p:txBody>
      </p:sp>
      <p:sp>
        <p:nvSpPr>
          <p:cNvPr id="10" name="Oval 9">
            <a:extLst>
              <a:ext uri="{FF2B5EF4-FFF2-40B4-BE49-F238E27FC236}">
                <a16:creationId xmlns:a16="http://schemas.microsoft.com/office/drawing/2014/main" id="{83A3EE2B-09DA-476E-B32A-5A2B33F50A6F}"/>
              </a:ext>
            </a:extLst>
          </p:cNvPr>
          <p:cNvSpPr/>
          <p:nvPr/>
        </p:nvSpPr>
        <p:spPr>
          <a:xfrm>
            <a:off x="940055" y="5435146"/>
            <a:ext cx="593327" cy="523220"/>
          </a:xfrm>
          <a:prstGeom prst="ellipse">
            <a:avLst/>
          </a:prstGeom>
          <a:solidFill>
            <a:srgbClr val="00B0F0"/>
          </a:solid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3</a:t>
            </a:r>
            <a:endParaRPr lang="vi-VN" sz="2800" b="1" dirty="0"/>
          </a:p>
        </p:txBody>
      </p:sp>
      <p:sp>
        <p:nvSpPr>
          <p:cNvPr id="8" name="TextBox 7">
            <a:extLst>
              <a:ext uri="{FF2B5EF4-FFF2-40B4-BE49-F238E27FC236}">
                <a16:creationId xmlns:a16="http://schemas.microsoft.com/office/drawing/2014/main" id="{09CDB235-D023-47F7-A328-70DA0242E3EB}"/>
              </a:ext>
            </a:extLst>
          </p:cNvPr>
          <p:cNvSpPr txBox="1"/>
          <p:nvPr/>
        </p:nvSpPr>
        <p:spPr>
          <a:xfrm>
            <a:off x="1303145" y="6337009"/>
            <a:ext cx="1843790" cy="464695"/>
          </a:xfrm>
          <a:prstGeom prst="rect">
            <a:avLst/>
          </a:prstGeom>
          <a:solidFill>
            <a:schemeClr val="bg1"/>
          </a:solidFill>
        </p:spPr>
        <p:txBody>
          <a:bodyPr wrap="square" rtlCol="0">
            <a:spAutoFit/>
          </a:bodyPr>
          <a:lstStyle/>
          <a:p>
            <a:endParaRPr lang="en-US" dirty="0"/>
          </a:p>
        </p:txBody>
      </p:sp>
    </p:spTree>
    <p:custDataLst>
      <p:tags r:id="rId1"/>
    </p:custDataLst>
    <p:extLst>
      <p:ext uri="{BB962C8B-B14F-4D97-AF65-F5344CB8AC3E}">
        <p14:creationId xmlns:p14="http://schemas.microsoft.com/office/powerpoint/2010/main" val="307531677"/>
      </p:ext>
    </p:extLst>
  </p:cSld>
  <p:clrMapOvr>
    <a:masterClrMapping/>
  </p:clrMapOvr>
  <p:transition spd="slow">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par>
                                <p:cTn id="11" presetID="16" presetClass="entr" presetSubtype="21"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barn(inVertical)">
                                      <p:cBhvr>
                                        <p:cTn id="13" dur="500"/>
                                        <p:tgtEl>
                                          <p:spTgt spid="17"/>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barn(inVertical)">
                                      <p:cBhvr>
                                        <p:cTn id="16" dur="500"/>
                                        <p:tgtEl>
                                          <p:spTgt spid="3"/>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inVertical)">
                                      <p:cBhvr>
                                        <p:cTn id="19" dur="500"/>
                                        <p:tgtEl>
                                          <p:spTgt spid="9"/>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3" grpId="0" animBg="1"/>
      <p:bldP spid="9" grpId="0" animBg="1"/>
      <p:bldP spid="1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058016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1EF9A445-123F-4F83-872E-8002F067B625}"/>
              </a:ext>
            </a:extLst>
          </p:cNvPr>
          <p:cNvSpPr txBox="1"/>
          <p:nvPr/>
        </p:nvSpPr>
        <p:spPr>
          <a:xfrm>
            <a:off x="1364105" y="6265889"/>
            <a:ext cx="1843790" cy="464695"/>
          </a:xfrm>
          <a:prstGeom prst="rect">
            <a:avLst/>
          </a:prstGeom>
          <a:solidFill>
            <a:schemeClr val="bg1"/>
          </a:solidFill>
        </p:spPr>
        <p:txBody>
          <a:bodyPr wrap="square" rtlCol="0">
            <a:spAutoFit/>
          </a:bodyPr>
          <a:lstStyle/>
          <a:p>
            <a:endParaRPr lang="en-US" dirty="0"/>
          </a:p>
        </p:txBody>
      </p:sp>
      <p:sp>
        <p:nvSpPr>
          <p:cNvPr id="2" name="TextBox 1">
            <a:extLst>
              <a:ext uri="{FF2B5EF4-FFF2-40B4-BE49-F238E27FC236}">
                <a16:creationId xmlns:a16="http://schemas.microsoft.com/office/drawing/2014/main" id="{43DB0D57-E4C1-4E80-8664-1A0205E2CF88}"/>
              </a:ext>
            </a:extLst>
          </p:cNvPr>
          <p:cNvSpPr txBox="1"/>
          <p:nvPr/>
        </p:nvSpPr>
        <p:spPr>
          <a:xfrm>
            <a:off x="1074703" y="641759"/>
            <a:ext cx="10629618" cy="6258445"/>
          </a:xfrm>
          <a:prstGeom prst="rect">
            <a:avLst/>
          </a:prstGeom>
          <a:noFill/>
        </p:spPr>
        <p:txBody>
          <a:bodyPr wrap="square" rtlCol="0">
            <a:spAutoFit/>
          </a:bodyPr>
          <a:lstStyle/>
          <a:p>
            <a:pPr indent="274320" algn="just">
              <a:lnSpc>
                <a:spcPct val="120000"/>
              </a:lnSpc>
            </a:pPr>
            <a:r>
              <a:rPr lang="en-US" sz="2400" dirty="0">
                <a:latin typeface="+mj-lt"/>
              </a:rPr>
              <a:t>  </a:t>
            </a:r>
            <a:r>
              <a:rPr lang="vi-VN" sz="2400" dirty="0">
                <a:latin typeface="+mj-lt"/>
              </a:rPr>
              <a:t>Nhắc đến Trường Sa, ngoài các đảo, người ta nhắc đến biển. Mà biển thì có muôn vàn điều kì thú. Thám hiểm đáy biển ở Trường Sa của nước ta sẽ thấy bao nhiều thú vị.</a:t>
            </a:r>
          </a:p>
          <a:p>
            <a:pPr indent="274320" algn="just">
              <a:lnSpc>
                <a:spcPct val="120000"/>
              </a:lnSpc>
            </a:pPr>
            <a:r>
              <a:rPr lang="en-US" sz="2400" dirty="0">
                <a:latin typeface="+mj-lt"/>
              </a:rPr>
              <a:t>  </a:t>
            </a:r>
            <a:r>
              <a:rPr lang="vi-VN" sz="2400" dirty="0">
                <a:latin typeface="+mj-lt"/>
              </a:rPr>
              <a:t>Biển ở Trường Sa có những loài cá đẹp rực rỡ và lạ mắt. Từng đàn cá đủ màu sắc, dày đặc đến hàng trăm con tạo nên một tấm thảm hoa di động. Những vỉa san hô chạy dài từ chân mỗi đảo xuống sâu dần dưới đáy biển. San hô làm cho đáy biển trông như một bức tranh khổng lồ, đẹp như những tòa lâu đài trong truyện cổ tích.</a:t>
            </a:r>
          </a:p>
          <a:p>
            <a:pPr indent="274320" algn="just">
              <a:lnSpc>
                <a:spcPct val="120000"/>
              </a:lnSpc>
            </a:pPr>
            <a:endParaRPr lang="vi-VN" sz="2400" dirty="0">
              <a:latin typeface="+mj-lt"/>
            </a:endParaRPr>
          </a:p>
          <a:p>
            <a:pPr indent="274320" algn="just">
              <a:lnSpc>
                <a:spcPct val="120000"/>
              </a:lnSpc>
            </a:pPr>
            <a:endParaRPr lang="vi-VN" sz="2400" dirty="0">
              <a:latin typeface="+mj-lt"/>
            </a:endParaRPr>
          </a:p>
          <a:p>
            <a:pPr indent="274320" algn="just">
              <a:lnSpc>
                <a:spcPct val="120000"/>
              </a:lnSpc>
            </a:pPr>
            <a:endParaRPr lang="vi-VN" sz="2400" dirty="0">
              <a:latin typeface="+mj-lt"/>
            </a:endParaRPr>
          </a:p>
          <a:p>
            <a:pPr indent="274320" algn="just">
              <a:lnSpc>
                <a:spcPct val="120000"/>
              </a:lnSpc>
            </a:pPr>
            <a:endParaRPr lang="vi-VN" sz="2400" dirty="0">
              <a:latin typeface="+mj-lt"/>
            </a:endParaRPr>
          </a:p>
          <a:p>
            <a:pPr indent="274320" algn="just">
              <a:lnSpc>
                <a:spcPct val="120000"/>
              </a:lnSpc>
            </a:pPr>
            <a:r>
              <a:rPr lang="en-US" sz="2400" dirty="0">
                <a:latin typeface="+mj-lt"/>
              </a:rPr>
              <a:t>  </a:t>
            </a:r>
            <a:r>
              <a:rPr lang="vi-VN" sz="2400" dirty="0">
                <a:latin typeface="+mj-lt"/>
              </a:rPr>
              <a:t>Trường Sa là vùng biển thân yêu của Tổ quốc, có cảnh đẹp kì thú và hàng nghìn loài vật sống dưới biển.</a:t>
            </a:r>
          </a:p>
          <a:p>
            <a:pPr indent="274320" algn="r">
              <a:lnSpc>
                <a:spcPct val="120000"/>
              </a:lnSpc>
            </a:pPr>
            <a:r>
              <a:rPr lang="vi-VN" sz="2400" dirty="0">
                <a:latin typeface="+mj-lt"/>
              </a:rPr>
              <a:t>(</a:t>
            </a:r>
            <a:r>
              <a:rPr lang="vi-VN" sz="2400" i="1" dirty="0">
                <a:latin typeface="+mj-lt"/>
              </a:rPr>
              <a:t>Theo </a:t>
            </a:r>
            <a:r>
              <a:rPr lang="vi-VN" sz="2400" dirty="0">
                <a:latin typeface="+mj-lt"/>
              </a:rPr>
              <a:t>Nguyễn Xuân Thủy)</a:t>
            </a:r>
            <a:endParaRPr lang="vi-VN" sz="2400" dirty="0">
              <a:solidFill>
                <a:schemeClr val="accent2"/>
              </a:solidFill>
              <a:latin typeface="+mj-lt"/>
            </a:endParaRPr>
          </a:p>
        </p:txBody>
      </p:sp>
      <p:sp>
        <p:nvSpPr>
          <p:cNvPr id="6" name="TextBox 5">
            <a:extLst>
              <a:ext uri="{FF2B5EF4-FFF2-40B4-BE49-F238E27FC236}">
                <a16:creationId xmlns:a16="http://schemas.microsoft.com/office/drawing/2014/main" id="{9DC896DB-F00F-4B35-AA0E-25BACE8F3BB7}"/>
              </a:ext>
            </a:extLst>
          </p:cNvPr>
          <p:cNvSpPr txBox="1"/>
          <p:nvPr/>
        </p:nvSpPr>
        <p:spPr>
          <a:xfrm>
            <a:off x="2116650" y="127921"/>
            <a:ext cx="8071243" cy="523220"/>
          </a:xfrm>
          <a:prstGeom prst="rect">
            <a:avLst/>
          </a:prstGeom>
          <a:noFill/>
        </p:spPr>
        <p:txBody>
          <a:bodyPr wrap="square" rtlCol="0">
            <a:spAutoFit/>
          </a:bodyPr>
          <a:lstStyle/>
          <a:p>
            <a:pPr algn="ctr"/>
            <a:r>
              <a:rPr lang="vi-VN" sz="2800" b="1" dirty="0">
                <a:solidFill>
                  <a:srgbClr val="FF0000"/>
                </a:solidFill>
                <a:latin typeface="+mj-lt"/>
              </a:rPr>
              <a:t>KHÁM PHÁ ĐÁY BIỂN Ở TRƯỜNG SA</a:t>
            </a:r>
            <a:endParaRPr lang="en-US" sz="2800" b="1" dirty="0">
              <a:solidFill>
                <a:srgbClr val="FF0000"/>
              </a:solidFill>
              <a:latin typeface="+mj-lt"/>
            </a:endParaRPr>
          </a:p>
        </p:txBody>
      </p:sp>
      <p:pic>
        <p:nvPicPr>
          <p:cNvPr id="17" name="Picture 16">
            <a:extLst>
              <a:ext uri="{FF2B5EF4-FFF2-40B4-BE49-F238E27FC236}">
                <a16:creationId xmlns:a16="http://schemas.microsoft.com/office/drawing/2014/main" id="{2FE1BFBC-2719-4008-A486-E912F2CFABF1}"/>
              </a:ext>
            </a:extLst>
          </p:cNvPr>
          <p:cNvPicPr>
            <a:picLocks noChangeAspect="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25000"/>
                    </a14:imgEffect>
                    <a14:imgEffect>
                      <a14:saturation sat="300000"/>
                    </a14:imgEffect>
                  </a14:imgLayer>
                </a14:imgProps>
              </a:ext>
            </a:extLst>
          </a:blip>
          <a:srcRect l="23875" t="32810" b="15124"/>
          <a:stretch/>
        </p:blipFill>
        <p:spPr>
          <a:xfrm>
            <a:off x="1120070" y="3256198"/>
            <a:ext cx="10753063" cy="2255415"/>
          </a:xfrm>
          <a:prstGeom prst="rect">
            <a:avLst/>
          </a:prstGeom>
          <a:ln>
            <a:noFill/>
          </a:ln>
          <a:effectLst>
            <a:softEdge rad="112500"/>
          </a:effectLst>
        </p:spPr>
      </p:pic>
      <p:sp>
        <p:nvSpPr>
          <p:cNvPr id="3" name="Oval 2">
            <a:extLst>
              <a:ext uri="{FF2B5EF4-FFF2-40B4-BE49-F238E27FC236}">
                <a16:creationId xmlns:a16="http://schemas.microsoft.com/office/drawing/2014/main" id="{86F339D4-D32A-480C-8929-35436417FC25}"/>
              </a:ext>
            </a:extLst>
          </p:cNvPr>
          <p:cNvSpPr/>
          <p:nvPr/>
        </p:nvSpPr>
        <p:spPr>
          <a:xfrm>
            <a:off x="925985" y="624977"/>
            <a:ext cx="593327" cy="523220"/>
          </a:xfrm>
          <a:prstGeom prst="ellipse">
            <a:avLst/>
          </a:prstGeom>
          <a:solidFill>
            <a:srgbClr val="00B0F0"/>
          </a:solid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1</a:t>
            </a:r>
            <a:endParaRPr lang="vi-VN" sz="2800" b="1" dirty="0"/>
          </a:p>
        </p:txBody>
      </p:sp>
      <p:sp>
        <p:nvSpPr>
          <p:cNvPr id="9" name="Oval 8">
            <a:extLst>
              <a:ext uri="{FF2B5EF4-FFF2-40B4-BE49-F238E27FC236}">
                <a16:creationId xmlns:a16="http://schemas.microsoft.com/office/drawing/2014/main" id="{859A0DC9-88DB-47DE-8B1D-1C4BC5B7A1E8}"/>
              </a:ext>
            </a:extLst>
          </p:cNvPr>
          <p:cNvSpPr/>
          <p:nvPr/>
        </p:nvSpPr>
        <p:spPr>
          <a:xfrm>
            <a:off x="940054" y="1954654"/>
            <a:ext cx="593327" cy="523220"/>
          </a:xfrm>
          <a:prstGeom prst="ellipse">
            <a:avLst/>
          </a:prstGeom>
          <a:solidFill>
            <a:srgbClr val="00B0F0"/>
          </a:solid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2</a:t>
            </a:r>
            <a:endParaRPr lang="vi-VN" sz="2800" b="1" dirty="0"/>
          </a:p>
        </p:txBody>
      </p:sp>
      <p:sp>
        <p:nvSpPr>
          <p:cNvPr id="10" name="Oval 9">
            <a:extLst>
              <a:ext uri="{FF2B5EF4-FFF2-40B4-BE49-F238E27FC236}">
                <a16:creationId xmlns:a16="http://schemas.microsoft.com/office/drawing/2014/main" id="{83A3EE2B-09DA-476E-B32A-5A2B33F50A6F}"/>
              </a:ext>
            </a:extLst>
          </p:cNvPr>
          <p:cNvSpPr/>
          <p:nvPr/>
        </p:nvSpPr>
        <p:spPr>
          <a:xfrm>
            <a:off x="940055" y="5435146"/>
            <a:ext cx="593327" cy="523220"/>
          </a:xfrm>
          <a:prstGeom prst="ellipse">
            <a:avLst/>
          </a:prstGeom>
          <a:solidFill>
            <a:srgbClr val="00B0F0"/>
          </a:solid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3</a:t>
            </a:r>
            <a:endParaRPr lang="vi-VN" sz="2800" b="1" dirty="0"/>
          </a:p>
        </p:txBody>
      </p:sp>
    </p:spTree>
    <p:custDataLst>
      <p:tags r:id="rId1"/>
    </p:custDataLst>
    <p:extLst>
      <p:ext uri="{BB962C8B-B14F-4D97-AF65-F5344CB8AC3E}">
        <p14:creationId xmlns:p14="http://schemas.microsoft.com/office/powerpoint/2010/main" val="2271272756"/>
      </p:ext>
    </p:extLst>
  </p:cSld>
  <p:clrMapOvr>
    <a:masterClrMapping/>
  </p:clrMapOvr>
  <p:transition spd="slow">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par>
                                <p:cTn id="11" presetID="16" presetClass="entr" presetSubtype="21"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barn(inVertical)">
                                      <p:cBhvr>
                                        <p:cTn id="13" dur="500"/>
                                        <p:tgtEl>
                                          <p:spTgt spid="17"/>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barn(inVertical)">
                                      <p:cBhvr>
                                        <p:cTn id="16" dur="500"/>
                                        <p:tgtEl>
                                          <p:spTgt spid="3"/>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inVertical)">
                                      <p:cBhvr>
                                        <p:cTn id="19" dur="500"/>
                                        <p:tgtEl>
                                          <p:spTgt spid="9"/>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3" grpId="0" animBg="1"/>
      <p:bldP spid="9" grpId="0" animBg="1"/>
      <p:bldP spid="10" grpId="0" animBg="1"/>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3DB0D57-E4C1-4E80-8664-1A0205E2CF88}"/>
              </a:ext>
            </a:extLst>
          </p:cNvPr>
          <p:cNvSpPr txBox="1"/>
          <p:nvPr/>
        </p:nvSpPr>
        <p:spPr>
          <a:xfrm>
            <a:off x="887627" y="716391"/>
            <a:ext cx="10557424" cy="6001643"/>
          </a:xfrm>
          <a:prstGeom prst="rect">
            <a:avLst/>
          </a:prstGeom>
          <a:noFill/>
        </p:spPr>
        <p:txBody>
          <a:bodyPr wrap="square" rtlCol="0">
            <a:spAutoFit/>
          </a:bodyPr>
          <a:lstStyle/>
          <a:p>
            <a:pPr indent="274320" algn="just"/>
            <a:r>
              <a:rPr lang="en-US" sz="2400" dirty="0">
                <a:latin typeface="+mj-lt"/>
              </a:rPr>
              <a:t>   </a:t>
            </a:r>
            <a:r>
              <a:rPr lang="vi-VN" sz="2400" dirty="0">
                <a:latin typeface="+mj-lt"/>
              </a:rPr>
              <a:t>Nhắc đến Trường Sa, ngoài các đảo, người ta nhắc đến biển. Mà biển thì có muôn vàn điều kì thú. Thám hiểm đáy biển ở Trường Sa của nước ta sẽ thấy bao nhiều thú vị.</a:t>
            </a:r>
          </a:p>
          <a:p>
            <a:pPr indent="274320" algn="just"/>
            <a:r>
              <a:rPr lang="en-US" sz="2400" dirty="0">
                <a:latin typeface="+mj-lt"/>
              </a:rPr>
              <a:t>   </a:t>
            </a:r>
            <a:r>
              <a:rPr lang="vi-VN" sz="2400" dirty="0">
                <a:latin typeface="+mj-lt"/>
              </a:rPr>
              <a:t>Biển ở Trường Sa có những loài cá đẹp rực rỡ và lạ mắt. Từng đàn cá đủ màu sắc, dày đặc đến hàng trăm con tạo nên một tấm thảm hoa di động. Những vỉa san hô chạy dài từ chân mỗi đảo xuống sâu dần dưới đáy biển. San hô làm cho đáy biển trông như một bức tranh khổng lồ, đẹp như những tòa lâu đài trong truyện cổ tích.</a:t>
            </a:r>
          </a:p>
          <a:p>
            <a:pPr indent="274320" algn="just"/>
            <a:endParaRPr lang="vi-VN" sz="2400" dirty="0">
              <a:latin typeface="+mj-lt"/>
            </a:endParaRPr>
          </a:p>
          <a:p>
            <a:pPr indent="274320" algn="just"/>
            <a:endParaRPr lang="vi-VN" sz="2400" dirty="0">
              <a:latin typeface="+mj-lt"/>
            </a:endParaRPr>
          </a:p>
          <a:p>
            <a:pPr indent="274320" algn="just"/>
            <a:endParaRPr lang="vi-VN" sz="2400" dirty="0">
              <a:latin typeface="+mj-lt"/>
            </a:endParaRPr>
          </a:p>
          <a:p>
            <a:pPr indent="274320" algn="just"/>
            <a:endParaRPr lang="vi-VN" sz="2400" dirty="0">
              <a:latin typeface="+mj-lt"/>
            </a:endParaRPr>
          </a:p>
          <a:p>
            <a:pPr indent="274320" algn="just"/>
            <a:endParaRPr lang="en-US" sz="2400" dirty="0">
              <a:latin typeface="+mj-lt"/>
            </a:endParaRPr>
          </a:p>
          <a:p>
            <a:pPr indent="274320" algn="just"/>
            <a:endParaRPr lang="vi-VN" sz="2400" dirty="0">
              <a:latin typeface="+mj-lt"/>
            </a:endParaRPr>
          </a:p>
          <a:p>
            <a:pPr indent="274320" algn="just"/>
            <a:r>
              <a:rPr lang="en-US" sz="2400" dirty="0">
                <a:latin typeface="+mj-lt"/>
              </a:rPr>
              <a:t>   </a:t>
            </a:r>
            <a:r>
              <a:rPr lang="vi-VN" sz="2400" dirty="0">
                <a:latin typeface="+mj-lt"/>
              </a:rPr>
              <a:t>Trường Sa là vùng biển thân yêu của Tổ quốc, có cảnh đẹp kì thú và hàng nghìn loài vật sống dưới biển.</a:t>
            </a:r>
            <a:endParaRPr lang="en-US" sz="2400" dirty="0">
              <a:latin typeface="+mj-lt"/>
            </a:endParaRPr>
          </a:p>
          <a:p>
            <a:pPr indent="274320" algn="ctr"/>
            <a:r>
              <a:rPr lang="en-US" sz="2400" dirty="0">
                <a:latin typeface="+mj-lt"/>
              </a:rPr>
              <a:t>                                              </a:t>
            </a:r>
            <a:r>
              <a:rPr lang="vi-VN" sz="2400" dirty="0">
                <a:latin typeface="+mj-lt"/>
              </a:rPr>
              <a:t>(</a:t>
            </a:r>
            <a:r>
              <a:rPr lang="vi-VN" sz="2400" i="1" dirty="0">
                <a:latin typeface="+mj-lt"/>
              </a:rPr>
              <a:t>Theo </a:t>
            </a:r>
            <a:r>
              <a:rPr lang="vi-VN" sz="2400" dirty="0">
                <a:latin typeface="+mj-lt"/>
              </a:rPr>
              <a:t>Nguyễn Xuân Thủy)</a:t>
            </a:r>
            <a:endParaRPr lang="vi-VN" sz="2400" dirty="0">
              <a:solidFill>
                <a:schemeClr val="accent2"/>
              </a:solidFill>
              <a:latin typeface="+mj-lt"/>
            </a:endParaRPr>
          </a:p>
        </p:txBody>
      </p:sp>
      <p:sp>
        <p:nvSpPr>
          <p:cNvPr id="6" name="TextBox 5">
            <a:extLst>
              <a:ext uri="{FF2B5EF4-FFF2-40B4-BE49-F238E27FC236}">
                <a16:creationId xmlns:a16="http://schemas.microsoft.com/office/drawing/2014/main" id="{9DC896DB-F00F-4B35-AA0E-25BACE8F3BB7}"/>
              </a:ext>
            </a:extLst>
          </p:cNvPr>
          <p:cNvSpPr txBox="1"/>
          <p:nvPr/>
        </p:nvSpPr>
        <p:spPr>
          <a:xfrm>
            <a:off x="2356868" y="207239"/>
            <a:ext cx="7884411" cy="523220"/>
          </a:xfrm>
          <a:prstGeom prst="rect">
            <a:avLst/>
          </a:prstGeom>
          <a:noFill/>
        </p:spPr>
        <p:txBody>
          <a:bodyPr wrap="square" rtlCol="0">
            <a:spAutoFit/>
          </a:bodyPr>
          <a:lstStyle/>
          <a:p>
            <a:pPr algn="ctr"/>
            <a:r>
              <a:rPr lang="vi-VN" sz="2800" b="1" dirty="0">
                <a:solidFill>
                  <a:srgbClr val="FF0000"/>
                </a:solidFill>
                <a:latin typeface="+mj-lt"/>
              </a:rPr>
              <a:t>KHÁM PHÁ ĐÁY BIỂN Ở TRƯỜNG SA</a:t>
            </a:r>
            <a:endParaRPr lang="en-US" sz="2800" b="1" dirty="0">
              <a:solidFill>
                <a:srgbClr val="FF0000"/>
              </a:solidFill>
              <a:latin typeface="+mj-lt"/>
            </a:endParaRPr>
          </a:p>
        </p:txBody>
      </p:sp>
      <p:pic>
        <p:nvPicPr>
          <p:cNvPr id="17" name="Picture 16">
            <a:extLst>
              <a:ext uri="{FF2B5EF4-FFF2-40B4-BE49-F238E27FC236}">
                <a16:creationId xmlns:a16="http://schemas.microsoft.com/office/drawing/2014/main" id="{2FE1BFBC-2719-4008-A486-E912F2CFABF1}"/>
              </a:ext>
            </a:extLst>
          </p:cNvPr>
          <p:cNvPicPr>
            <a:picLocks noChangeAspect="1"/>
          </p:cNvPicPr>
          <p:nvPr/>
        </p:nvPicPr>
        <p:blipFill rotWithShape="1">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25000"/>
                    </a14:imgEffect>
                    <a14:imgEffect>
                      <a14:saturation sat="300000"/>
                    </a14:imgEffect>
                  </a14:imgLayer>
                </a14:imgProps>
              </a:ext>
            </a:extLst>
          </a:blip>
          <a:srcRect l="23875" t="32810" b="15124"/>
          <a:stretch/>
        </p:blipFill>
        <p:spPr>
          <a:xfrm>
            <a:off x="873559" y="3330524"/>
            <a:ext cx="10705296" cy="2085536"/>
          </a:xfrm>
          <a:prstGeom prst="rect">
            <a:avLst/>
          </a:prstGeom>
          <a:ln>
            <a:noFill/>
          </a:ln>
          <a:effectLst>
            <a:softEdge rad="112500"/>
          </a:effectLst>
        </p:spPr>
      </p:pic>
      <p:sp>
        <p:nvSpPr>
          <p:cNvPr id="5" name="TextBox 4">
            <a:extLst>
              <a:ext uri="{FF2B5EF4-FFF2-40B4-BE49-F238E27FC236}">
                <a16:creationId xmlns:a16="http://schemas.microsoft.com/office/drawing/2014/main" id="{9E099B37-9BF5-43FA-9AFD-C57070002BFC}"/>
              </a:ext>
            </a:extLst>
          </p:cNvPr>
          <p:cNvSpPr txBox="1"/>
          <p:nvPr/>
        </p:nvSpPr>
        <p:spPr>
          <a:xfrm>
            <a:off x="1364105" y="6265889"/>
            <a:ext cx="1843790" cy="464695"/>
          </a:xfrm>
          <a:prstGeom prst="rect">
            <a:avLst/>
          </a:prstGeom>
          <a:solidFill>
            <a:schemeClr val="bg1"/>
          </a:solidFill>
        </p:spPr>
        <p:txBody>
          <a:bodyPr wrap="square" rtlCol="0">
            <a:spAutoFit/>
          </a:bodyPr>
          <a:lstStyle/>
          <a:p>
            <a:endParaRPr lang="en-US" dirty="0"/>
          </a:p>
        </p:txBody>
      </p:sp>
    </p:spTree>
    <p:custDataLst>
      <p:tags r:id="rId1"/>
    </p:custDataLst>
    <p:extLst>
      <p:ext uri="{BB962C8B-B14F-4D97-AF65-F5344CB8AC3E}">
        <p14:creationId xmlns:p14="http://schemas.microsoft.com/office/powerpoint/2010/main" val="2784942915"/>
      </p:ext>
    </p:extLst>
  </p:cSld>
  <p:clrMapOvr>
    <a:masterClrMapping/>
  </p:clrMapOvr>
  <p:transition spd="slow">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6504" y="283551"/>
            <a:ext cx="9144000" cy="5143500"/>
          </a:xfrm>
          <a:prstGeom prst="rect">
            <a:avLst/>
          </a:prstGeom>
        </p:spPr>
      </p:pic>
      <p:sp>
        <p:nvSpPr>
          <p:cNvPr id="3" name="íşḷîḓe">
            <a:extLst>
              <a:ext uri="{FF2B5EF4-FFF2-40B4-BE49-F238E27FC236}">
                <a16:creationId xmlns:a16="http://schemas.microsoft.com/office/drawing/2014/main" id="{4968EA2C-5436-43EF-B600-0C877688AF97}"/>
              </a:ext>
            </a:extLst>
          </p:cNvPr>
          <p:cNvSpPr/>
          <p:nvPr/>
        </p:nvSpPr>
        <p:spPr>
          <a:xfrm>
            <a:off x="2441915" y="1022577"/>
            <a:ext cx="4442813" cy="662745"/>
          </a:xfrm>
          <a:prstGeom prst="rect">
            <a:avLst/>
          </a:prstGeom>
        </p:spPr>
        <p:txBody>
          <a:bodyPr wrap="square" lIns="68580" tIns="34291" rIns="68580" bIns="34291" anchor="ctr"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defRPr/>
            </a:pPr>
            <a:r>
              <a:rPr lang="en-US" altLang="zh-CN" sz="3300" b="1" kern="0" dirty="0">
                <a:ln w="6350">
                  <a:noFill/>
                </a:ln>
                <a:solidFill>
                  <a:schemeClr val="tx1">
                    <a:lumMod val="95000"/>
                    <a:lumOff val="5000"/>
                  </a:schemeClr>
                </a:solidFill>
                <a:latin typeface="Times New Roman" panose="02020603050405020304" pitchFamily="18" charset="0"/>
                <a:cs typeface="Times New Roman" panose="02020603050405020304" pitchFamily="18" charset="0"/>
              </a:rPr>
              <a:t>YÊU CẦU CẦN ĐẠT</a:t>
            </a:r>
            <a:endParaRPr lang="zh-CN" altLang="en-US" sz="3300" b="1" kern="0" dirty="0">
              <a:ln w="6350">
                <a:noFill/>
              </a:ln>
              <a:solidFill>
                <a:schemeClr val="tx1">
                  <a:lumMod val="95000"/>
                  <a:lumOff val="5000"/>
                </a:schemeClr>
              </a:solidFill>
              <a:latin typeface="Times New Roman" panose="02020603050405020304" pitchFamily="18" charset="0"/>
              <a:cs typeface="Times New Roman" panose="02020603050405020304" pitchFamily="18" charset="0"/>
            </a:endParaRPr>
          </a:p>
        </p:txBody>
      </p:sp>
      <p:cxnSp>
        <p:nvCxnSpPr>
          <p:cNvPr id="4" name="直接连接符 59">
            <a:extLst>
              <a:ext uri="{FF2B5EF4-FFF2-40B4-BE49-F238E27FC236}">
                <a16:creationId xmlns:a16="http://schemas.microsoft.com/office/drawing/2014/main" id="{44F71D0C-7F93-4F4C-9E3D-768F31B9922C}"/>
              </a:ext>
            </a:extLst>
          </p:cNvPr>
          <p:cNvCxnSpPr/>
          <p:nvPr/>
        </p:nvCxnSpPr>
        <p:spPr>
          <a:xfrm>
            <a:off x="4830685" y="2855300"/>
            <a:ext cx="5490657" cy="0"/>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sp>
        <p:nvSpPr>
          <p:cNvPr id="5" name="isḻîḓè">
            <a:extLst>
              <a:ext uri="{FF2B5EF4-FFF2-40B4-BE49-F238E27FC236}">
                <a16:creationId xmlns:a16="http://schemas.microsoft.com/office/drawing/2014/main" id="{B65D6A18-A848-4365-8261-A87CDAF5B169}"/>
              </a:ext>
            </a:extLst>
          </p:cNvPr>
          <p:cNvSpPr/>
          <p:nvPr/>
        </p:nvSpPr>
        <p:spPr bwMode="auto">
          <a:xfrm>
            <a:off x="3044876" y="1968335"/>
            <a:ext cx="616733" cy="430171"/>
          </a:xfrm>
          <a:prstGeom prst="roundRect">
            <a:avLst>
              <a:gd name="adj" fmla="val 46371"/>
            </a:avLst>
          </a:prstGeom>
          <a:solidFill>
            <a:srgbClr val="FFD268"/>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en-US" altLang="zh-CN" sz="2400" b="1" dirty="0">
                <a:solidFill>
                  <a:schemeClr val="tx1">
                    <a:lumMod val="50000"/>
                  </a:schemeClr>
                </a:solidFill>
                <a:latin typeface="Times New Roman" panose="02020603050405020304" pitchFamily="18" charset="0"/>
                <a:ea typeface="仓耳玄三M W05" panose="02020400000000000000" pitchFamily="18" charset="-122"/>
                <a:cs typeface="Times New Roman" panose="02020603050405020304" pitchFamily="18" charset="0"/>
              </a:rPr>
              <a:t>1 </a:t>
            </a:r>
            <a:endParaRPr lang="zh-CN" altLang="en-US" sz="2400" b="1" dirty="0">
              <a:solidFill>
                <a:schemeClr val="tx1">
                  <a:lumMod val="50000"/>
                </a:schemeClr>
              </a:solidFill>
              <a:latin typeface="Times New Roman" panose="02020603050405020304" pitchFamily="18" charset="0"/>
              <a:ea typeface="仓耳玄三M W05" panose="02020400000000000000" pitchFamily="18" charset="-122"/>
              <a:cs typeface="Times New Roman" panose="02020603050405020304" pitchFamily="18" charset="0"/>
            </a:endParaRPr>
          </a:p>
        </p:txBody>
      </p:sp>
      <p:sp>
        <p:nvSpPr>
          <p:cNvPr id="6" name="isḻîḓè">
            <a:extLst>
              <a:ext uri="{FF2B5EF4-FFF2-40B4-BE49-F238E27FC236}">
                <a16:creationId xmlns:a16="http://schemas.microsoft.com/office/drawing/2014/main" id="{2D5C3EA8-0EA8-4A1D-AB27-36CB41F4EB17}"/>
              </a:ext>
            </a:extLst>
          </p:cNvPr>
          <p:cNvSpPr/>
          <p:nvPr/>
        </p:nvSpPr>
        <p:spPr bwMode="auto">
          <a:xfrm>
            <a:off x="3661609" y="1803362"/>
            <a:ext cx="5490657" cy="879327"/>
          </a:xfrm>
          <a:prstGeom prst="roundRect">
            <a:avLst>
              <a:gd name="adj" fmla="val 46371"/>
            </a:avLst>
          </a:prstGeom>
          <a:solidFill>
            <a:srgbClr val="FFD268"/>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eaLnBrk="0" hangingPunct="0"/>
            <a:r>
              <a:rPr lang="en-US" altLang="zh-CN" sz="24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Đọc</a:t>
            </a:r>
            <a:r>
              <a:rPr lang="en-US" altLang="zh-CN" sz="24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đúng</a:t>
            </a:r>
            <a:r>
              <a:rPr lang="en-US" altLang="zh-CN" sz="24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rõ</a:t>
            </a:r>
            <a:r>
              <a:rPr lang="en-US" altLang="zh-CN" sz="24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ràng</a:t>
            </a:r>
            <a:r>
              <a:rPr lang="en-US" altLang="zh-CN" sz="24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biết</a:t>
            </a:r>
            <a:r>
              <a:rPr lang="en-US" altLang="zh-CN" sz="24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ngắt</a:t>
            </a:r>
            <a:r>
              <a:rPr lang="en-US" altLang="zh-CN" sz="24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nghỉ</a:t>
            </a:r>
            <a:r>
              <a:rPr lang="en-US" altLang="zh-CN" sz="24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hơi</a:t>
            </a:r>
            <a:r>
              <a:rPr lang="en-US" altLang="zh-CN" sz="24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hợp</a:t>
            </a:r>
            <a:r>
              <a:rPr lang="en-US" altLang="zh-CN" sz="24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lí</a:t>
            </a:r>
            <a:r>
              <a:rPr lang="en-US" altLang="zh-CN" sz="24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a:t>
            </a:r>
            <a:endParaRPr lang="zh-CN" altLang="en-US" sz="24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7" name="isḻîḓè">
            <a:extLst>
              <a:ext uri="{FF2B5EF4-FFF2-40B4-BE49-F238E27FC236}">
                <a16:creationId xmlns:a16="http://schemas.microsoft.com/office/drawing/2014/main" id="{1380D21F-97BD-43C0-80EB-5174AA5D5A43}"/>
              </a:ext>
            </a:extLst>
          </p:cNvPr>
          <p:cNvSpPr/>
          <p:nvPr/>
        </p:nvSpPr>
        <p:spPr bwMode="auto">
          <a:xfrm>
            <a:off x="4800444" y="3429000"/>
            <a:ext cx="616733" cy="491421"/>
          </a:xfrm>
          <a:prstGeom prst="roundRect">
            <a:avLst>
              <a:gd name="adj" fmla="val 46371"/>
            </a:avLst>
          </a:prstGeom>
          <a:solidFill>
            <a:srgbClr val="FFE4DB"/>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en-US" altLang="zh-CN" sz="2400" b="1" dirty="0">
                <a:solidFill>
                  <a:schemeClr val="tx1">
                    <a:lumMod val="50000"/>
                  </a:schemeClr>
                </a:solidFill>
                <a:latin typeface="Times New Roman" panose="02020603050405020304" pitchFamily="18" charset="0"/>
                <a:ea typeface="仓耳玄三M W05" panose="02020400000000000000" pitchFamily="18" charset="-122"/>
                <a:cs typeface="Times New Roman" panose="02020603050405020304" pitchFamily="18" charset="0"/>
              </a:rPr>
              <a:t>2</a:t>
            </a:r>
            <a:endParaRPr lang="zh-CN" altLang="en-US" sz="2400" b="1" dirty="0">
              <a:solidFill>
                <a:schemeClr val="tx1">
                  <a:lumMod val="50000"/>
                </a:schemeClr>
              </a:solidFill>
              <a:latin typeface="Times New Roman" panose="02020603050405020304" pitchFamily="18" charset="0"/>
              <a:ea typeface="仓耳玄三M W05" panose="02020400000000000000" pitchFamily="18" charset="-122"/>
              <a:cs typeface="Times New Roman" panose="02020603050405020304" pitchFamily="18" charset="0"/>
            </a:endParaRPr>
          </a:p>
        </p:txBody>
      </p:sp>
      <p:sp>
        <p:nvSpPr>
          <p:cNvPr id="8" name="isḻîḓè">
            <a:extLst>
              <a:ext uri="{FF2B5EF4-FFF2-40B4-BE49-F238E27FC236}">
                <a16:creationId xmlns:a16="http://schemas.microsoft.com/office/drawing/2014/main" id="{CC18E718-57BD-48E6-81A4-E988EC090412}"/>
              </a:ext>
            </a:extLst>
          </p:cNvPr>
          <p:cNvSpPr/>
          <p:nvPr/>
        </p:nvSpPr>
        <p:spPr bwMode="auto">
          <a:xfrm>
            <a:off x="5418365" y="3067416"/>
            <a:ext cx="5249635" cy="1310032"/>
          </a:xfrm>
          <a:prstGeom prst="roundRect">
            <a:avLst>
              <a:gd name="adj" fmla="val 46371"/>
            </a:avLst>
          </a:prstGeom>
          <a:solidFill>
            <a:srgbClr val="FFE4DB"/>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eaLnBrk="0" hangingPunct="0"/>
            <a:r>
              <a:rPr lang="en-US" altLang="zh-CN" sz="24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Trả</a:t>
            </a:r>
            <a:r>
              <a:rPr lang="en-US" altLang="zh-CN" sz="24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lời</a:t>
            </a:r>
            <a:r>
              <a:rPr lang="en-US" altLang="zh-CN" sz="24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được</a:t>
            </a:r>
            <a:r>
              <a:rPr lang="en-US" altLang="zh-CN" sz="24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các</a:t>
            </a:r>
            <a:r>
              <a:rPr lang="en-US" altLang="zh-CN" sz="24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câu</a:t>
            </a:r>
            <a:r>
              <a:rPr lang="en-US" altLang="zh-CN" sz="24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hỏi</a:t>
            </a:r>
            <a:r>
              <a:rPr lang="en-US" altLang="zh-CN" sz="24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liên</a:t>
            </a:r>
            <a:r>
              <a:rPr lang="en-US" altLang="zh-CN" sz="24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quan</a:t>
            </a:r>
            <a:r>
              <a:rPr lang="en-US" altLang="zh-CN" sz="24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bài</a:t>
            </a:r>
            <a:r>
              <a:rPr lang="en-US" altLang="zh-CN" sz="24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đọc</a:t>
            </a:r>
            <a:r>
              <a:rPr lang="en-US" altLang="zh-CN" sz="24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Nêu</a:t>
            </a:r>
            <a:r>
              <a:rPr lang="en-US" altLang="zh-CN" sz="24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được</a:t>
            </a:r>
            <a:r>
              <a:rPr lang="en-US" altLang="zh-CN" sz="24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nội</a:t>
            </a:r>
            <a:r>
              <a:rPr lang="en-US" altLang="zh-CN" sz="24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dung </a:t>
            </a:r>
            <a:r>
              <a:rPr lang="en-US" altLang="zh-CN" sz="24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bài</a:t>
            </a:r>
            <a:r>
              <a:rPr lang="en-US" altLang="zh-CN" sz="24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học</a:t>
            </a:r>
            <a:r>
              <a:rPr lang="en-US" altLang="zh-CN" sz="24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a:t>
            </a:r>
            <a:endParaRPr lang="zh-CN" altLang="en-US" sz="24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9" name="isḻîḓè">
            <a:extLst>
              <a:ext uri="{FF2B5EF4-FFF2-40B4-BE49-F238E27FC236}">
                <a16:creationId xmlns:a16="http://schemas.microsoft.com/office/drawing/2014/main" id="{1380D21F-97BD-43C0-80EB-5174AA5D5A43}"/>
              </a:ext>
            </a:extLst>
          </p:cNvPr>
          <p:cNvSpPr/>
          <p:nvPr/>
        </p:nvSpPr>
        <p:spPr bwMode="auto">
          <a:xfrm>
            <a:off x="4830686" y="4878050"/>
            <a:ext cx="616733" cy="491421"/>
          </a:xfrm>
          <a:prstGeom prst="roundRect">
            <a:avLst>
              <a:gd name="adj" fmla="val 46371"/>
            </a:avLst>
          </a:prstGeom>
          <a:solidFill>
            <a:srgbClr val="92D05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en-US" altLang="zh-CN" sz="2400" b="1" dirty="0">
                <a:solidFill>
                  <a:schemeClr val="tx1">
                    <a:lumMod val="50000"/>
                  </a:schemeClr>
                </a:solidFill>
                <a:latin typeface="Times New Roman" panose="02020603050405020304" pitchFamily="18" charset="0"/>
                <a:ea typeface="仓耳玄三M W05" panose="02020400000000000000" pitchFamily="18" charset="-122"/>
                <a:cs typeface="Times New Roman" panose="02020603050405020304" pitchFamily="18" charset="0"/>
              </a:rPr>
              <a:t>3</a:t>
            </a:r>
            <a:endParaRPr lang="zh-CN" altLang="en-US" sz="2400" b="1" dirty="0">
              <a:solidFill>
                <a:schemeClr val="tx1">
                  <a:lumMod val="50000"/>
                </a:schemeClr>
              </a:solidFill>
              <a:latin typeface="Times New Roman" panose="02020603050405020304" pitchFamily="18" charset="0"/>
              <a:ea typeface="仓耳玄三M W05" panose="02020400000000000000" pitchFamily="18" charset="-122"/>
              <a:cs typeface="Times New Roman" panose="02020603050405020304" pitchFamily="18" charset="0"/>
            </a:endParaRPr>
          </a:p>
        </p:txBody>
      </p:sp>
      <p:sp>
        <p:nvSpPr>
          <p:cNvPr id="10" name="isḻîḓè">
            <a:extLst>
              <a:ext uri="{FF2B5EF4-FFF2-40B4-BE49-F238E27FC236}">
                <a16:creationId xmlns:a16="http://schemas.microsoft.com/office/drawing/2014/main" id="{CC18E718-57BD-48E6-81A4-E988EC090412}"/>
              </a:ext>
            </a:extLst>
          </p:cNvPr>
          <p:cNvSpPr/>
          <p:nvPr/>
        </p:nvSpPr>
        <p:spPr bwMode="auto">
          <a:xfrm>
            <a:off x="5447419" y="4709641"/>
            <a:ext cx="4797248" cy="1291111"/>
          </a:xfrm>
          <a:prstGeom prst="roundRect">
            <a:avLst>
              <a:gd name="adj" fmla="val 46371"/>
            </a:avLst>
          </a:prstGeom>
          <a:solidFill>
            <a:srgbClr val="92D05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eaLnBrk="0" hangingPunct="0"/>
            <a:r>
              <a:rPr lang="en-US" altLang="zh-CN" sz="24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Biết</a:t>
            </a:r>
            <a:r>
              <a:rPr lang="en-US" altLang="zh-CN" sz="24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được</a:t>
            </a:r>
            <a:r>
              <a:rPr lang="en-US" altLang="zh-CN" sz="24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các</a:t>
            </a:r>
            <a:r>
              <a:rPr lang="en-US" altLang="zh-CN" sz="24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sinh</a:t>
            </a:r>
            <a:r>
              <a:rPr lang="en-US" altLang="zh-CN" sz="24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vật,các</a:t>
            </a:r>
            <a:r>
              <a:rPr lang="en-US" altLang="zh-CN" sz="24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sự</a:t>
            </a:r>
            <a:r>
              <a:rPr lang="en-US" altLang="zh-CN" sz="24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vật</a:t>
            </a:r>
            <a:r>
              <a:rPr lang="en-US" altLang="zh-CN" sz="24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được</a:t>
            </a:r>
            <a:r>
              <a:rPr lang="en-US" altLang="zh-CN" sz="24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nói</a:t>
            </a:r>
            <a:r>
              <a:rPr lang="en-US" altLang="zh-CN" sz="24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đến</a:t>
            </a:r>
            <a:r>
              <a:rPr lang="en-US" altLang="zh-CN" sz="24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trong</a:t>
            </a:r>
            <a:r>
              <a:rPr lang="en-US" altLang="zh-CN" sz="24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bài</a:t>
            </a:r>
            <a:r>
              <a:rPr lang="en-US" altLang="zh-CN" sz="24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 </a:t>
            </a:r>
            <a:r>
              <a:rPr lang="en-US" altLang="zh-CN" sz="24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các</a:t>
            </a:r>
            <a:r>
              <a:rPr lang="en-US" altLang="zh-CN" sz="24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loài</a:t>
            </a:r>
            <a:r>
              <a:rPr lang="en-US" altLang="zh-CN" sz="24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cá,san</a:t>
            </a:r>
            <a:r>
              <a:rPr lang="en-US" altLang="zh-CN" sz="24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hô</a:t>
            </a:r>
            <a:r>
              <a:rPr lang="en-US" altLang="zh-CN" sz="24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a:t>
            </a:r>
            <a:endParaRPr lang="zh-CN" altLang="en-US" sz="24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1628168138"/>
      </p:ext>
    </p:extLst>
  </p:cSld>
  <p:clrMapOvr>
    <a:masterClrMapping/>
  </p:clrMapOvr>
  <mc:AlternateContent xmlns:mc="http://schemas.openxmlformats.org/markup-compatibility/2006" xmlns:p15="http://schemas.microsoft.com/office/powerpoint/2012/main">
    <mc:Choice Requires="p15">
      <p:transition>
        <p15:prstTrans prst="pageCurlDouble"/>
      </p:transition>
    </mc:Choice>
    <mc:Fallback xmlns="">
      <p:transition>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30986A6-185A-4383-B8C3-07D92D9DB64D}"/>
              </a:ext>
            </a:extLst>
          </p:cNvPr>
          <p:cNvSpPr txBox="1"/>
          <p:nvPr/>
        </p:nvSpPr>
        <p:spPr>
          <a:xfrm>
            <a:off x="1364105" y="6265889"/>
            <a:ext cx="1843790" cy="464695"/>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17317464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03B11C8-7FB8-40C8-A41A-16F18CE64043}"/>
              </a:ext>
            </a:extLst>
          </p:cNvPr>
          <p:cNvSpPr txBox="1"/>
          <p:nvPr/>
        </p:nvSpPr>
        <p:spPr>
          <a:xfrm>
            <a:off x="1364105" y="6265889"/>
            <a:ext cx="1843790" cy="464695"/>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33378069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33E36AB-714E-4BC3-850C-E6AC6384CFB5}"/>
              </a:ext>
            </a:extLst>
          </p:cNvPr>
          <p:cNvSpPr txBox="1"/>
          <p:nvPr/>
        </p:nvSpPr>
        <p:spPr>
          <a:xfrm>
            <a:off x="2522368" y="698221"/>
            <a:ext cx="10133101" cy="738664"/>
          </a:xfrm>
          <a:prstGeom prst="rect">
            <a:avLst/>
          </a:prstGeom>
          <a:noFill/>
        </p:spPr>
        <p:txBody>
          <a:bodyPr wrap="square" rtlCol="0">
            <a:spAutoFit/>
          </a:bodyPr>
          <a:lstStyle/>
          <a:p>
            <a:pPr algn="just">
              <a:lnSpc>
                <a:spcPct val="150000"/>
              </a:lnSpc>
            </a:pPr>
            <a:r>
              <a:rPr lang="en-US" sz="2800" b="1" dirty="0">
                <a:solidFill>
                  <a:srgbClr val="0000CC"/>
                </a:solidFill>
                <a:latin typeface="Times New Roman" panose="02020603050405020304" pitchFamily="18" charset="0"/>
                <a:cs typeface="Times New Roman" panose="02020603050405020304" pitchFamily="18" charset="0"/>
              </a:rPr>
              <a:t>1</a:t>
            </a:r>
            <a:r>
              <a:rPr lang="vi-VN" sz="2800" b="1" dirty="0">
                <a:solidFill>
                  <a:srgbClr val="0000CC"/>
                </a:solidFill>
                <a:latin typeface="Times New Roman" panose="02020603050405020304" pitchFamily="18" charset="0"/>
                <a:cs typeface="Times New Roman" panose="02020603050405020304" pitchFamily="18" charset="0"/>
              </a:rPr>
              <a:t>. Nhắc đến Trường Sa, người ta nhắc đến những gì?</a:t>
            </a:r>
          </a:p>
        </p:txBody>
      </p:sp>
      <p:pic>
        <p:nvPicPr>
          <p:cNvPr id="18" name="Picture 17">
            <a:extLst>
              <a:ext uri="{FF2B5EF4-FFF2-40B4-BE49-F238E27FC236}">
                <a16:creationId xmlns:a16="http://schemas.microsoft.com/office/drawing/2014/main" id="{700435C7-CCDC-4A36-883B-A3D08F4469DF}"/>
              </a:ext>
            </a:extLst>
          </p:cNvPr>
          <p:cNvPicPr>
            <a:picLocks noChangeAspect="1"/>
          </p:cNvPicPr>
          <p:nvPr/>
        </p:nvPicPr>
        <p:blipFill rotWithShape="1">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rcRect l="73539" t="27967" r="-1" b="7721"/>
          <a:stretch/>
        </p:blipFill>
        <p:spPr>
          <a:xfrm>
            <a:off x="-24891" y="0"/>
            <a:ext cx="2547259" cy="2015411"/>
          </a:xfrm>
          <a:prstGeom prst="ellipse">
            <a:avLst/>
          </a:prstGeom>
          <a:ln>
            <a:noFill/>
          </a:ln>
          <a:effectLst>
            <a:softEdge rad="112500"/>
          </a:effectLst>
        </p:spPr>
      </p:pic>
      <p:sp>
        <p:nvSpPr>
          <p:cNvPr id="19" name="TextBox 18">
            <a:extLst>
              <a:ext uri="{FF2B5EF4-FFF2-40B4-BE49-F238E27FC236}">
                <a16:creationId xmlns:a16="http://schemas.microsoft.com/office/drawing/2014/main" id="{90D77878-223B-4E59-B935-B5929052FCB3}"/>
              </a:ext>
            </a:extLst>
          </p:cNvPr>
          <p:cNvSpPr txBox="1"/>
          <p:nvPr/>
        </p:nvSpPr>
        <p:spPr>
          <a:xfrm>
            <a:off x="2349682" y="1685210"/>
            <a:ext cx="9400691" cy="523220"/>
          </a:xfrm>
          <a:prstGeom prst="rect">
            <a:avLst/>
          </a:prstGeom>
          <a:noFill/>
        </p:spPr>
        <p:txBody>
          <a:bodyPr wrap="square" rtlCol="0">
            <a:spAutoFit/>
          </a:bodyPr>
          <a:lstStyle/>
          <a:p>
            <a:r>
              <a:rPr lang="vi-VN" sz="2800" b="1" dirty="0">
                <a:solidFill>
                  <a:srgbClr val="FF0000"/>
                </a:solidFill>
                <a:latin typeface="+mj-lt"/>
                <a:sym typeface="Wingdings" panose="05000000000000000000" pitchFamily="2" charset="2"/>
              </a:rPr>
              <a:t> </a:t>
            </a:r>
            <a:r>
              <a:rPr lang="vi-VN" sz="28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Nhắc đến Trường Sa, người ta nhắc đến các đảo và biển.</a:t>
            </a:r>
            <a:endParaRPr lang="vi-VN" sz="2800" b="1" dirty="0">
              <a:solidFill>
                <a:srgbClr val="FF0000"/>
              </a:solidFill>
              <a:latin typeface="Times New Roman" panose="02020603050405020304" pitchFamily="18" charset="0"/>
              <a:cs typeface="Times New Roman" panose="02020603050405020304" pitchFamily="18" charset="0"/>
            </a:endParaRPr>
          </a:p>
        </p:txBody>
      </p:sp>
      <p:pic>
        <p:nvPicPr>
          <p:cNvPr id="9218" name="Picture 2" descr="Quần đảo Hoàng Sa và Trường Sa có bao nhiêu đảo? | Thời Đại">
            <a:extLst>
              <a:ext uri="{FF2B5EF4-FFF2-40B4-BE49-F238E27FC236}">
                <a16:creationId xmlns:a16="http://schemas.microsoft.com/office/drawing/2014/main" id="{46B820DC-8CD1-484A-BD95-F55B6BB9680F}"/>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622359" y="2437648"/>
            <a:ext cx="5794484" cy="3977573"/>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Các bài viết về Hải đăng Đại Lãnh - Mytour.vn">
            <a:extLst>
              <a:ext uri="{FF2B5EF4-FFF2-40B4-BE49-F238E27FC236}">
                <a16:creationId xmlns:a16="http://schemas.microsoft.com/office/drawing/2014/main" id="{CC382C83-0040-4DCC-9EF3-B382AE459CF6}"/>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6637447" y="2422359"/>
            <a:ext cx="5315075" cy="3979252"/>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591202535"/>
      </p:ext>
    </p:extLst>
  </p:cSld>
  <p:clrMapOvr>
    <a:masterClrMapping/>
  </p:clrMapOvr>
  <p:transition spd="slow">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left)">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9218"/>
                                        </p:tgtEl>
                                        <p:attrNameLst>
                                          <p:attrName>style.visibility</p:attrName>
                                        </p:attrNameLst>
                                      </p:cBhvr>
                                      <p:to>
                                        <p:strVal val="visible"/>
                                      </p:to>
                                    </p:set>
                                    <p:animEffect transition="in" filter="circle(in)">
                                      <p:cBhvr>
                                        <p:cTn id="17" dur="2000"/>
                                        <p:tgtEl>
                                          <p:spTgt spid="9218"/>
                                        </p:tgtEl>
                                      </p:cBhvr>
                                    </p:animEffect>
                                  </p:childTnLst>
                                </p:cTn>
                              </p:par>
                              <p:par>
                                <p:cTn id="18" presetID="6" presetClass="entr" presetSubtype="16" fill="hold" nodeType="withEffect">
                                  <p:stCondLst>
                                    <p:cond delay="0"/>
                                  </p:stCondLst>
                                  <p:childTnLst>
                                    <p:set>
                                      <p:cBhvr>
                                        <p:cTn id="19" dur="1" fill="hold">
                                          <p:stCondLst>
                                            <p:cond delay="0"/>
                                          </p:stCondLst>
                                        </p:cTn>
                                        <p:tgtEl>
                                          <p:spTgt spid="9220"/>
                                        </p:tgtEl>
                                        <p:attrNameLst>
                                          <p:attrName>style.visibility</p:attrName>
                                        </p:attrNameLst>
                                      </p:cBhvr>
                                      <p:to>
                                        <p:strVal val="visible"/>
                                      </p:to>
                                    </p:set>
                                    <p:animEffect transition="in" filter="circle(in)">
                                      <p:cBhvr>
                                        <p:cTn id="20" dur="2000"/>
                                        <p:tgtEl>
                                          <p:spTgt spid="9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9" grpId="0"/>
    </p:bld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C1F24F7-4222-4527-BF6C-48955E289699}"/>
              </a:ext>
            </a:extLst>
          </p:cNvPr>
          <p:cNvSpPr txBox="1"/>
          <p:nvPr/>
        </p:nvSpPr>
        <p:spPr>
          <a:xfrm>
            <a:off x="1136754" y="6243564"/>
            <a:ext cx="1843790" cy="464695"/>
          </a:xfrm>
          <a:prstGeom prst="rect">
            <a:avLst/>
          </a:prstGeom>
          <a:solidFill>
            <a:schemeClr val="bg1"/>
          </a:solidFill>
        </p:spPr>
        <p:txBody>
          <a:bodyPr wrap="square" rtlCol="0">
            <a:spAutoFit/>
          </a:bodyPr>
          <a:lstStyle/>
          <a:p>
            <a:endParaRPr lang="en-US" dirty="0"/>
          </a:p>
        </p:txBody>
      </p:sp>
      <p:sp>
        <p:nvSpPr>
          <p:cNvPr id="3" name="TextBox 2">
            <a:extLst>
              <a:ext uri="{FF2B5EF4-FFF2-40B4-BE49-F238E27FC236}">
                <a16:creationId xmlns:a16="http://schemas.microsoft.com/office/drawing/2014/main" id="{662226B8-7748-445A-A52F-A09A55B1D360}"/>
              </a:ext>
            </a:extLst>
          </p:cNvPr>
          <p:cNvSpPr txBox="1"/>
          <p:nvPr/>
        </p:nvSpPr>
        <p:spPr>
          <a:xfrm>
            <a:off x="1225839" y="89781"/>
            <a:ext cx="9147831" cy="658835"/>
          </a:xfrm>
          <a:prstGeom prst="rect">
            <a:avLst/>
          </a:prstGeom>
          <a:noFill/>
        </p:spPr>
        <p:txBody>
          <a:bodyPr wrap="square" rtlCol="0">
            <a:spAutoFit/>
          </a:bodyPr>
          <a:lstStyle/>
          <a:p>
            <a:pPr algn="just">
              <a:lnSpc>
                <a:spcPct val="150000"/>
              </a:lnSpc>
            </a:pPr>
            <a:r>
              <a:rPr lang="vi-VN" sz="2800" b="1" dirty="0">
                <a:solidFill>
                  <a:srgbClr val="0000CC"/>
                </a:solidFill>
                <a:latin typeface="+mj-lt"/>
              </a:rPr>
              <a:t>2. Vẻ đẹp của những loài cá được miêu tả như thế nào?</a:t>
            </a:r>
          </a:p>
        </p:txBody>
      </p:sp>
      <p:sp>
        <p:nvSpPr>
          <p:cNvPr id="22" name="TextBox 21">
            <a:extLst>
              <a:ext uri="{FF2B5EF4-FFF2-40B4-BE49-F238E27FC236}">
                <a16:creationId xmlns:a16="http://schemas.microsoft.com/office/drawing/2014/main" id="{B22684F9-F211-4BBE-8B64-DADA75442ABB}"/>
              </a:ext>
            </a:extLst>
          </p:cNvPr>
          <p:cNvSpPr txBox="1"/>
          <p:nvPr/>
        </p:nvSpPr>
        <p:spPr>
          <a:xfrm>
            <a:off x="1517897" y="779667"/>
            <a:ext cx="9275020" cy="523220"/>
          </a:xfrm>
          <a:prstGeom prst="rect">
            <a:avLst/>
          </a:prstGeom>
          <a:noFill/>
        </p:spPr>
        <p:txBody>
          <a:bodyPr wrap="square" rtlCol="0">
            <a:spAutoFit/>
          </a:bodyPr>
          <a:lstStyle/>
          <a:p>
            <a:r>
              <a:rPr lang="vi-VN" sz="2800" b="1" dirty="0">
                <a:solidFill>
                  <a:srgbClr val="FF0000"/>
                </a:solidFill>
                <a:latin typeface="+mj-lt"/>
                <a:sym typeface="Wingdings" panose="05000000000000000000" pitchFamily="2" charset="2"/>
              </a:rPr>
              <a:t> đẹp rực rỡ và lạ mắt.</a:t>
            </a:r>
            <a:endParaRPr lang="vi-VN" sz="2800" b="1" dirty="0">
              <a:solidFill>
                <a:srgbClr val="FF0000"/>
              </a:solidFill>
              <a:latin typeface="+mj-lt"/>
            </a:endParaRPr>
          </a:p>
        </p:txBody>
      </p:sp>
      <p:sp>
        <p:nvSpPr>
          <p:cNvPr id="24" name="TextBox 23">
            <a:extLst>
              <a:ext uri="{FF2B5EF4-FFF2-40B4-BE49-F238E27FC236}">
                <a16:creationId xmlns:a16="http://schemas.microsoft.com/office/drawing/2014/main" id="{80B9762A-FD95-4F93-BE6C-8019B1D39CFA}"/>
              </a:ext>
            </a:extLst>
          </p:cNvPr>
          <p:cNvSpPr txBox="1"/>
          <p:nvPr/>
        </p:nvSpPr>
        <p:spPr>
          <a:xfrm>
            <a:off x="1517896" y="1321784"/>
            <a:ext cx="9275020" cy="954107"/>
          </a:xfrm>
          <a:prstGeom prst="rect">
            <a:avLst/>
          </a:prstGeom>
          <a:noFill/>
        </p:spPr>
        <p:txBody>
          <a:bodyPr wrap="square" rtlCol="0">
            <a:spAutoFit/>
          </a:bodyPr>
          <a:lstStyle/>
          <a:p>
            <a:r>
              <a:rPr lang="vi-VN" sz="2800" b="1" dirty="0">
                <a:solidFill>
                  <a:srgbClr val="FF0000"/>
                </a:solidFill>
                <a:latin typeface="+mj-lt"/>
                <a:sym typeface="Wingdings" panose="05000000000000000000" pitchFamily="2" charset="2"/>
              </a:rPr>
              <a:t> đủ màu sắc, dày đặc đến hàng trăm con tạo nên một tấm thảm hoa di động.</a:t>
            </a:r>
            <a:endParaRPr lang="vi-VN" sz="2800" b="1" dirty="0">
              <a:solidFill>
                <a:srgbClr val="FF0000"/>
              </a:solidFill>
              <a:latin typeface="+mj-lt"/>
            </a:endParaRPr>
          </a:p>
        </p:txBody>
      </p:sp>
      <p:pic>
        <p:nvPicPr>
          <p:cNvPr id="10242" name="Picture 2" descr="HD wallpaper: Ocean Underwater World Marine Life Dolphin Sea Turtle  Colorful Tropical Fish, Coral Wallpaper For Pc, Tablet And Mobile Download  1920×1200 | Wallpaper Flare">
            <a:extLst>
              <a:ext uri="{FF2B5EF4-FFF2-40B4-BE49-F238E27FC236}">
                <a16:creationId xmlns:a16="http://schemas.microsoft.com/office/drawing/2014/main" id="{107C3B20-8BC1-4CB7-9E0C-36DFA2FCE774}"/>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2050431" y="2309778"/>
            <a:ext cx="8082920" cy="42259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737270"/>
      </p:ext>
    </p:extLst>
  </p:cSld>
  <p:clrMapOvr>
    <a:masterClrMapping/>
  </p:clrMapOvr>
  <p:transition spd="slow">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left)">
                                      <p:cBhvr>
                                        <p:cTn id="12" dur="500"/>
                                        <p:tgtEl>
                                          <p:spTgt spid="22"/>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left)">
                                      <p:cBhvr>
                                        <p:cTn id="16" dur="500"/>
                                        <p:tgtEl>
                                          <p:spTgt spid="2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0242"/>
                                        </p:tgtEl>
                                        <p:attrNameLst>
                                          <p:attrName>style.visibility</p:attrName>
                                        </p:attrNameLst>
                                      </p:cBhvr>
                                      <p:to>
                                        <p:strVal val="visible"/>
                                      </p:to>
                                    </p:set>
                                    <p:anim calcmode="lin" valueType="num">
                                      <p:cBhvr>
                                        <p:cTn id="21" dur="500" fill="hold"/>
                                        <p:tgtEl>
                                          <p:spTgt spid="10242"/>
                                        </p:tgtEl>
                                        <p:attrNameLst>
                                          <p:attrName>ppt_w</p:attrName>
                                        </p:attrNameLst>
                                      </p:cBhvr>
                                      <p:tavLst>
                                        <p:tav tm="0">
                                          <p:val>
                                            <p:fltVal val="0"/>
                                          </p:val>
                                        </p:tav>
                                        <p:tav tm="100000">
                                          <p:val>
                                            <p:strVal val="#ppt_w"/>
                                          </p:val>
                                        </p:tav>
                                      </p:tavLst>
                                    </p:anim>
                                    <p:anim calcmode="lin" valueType="num">
                                      <p:cBhvr>
                                        <p:cTn id="22" dur="500" fill="hold"/>
                                        <p:tgtEl>
                                          <p:spTgt spid="10242"/>
                                        </p:tgtEl>
                                        <p:attrNameLst>
                                          <p:attrName>ppt_h</p:attrName>
                                        </p:attrNameLst>
                                      </p:cBhvr>
                                      <p:tavLst>
                                        <p:tav tm="0">
                                          <p:val>
                                            <p:fltVal val="0"/>
                                          </p:val>
                                        </p:tav>
                                        <p:tav tm="100000">
                                          <p:val>
                                            <p:strVal val="#ppt_h"/>
                                          </p:val>
                                        </p:tav>
                                      </p:tavLst>
                                    </p:anim>
                                    <p:animEffect transition="in" filter="fade">
                                      <p:cBhvr>
                                        <p:cTn id="23" dur="5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2" grpId="0"/>
      <p:bldP spid="24" grpId="0"/>
    </p:bldLst>
  </p:timing>
</p:sld>
</file>

<file path=ppt/slides/slide3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06666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2" name="Picture 4" descr="San Hô Hình ảnh | Định dạng hình ảnh PNG 400216462| vn.lovepik.com">
            <a:extLst>
              <a:ext uri="{FF2B5EF4-FFF2-40B4-BE49-F238E27FC236}">
                <a16:creationId xmlns:a16="http://schemas.microsoft.com/office/drawing/2014/main" id="{2F02912B-17E6-4C5D-8B3E-D7529B290A1B}"/>
              </a:ext>
            </a:extLst>
          </p:cNvPr>
          <p:cNvPicPr>
            <a:picLocks noChangeAspect="1" noChangeArrowheads="1"/>
          </p:cNvPicPr>
          <p:nvPr/>
        </p:nvPicPr>
        <p:blipFill>
          <a:blip r:embed="rId4">
            <a:clrChange>
              <a:clrFrom>
                <a:srgbClr val="EBEBEB"/>
              </a:clrFrom>
              <a:clrTo>
                <a:srgbClr val="EBEBEB">
                  <a:alpha val="0"/>
                </a:srgbClr>
              </a:clrTo>
            </a:clrChange>
            <a:extLst>
              <a:ext uri="{28A0092B-C50C-407E-A947-70E740481C1C}">
                <a14:useLocalDpi xmlns:a14="http://schemas.microsoft.com/office/drawing/2010/main" val="0"/>
              </a:ext>
            </a:extLst>
          </a:blip>
          <a:srcRect/>
          <a:stretch>
            <a:fillRect/>
          </a:stretch>
        </p:blipFill>
        <p:spPr bwMode="auto">
          <a:xfrm>
            <a:off x="2436429" y="3943288"/>
            <a:ext cx="9158565" cy="2322601"/>
          </a:xfrm>
          <a:prstGeom prst="roundRect">
            <a:avLst>
              <a:gd name="adj" fmla="val 31638"/>
            </a:avLst>
          </a:prstGeom>
          <a:noFill/>
          <a:effectLst>
            <a:softEdge rad="31750"/>
          </a:effectLst>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352FBFD4-15DB-49E9-A7C6-FC744F56D9F1}"/>
              </a:ext>
            </a:extLst>
          </p:cNvPr>
          <p:cNvSpPr txBox="1"/>
          <p:nvPr/>
        </p:nvSpPr>
        <p:spPr>
          <a:xfrm>
            <a:off x="959794" y="297981"/>
            <a:ext cx="10092782" cy="523220"/>
          </a:xfrm>
          <a:prstGeom prst="rect">
            <a:avLst/>
          </a:prstGeom>
          <a:noFill/>
        </p:spPr>
        <p:txBody>
          <a:bodyPr wrap="square" rtlCol="0">
            <a:spAutoFit/>
          </a:bodyPr>
          <a:lstStyle/>
          <a:p>
            <a:pPr algn="just"/>
            <a:r>
              <a:rPr lang="vi-VN" sz="2800" b="1" dirty="0">
                <a:solidFill>
                  <a:srgbClr val="0000CC"/>
                </a:solidFill>
                <a:latin typeface="+mj-lt"/>
              </a:rPr>
              <a:t>1. Tìm những từ chỉ đặc điểm trong các từ dưới đây.</a:t>
            </a:r>
          </a:p>
        </p:txBody>
      </p:sp>
      <p:pic>
        <p:nvPicPr>
          <p:cNvPr id="3" name="Picture 2">
            <a:extLst>
              <a:ext uri="{FF2B5EF4-FFF2-40B4-BE49-F238E27FC236}">
                <a16:creationId xmlns:a16="http://schemas.microsoft.com/office/drawing/2014/main" id="{56DECBE4-693B-4267-9E9F-EF9BAC5F1447}"/>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25000"/>
                    </a14:imgEffect>
                    <a14:imgEffect>
                      <a14:saturation sat="200000"/>
                    </a14:imgEffect>
                  </a14:imgLayer>
                </a14:imgProps>
              </a:ext>
            </a:extLst>
          </a:blip>
          <a:stretch>
            <a:fillRect/>
          </a:stretch>
        </p:blipFill>
        <p:spPr>
          <a:xfrm>
            <a:off x="576492" y="999795"/>
            <a:ext cx="10796847" cy="828866"/>
          </a:xfrm>
          <a:prstGeom prst="rect">
            <a:avLst/>
          </a:prstGeom>
        </p:spPr>
      </p:pic>
      <p:sp>
        <p:nvSpPr>
          <p:cNvPr id="4" name="Oval 3">
            <a:extLst>
              <a:ext uri="{FF2B5EF4-FFF2-40B4-BE49-F238E27FC236}">
                <a16:creationId xmlns:a16="http://schemas.microsoft.com/office/drawing/2014/main" id="{5825D16E-4DDE-4379-9B1E-B845D65F4F3B}"/>
              </a:ext>
            </a:extLst>
          </p:cNvPr>
          <p:cNvSpPr/>
          <p:nvPr/>
        </p:nvSpPr>
        <p:spPr>
          <a:xfrm>
            <a:off x="4315961" y="992363"/>
            <a:ext cx="1602316" cy="84046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800">
              <a:latin typeface="+mj-lt"/>
            </a:endParaRPr>
          </a:p>
        </p:txBody>
      </p:sp>
      <p:sp>
        <p:nvSpPr>
          <p:cNvPr id="36" name="Oval 35">
            <a:extLst>
              <a:ext uri="{FF2B5EF4-FFF2-40B4-BE49-F238E27FC236}">
                <a16:creationId xmlns:a16="http://schemas.microsoft.com/office/drawing/2014/main" id="{DAF571D1-FBEC-4A05-815F-F836F5F999C3}"/>
              </a:ext>
            </a:extLst>
          </p:cNvPr>
          <p:cNvSpPr/>
          <p:nvPr/>
        </p:nvSpPr>
        <p:spPr>
          <a:xfrm>
            <a:off x="6053811" y="992363"/>
            <a:ext cx="1602316" cy="84046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800">
              <a:latin typeface="+mj-lt"/>
            </a:endParaRPr>
          </a:p>
        </p:txBody>
      </p:sp>
      <p:sp>
        <p:nvSpPr>
          <p:cNvPr id="39" name="Oval 38">
            <a:extLst>
              <a:ext uri="{FF2B5EF4-FFF2-40B4-BE49-F238E27FC236}">
                <a16:creationId xmlns:a16="http://schemas.microsoft.com/office/drawing/2014/main" id="{4072F66A-1CCF-45A0-9CA6-1640D18A7C78}"/>
              </a:ext>
            </a:extLst>
          </p:cNvPr>
          <p:cNvSpPr/>
          <p:nvPr/>
        </p:nvSpPr>
        <p:spPr>
          <a:xfrm>
            <a:off x="9529511" y="992363"/>
            <a:ext cx="1602316" cy="84046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800">
              <a:latin typeface="+mj-lt"/>
            </a:endParaRPr>
          </a:p>
        </p:txBody>
      </p:sp>
      <p:sp>
        <p:nvSpPr>
          <p:cNvPr id="41" name="TextBox 40">
            <a:extLst>
              <a:ext uri="{FF2B5EF4-FFF2-40B4-BE49-F238E27FC236}">
                <a16:creationId xmlns:a16="http://schemas.microsoft.com/office/drawing/2014/main" id="{6D440011-BC72-45D2-9164-D9F0FACF1420}"/>
              </a:ext>
            </a:extLst>
          </p:cNvPr>
          <p:cNvSpPr txBox="1"/>
          <p:nvPr/>
        </p:nvSpPr>
        <p:spPr>
          <a:xfrm>
            <a:off x="1019629" y="2075810"/>
            <a:ext cx="10092782" cy="523220"/>
          </a:xfrm>
          <a:prstGeom prst="rect">
            <a:avLst/>
          </a:prstGeom>
          <a:noFill/>
        </p:spPr>
        <p:txBody>
          <a:bodyPr wrap="square" rtlCol="0">
            <a:spAutoFit/>
          </a:bodyPr>
          <a:lstStyle/>
          <a:p>
            <a:pPr algn="just"/>
            <a:r>
              <a:rPr lang="vi-VN" sz="2800" b="1" dirty="0">
                <a:solidFill>
                  <a:srgbClr val="0000CC"/>
                </a:solidFill>
                <a:latin typeface="+mj-lt"/>
              </a:rPr>
              <a:t>2. Đặt một câu với từ vừa tìm được.</a:t>
            </a:r>
          </a:p>
        </p:txBody>
      </p:sp>
      <p:sp>
        <p:nvSpPr>
          <p:cNvPr id="5" name="TextBox 4">
            <a:extLst>
              <a:ext uri="{FF2B5EF4-FFF2-40B4-BE49-F238E27FC236}">
                <a16:creationId xmlns:a16="http://schemas.microsoft.com/office/drawing/2014/main" id="{6D98D2F9-EEAA-4EF7-BE91-71D8D9A11836}"/>
              </a:ext>
            </a:extLst>
          </p:cNvPr>
          <p:cNvSpPr txBox="1"/>
          <p:nvPr/>
        </p:nvSpPr>
        <p:spPr>
          <a:xfrm>
            <a:off x="1079589" y="2559313"/>
            <a:ext cx="10318528" cy="2600199"/>
          </a:xfrm>
          <a:prstGeom prst="rect">
            <a:avLst/>
          </a:prstGeom>
          <a:noFill/>
        </p:spPr>
        <p:txBody>
          <a:bodyPr wrap="square" rtlCol="0">
            <a:spAutoFit/>
          </a:bodyPr>
          <a:lstStyle/>
          <a:p>
            <a:pPr>
              <a:lnSpc>
                <a:spcPct val="150000"/>
              </a:lnSpc>
            </a:pPr>
            <a:r>
              <a:rPr lang="vi-VN" sz="2800" dirty="0">
                <a:solidFill>
                  <a:srgbClr val="FF0000"/>
                </a:solidFill>
                <a:latin typeface="+mj-lt"/>
              </a:rPr>
              <a:t>G:</a:t>
            </a:r>
          </a:p>
          <a:p>
            <a:pPr marL="380990" indent="-380990">
              <a:lnSpc>
                <a:spcPct val="150000"/>
              </a:lnSpc>
              <a:buFontTx/>
              <a:buChar char="-"/>
            </a:pPr>
            <a:r>
              <a:rPr lang="vi-VN" sz="2800" b="1" dirty="0">
                <a:solidFill>
                  <a:srgbClr val="0000CC"/>
                </a:solidFill>
                <a:latin typeface="+mj-lt"/>
              </a:rPr>
              <a:t>Những đàn cá biển có màu sắc rực rỡ.</a:t>
            </a:r>
          </a:p>
          <a:p>
            <a:pPr marL="380990" indent="-380990">
              <a:lnSpc>
                <a:spcPct val="150000"/>
              </a:lnSpc>
              <a:buFontTx/>
              <a:buChar char="-"/>
            </a:pPr>
            <a:r>
              <a:rPr lang="vi-VN" sz="2800" b="1" dirty="0">
                <a:solidFill>
                  <a:srgbClr val="0000CC"/>
                </a:solidFill>
                <a:latin typeface="+mj-lt"/>
              </a:rPr>
              <a:t>Rặng san hô khổng lồ như tòa lâu đài trong truyện cổ tích.</a:t>
            </a:r>
          </a:p>
          <a:p>
            <a:pPr marL="380990" indent="-380990">
              <a:lnSpc>
                <a:spcPct val="150000"/>
              </a:lnSpc>
              <a:buFontTx/>
              <a:buChar char="-"/>
            </a:pPr>
            <a:r>
              <a:rPr lang="vi-VN" sz="2800" b="1" dirty="0">
                <a:solidFill>
                  <a:srgbClr val="0000CC"/>
                </a:solidFill>
                <a:latin typeface="+mj-lt"/>
              </a:rPr>
              <a:t>Biển Trường Sa rất đẹp.</a:t>
            </a:r>
          </a:p>
        </p:txBody>
      </p:sp>
      <p:sp>
        <p:nvSpPr>
          <p:cNvPr id="10" name="TextBox 9">
            <a:extLst>
              <a:ext uri="{FF2B5EF4-FFF2-40B4-BE49-F238E27FC236}">
                <a16:creationId xmlns:a16="http://schemas.microsoft.com/office/drawing/2014/main" id="{A6D2F026-64E0-41EC-86FF-AC6EBC5F4050}"/>
              </a:ext>
            </a:extLst>
          </p:cNvPr>
          <p:cNvSpPr txBox="1"/>
          <p:nvPr/>
        </p:nvSpPr>
        <p:spPr>
          <a:xfrm>
            <a:off x="1364105" y="6265889"/>
            <a:ext cx="1843790" cy="464695"/>
          </a:xfrm>
          <a:prstGeom prst="rect">
            <a:avLst/>
          </a:prstGeom>
          <a:solidFill>
            <a:schemeClr val="bg1"/>
          </a:solidFill>
        </p:spPr>
        <p:txBody>
          <a:bodyPr wrap="square" rtlCol="0">
            <a:spAutoFit/>
          </a:bodyPr>
          <a:lstStyle/>
          <a:p>
            <a:endParaRPr lang="en-US" dirty="0"/>
          </a:p>
        </p:txBody>
      </p:sp>
    </p:spTree>
    <p:custDataLst>
      <p:tags r:id="rId1"/>
    </p:custDataLst>
    <p:extLst>
      <p:ext uri="{BB962C8B-B14F-4D97-AF65-F5344CB8AC3E}">
        <p14:creationId xmlns:p14="http://schemas.microsoft.com/office/powerpoint/2010/main" val="396978141"/>
      </p:ext>
    </p:extLst>
  </p:cSld>
  <p:clrMapOvr>
    <a:masterClrMapping/>
  </p:clrMapOvr>
  <p:transition spd="slow">
    <p:cover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wheel(1)">
                                      <p:cBhvr>
                                        <p:cTn id="17" dur="1000"/>
                                        <p:tgtEl>
                                          <p:spTgt spid="39"/>
                                        </p:tgtEl>
                                      </p:cBhvr>
                                    </p:animEffect>
                                  </p:childTnLst>
                                </p:cTn>
                              </p:par>
                              <p:par>
                                <p:cTn id="18" presetID="21" presetClass="entr" presetSubtype="1" fill="hold" grpId="0" nodeType="withEffect">
                                  <p:stCondLst>
                                    <p:cond delay="0"/>
                                  </p:stCondLst>
                                  <p:childTnLst>
                                    <p:set>
                                      <p:cBhvr>
                                        <p:cTn id="19" dur="1" fill="hold">
                                          <p:stCondLst>
                                            <p:cond delay="0"/>
                                          </p:stCondLst>
                                        </p:cTn>
                                        <p:tgtEl>
                                          <p:spTgt spid="36"/>
                                        </p:tgtEl>
                                        <p:attrNameLst>
                                          <p:attrName>style.visibility</p:attrName>
                                        </p:attrNameLst>
                                      </p:cBhvr>
                                      <p:to>
                                        <p:strVal val="visible"/>
                                      </p:to>
                                    </p:set>
                                    <p:animEffect transition="in" filter="wheel(1)">
                                      <p:cBhvr>
                                        <p:cTn id="20" dur="1000"/>
                                        <p:tgtEl>
                                          <p:spTgt spid="36"/>
                                        </p:tgtEl>
                                      </p:cBhvr>
                                    </p:animEffect>
                                  </p:childTnLst>
                                </p:cTn>
                              </p:par>
                              <p:par>
                                <p:cTn id="21" presetID="21" presetClass="entr" presetSubtype="1"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heel(1)">
                                      <p:cBhvr>
                                        <p:cTn id="23" dur="10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wipe(left)">
                                      <p:cBhvr>
                                        <p:cTn id="28" dur="500"/>
                                        <p:tgtEl>
                                          <p:spTgt spid="41"/>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5">
                                            <p:txEl>
                                              <p:pRg st="0" end="0"/>
                                            </p:txEl>
                                          </p:spTgt>
                                        </p:tgtEl>
                                        <p:attrNameLst>
                                          <p:attrName>style.visibility</p:attrName>
                                        </p:attrNameLst>
                                      </p:cBhvr>
                                      <p:to>
                                        <p:strVal val="visible"/>
                                      </p:to>
                                    </p:set>
                                    <p:animEffect transition="in" filter="wipe(left)">
                                      <p:cBhvr>
                                        <p:cTn id="33" dur="500"/>
                                        <p:tgtEl>
                                          <p:spTgt spid="5">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5">
                                            <p:txEl>
                                              <p:pRg st="1" end="1"/>
                                            </p:txEl>
                                          </p:spTgt>
                                        </p:tgtEl>
                                        <p:attrNameLst>
                                          <p:attrName>style.visibility</p:attrName>
                                        </p:attrNameLst>
                                      </p:cBhvr>
                                      <p:to>
                                        <p:strVal val="visible"/>
                                      </p:to>
                                    </p:set>
                                    <p:animEffect transition="in" filter="wipe(left)">
                                      <p:cBhvr>
                                        <p:cTn id="38" dur="500"/>
                                        <p:tgtEl>
                                          <p:spTgt spid="5">
                                            <p:txEl>
                                              <p:pRg st="1" end="1"/>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5">
                                            <p:txEl>
                                              <p:pRg st="2" end="2"/>
                                            </p:txEl>
                                          </p:spTgt>
                                        </p:tgtEl>
                                        <p:attrNameLst>
                                          <p:attrName>style.visibility</p:attrName>
                                        </p:attrNameLst>
                                      </p:cBhvr>
                                      <p:to>
                                        <p:strVal val="visible"/>
                                      </p:to>
                                    </p:set>
                                    <p:animEffect transition="in" filter="wipe(left)">
                                      <p:cBhvr>
                                        <p:cTn id="43" dur="500"/>
                                        <p:tgtEl>
                                          <p:spTgt spid="5">
                                            <p:txEl>
                                              <p:pRg st="2" end="2"/>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5">
                                            <p:txEl>
                                              <p:pRg st="3" end="3"/>
                                            </p:txEl>
                                          </p:spTgt>
                                        </p:tgtEl>
                                        <p:attrNameLst>
                                          <p:attrName>style.visibility</p:attrName>
                                        </p:attrNameLst>
                                      </p:cBhvr>
                                      <p:to>
                                        <p:strVal val="visible"/>
                                      </p:to>
                                    </p:set>
                                    <p:animEffect transition="in" filter="wipe(left)">
                                      <p:cBhvr>
                                        <p:cTn id="48"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4" grpId="0" animBg="1"/>
      <p:bldP spid="36" grpId="0" animBg="1"/>
      <p:bldP spid="39" grpId="0" animBg="1"/>
      <p:bldP spid="41" grpId="0"/>
      <p:bldP spid="5" grpId="0" build="p"/>
    </p:bldLst>
  </p:timing>
</p:sld>
</file>

<file path=ppt/slides/slide3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4">
            <a:lum/>
          </a:blip>
          <a:srcRect/>
          <a:stretch>
            <a:fillRect l="-10000" r="-1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4A2D39DB-63ED-47A0-BE4A-8000A8709A14}"/>
              </a:ext>
            </a:extLst>
          </p:cNvPr>
          <p:cNvSpPr txBox="1"/>
          <p:nvPr/>
        </p:nvSpPr>
        <p:spPr>
          <a:xfrm>
            <a:off x="584770" y="2219103"/>
            <a:ext cx="10777774" cy="1569660"/>
          </a:xfrm>
          <a:prstGeom prst="rect">
            <a:avLst/>
          </a:prstGeom>
          <a:noFill/>
        </p:spPr>
        <p:txBody>
          <a:bodyPr wrap="square" rtlCol="0">
            <a:spAutoFit/>
          </a:bodyPr>
          <a:lstStyle/>
          <a:p>
            <a:pPr algn="ctr"/>
            <a:r>
              <a:rPr lang="en-US" sz="9600" b="1" dirty="0">
                <a:solidFill>
                  <a:srgbClr val="FF0000"/>
                </a:solidFill>
                <a:latin typeface="Times New Roman" panose="02020603050405020304" pitchFamily="18" charset="0"/>
                <a:cs typeface="Times New Roman" panose="02020603050405020304" pitchFamily="18" charset="0"/>
              </a:rPr>
              <a:t>LUYỆN ĐỌC LẠI</a:t>
            </a:r>
          </a:p>
        </p:txBody>
      </p:sp>
    </p:spTree>
    <p:custDataLst>
      <p:tags r:id="rId1"/>
    </p:custDataLst>
    <p:extLst>
      <p:ext uri="{BB962C8B-B14F-4D97-AF65-F5344CB8AC3E}">
        <p14:creationId xmlns:p14="http://schemas.microsoft.com/office/powerpoint/2010/main" val="948269790"/>
      </p:ext>
    </p:extLst>
  </p:cSld>
  <p:clrMapOvr>
    <a:masterClrMapping/>
  </p:clrMapOvr>
  <p:transition spd="slow">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3DB0D57-E4C1-4E80-8664-1A0205E2CF88}"/>
              </a:ext>
            </a:extLst>
          </p:cNvPr>
          <p:cNvSpPr txBox="1"/>
          <p:nvPr/>
        </p:nvSpPr>
        <p:spPr>
          <a:xfrm>
            <a:off x="887627" y="716391"/>
            <a:ext cx="10557424" cy="6001643"/>
          </a:xfrm>
          <a:prstGeom prst="rect">
            <a:avLst/>
          </a:prstGeom>
          <a:noFill/>
        </p:spPr>
        <p:txBody>
          <a:bodyPr wrap="square" rtlCol="0">
            <a:spAutoFit/>
          </a:bodyPr>
          <a:lstStyle/>
          <a:p>
            <a:pPr indent="274320" algn="just"/>
            <a:r>
              <a:rPr lang="en-US" sz="2400" dirty="0">
                <a:latin typeface="+mj-lt"/>
              </a:rPr>
              <a:t>   </a:t>
            </a:r>
            <a:r>
              <a:rPr lang="vi-VN" sz="2400" dirty="0">
                <a:latin typeface="+mj-lt"/>
              </a:rPr>
              <a:t>Nhắc đến Trường Sa, ngoài các đảo, người ta nhắc đến biển. Mà biển thì có muôn vàn điều kì thú. Thám hiểm đáy biển ở Trường Sa của nước ta sẽ thấy bao nhiều thú vị.</a:t>
            </a:r>
          </a:p>
          <a:p>
            <a:pPr indent="274320" algn="just"/>
            <a:r>
              <a:rPr lang="en-US" sz="2400" dirty="0">
                <a:latin typeface="+mj-lt"/>
              </a:rPr>
              <a:t>   </a:t>
            </a:r>
            <a:r>
              <a:rPr lang="vi-VN" sz="2400" dirty="0">
                <a:latin typeface="+mj-lt"/>
              </a:rPr>
              <a:t>Biển ở Trường Sa có những loài cá đẹp rực rỡ và lạ mắt. Từng đàn cá đủ màu sắc, dày đặc đến hàng trăm con tạo nên một tấm thảm hoa di động. Những vỉa san hô chạy dài từ chân mỗi đảo xuống sâu dần dưới đáy biển. San hô làm cho đáy biển trông như một bức tranh khổng lồ, đẹp như những tòa lâu đài trong truyện cổ tích.</a:t>
            </a:r>
          </a:p>
          <a:p>
            <a:pPr indent="274320" algn="just"/>
            <a:endParaRPr lang="vi-VN" sz="2400" dirty="0">
              <a:latin typeface="+mj-lt"/>
            </a:endParaRPr>
          </a:p>
          <a:p>
            <a:pPr indent="274320" algn="just"/>
            <a:endParaRPr lang="vi-VN" sz="2400" dirty="0">
              <a:latin typeface="+mj-lt"/>
            </a:endParaRPr>
          </a:p>
          <a:p>
            <a:pPr indent="274320" algn="just"/>
            <a:endParaRPr lang="vi-VN" sz="2400" dirty="0">
              <a:latin typeface="+mj-lt"/>
            </a:endParaRPr>
          </a:p>
          <a:p>
            <a:pPr indent="274320" algn="just"/>
            <a:endParaRPr lang="vi-VN" sz="2400" dirty="0">
              <a:latin typeface="+mj-lt"/>
            </a:endParaRPr>
          </a:p>
          <a:p>
            <a:pPr indent="274320" algn="just"/>
            <a:endParaRPr lang="en-US" sz="2400" dirty="0">
              <a:latin typeface="+mj-lt"/>
            </a:endParaRPr>
          </a:p>
          <a:p>
            <a:pPr indent="274320" algn="just"/>
            <a:endParaRPr lang="vi-VN" sz="2400" dirty="0">
              <a:latin typeface="+mj-lt"/>
            </a:endParaRPr>
          </a:p>
          <a:p>
            <a:pPr indent="274320" algn="just"/>
            <a:r>
              <a:rPr lang="en-US" sz="2400" dirty="0">
                <a:latin typeface="+mj-lt"/>
              </a:rPr>
              <a:t>   </a:t>
            </a:r>
            <a:r>
              <a:rPr lang="vi-VN" sz="2400" dirty="0">
                <a:latin typeface="+mj-lt"/>
              </a:rPr>
              <a:t>Trường Sa là vùng biển thân yêu của Tổ quốc, có cảnh đẹp kì thú và hàng nghìn loài vật sống dưới biển.</a:t>
            </a:r>
            <a:endParaRPr lang="en-US" sz="2400" dirty="0">
              <a:latin typeface="+mj-lt"/>
            </a:endParaRPr>
          </a:p>
          <a:p>
            <a:pPr indent="274320" algn="ctr"/>
            <a:r>
              <a:rPr lang="en-US" sz="2400" dirty="0">
                <a:latin typeface="+mj-lt"/>
              </a:rPr>
              <a:t>                                              </a:t>
            </a:r>
            <a:r>
              <a:rPr lang="vi-VN" sz="2400" dirty="0">
                <a:latin typeface="+mj-lt"/>
              </a:rPr>
              <a:t>(</a:t>
            </a:r>
            <a:r>
              <a:rPr lang="vi-VN" sz="2400" i="1" dirty="0">
                <a:latin typeface="+mj-lt"/>
              </a:rPr>
              <a:t>Theo </a:t>
            </a:r>
            <a:r>
              <a:rPr lang="vi-VN" sz="2400" dirty="0">
                <a:latin typeface="+mj-lt"/>
              </a:rPr>
              <a:t>Nguyễn Xuân Thủy)</a:t>
            </a:r>
            <a:endParaRPr lang="vi-VN" sz="2400" dirty="0">
              <a:solidFill>
                <a:schemeClr val="accent2"/>
              </a:solidFill>
              <a:latin typeface="+mj-lt"/>
            </a:endParaRPr>
          </a:p>
        </p:txBody>
      </p:sp>
      <p:sp>
        <p:nvSpPr>
          <p:cNvPr id="6" name="TextBox 5">
            <a:extLst>
              <a:ext uri="{FF2B5EF4-FFF2-40B4-BE49-F238E27FC236}">
                <a16:creationId xmlns:a16="http://schemas.microsoft.com/office/drawing/2014/main" id="{9DC896DB-F00F-4B35-AA0E-25BACE8F3BB7}"/>
              </a:ext>
            </a:extLst>
          </p:cNvPr>
          <p:cNvSpPr txBox="1"/>
          <p:nvPr/>
        </p:nvSpPr>
        <p:spPr>
          <a:xfrm>
            <a:off x="2356868" y="207239"/>
            <a:ext cx="7884411" cy="523220"/>
          </a:xfrm>
          <a:prstGeom prst="rect">
            <a:avLst/>
          </a:prstGeom>
          <a:noFill/>
        </p:spPr>
        <p:txBody>
          <a:bodyPr wrap="square" rtlCol="0">
            <a:spAutoFit/>
          </a:bodyPr>
          <a:lstStyle/>
          <a:p>
            <a:pPr algn="ctr"/>
            <a:r>
              <a:rPr lang="vi-VN" sz="2800" b="1" dirty="0">
                <a:solidFill>
                  <a:srgbClr val="FF0000"/>
                </a:solidFill>
                <a:latin typeface="+mj-lt"/>
              </a:rPr>
              <a:t>KHÁM PHÁ ĐÁY BIỂN Ở TRƯỜNG SA</a:t>
            </a:r>
            <a:endParaRPr lang="en-US" sz="2800" b="1" dirty="0">
              <a:solidFill>
                <a:srgbClr val="FF0000"/>
              </a:solidFill>
              <a:latin typeface="+mj-lt"/>
            </a:endParaRPr>
          </a:p>
        </p:txBody>
      </p:sp>
      <p:pic>
        <p:nvPicPr>
          <p:cNvPr id="17" name="Picture 16">
            <a:extLst>
              <a:ext uri="{FF2B5EF4-FFF2-40B4-BE49-F238E27FC236}">
                <a16:creationId xmlns:a16="http://schemas.microsoft.com/office/drawing/2014/main" id="{2FE1BFBC-2719-4008-A486-E912F2CFABF1}"/>
              </a:ext>
            </a:extLst>
          </p:cNvPr>
          <p:cNvPicPr>
            <a:picLocks noChangeAspect="1"/>
          </p:cNvPicPr>
          <p:nvPr/>
        </p:nvPicPr>
        <p:blipFill rotWithShape="1">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25000"/>
                    </a14:imgEffect>
                    <a14:imgEffect>
                      <a14:saturation sat="300000"/>
                    </a14:imgEffect>
                  </a14:imgLayer>
                </a14:imgProps>
              </a:ext>
            </a:extLst>
          </a:blip>
          <a:srcRect l="23875" t="32810" b="15124"/>
          <a:stretch/>
        </p:blipFill>
        <p:spPr>
          <a:xfrm>
            <a:off x="873559" y="3330524"/>
            <a:ext cx="10705296" cy="2085536"/>
          </a:xfrm>
          <a:prstGeom prst="rect">
            <a:avLst/>
          </a:prstGeom>
          <a:ln>
            <a:noFill/>
          </a:ln>
          <a:effectLst>
            <a:softEdge rad="112500"/>
          </a:effectLst>
        </p:spPr>
      </p:pic>
      <p:sp>
        <p:nvSpPr>
          <p:cNvPr id="5" name="TextBox 4">
            <a:extLst>
              <a:ext uri="{FF2B5EF4-FFF2-40B4-BE49-F238E27FC236}">
                <a16:creationId xmlns:a16="http://schemas.microsoft.com/office/drawing/2014/main" id="{AE170E05-B55A-47A4-9DA4-DBB1C81C583A}"/>
              </a:ext>
            </a:extLst>
          </p:cNvPr>
          <p:cNvSpPr txBox="1"/>
          <p:nvPr/>
        </p:nvSpPr>
        <p:spPr>
          <a:xfrm>
            <a:off x="1364105" y="6265889"/>
            <a:ext cx="1843790" cy="464695"/>
          </a:xfrm>
          <a:prstGeom prst="rect">
            <a:avLst/>
          </a:prstGeom>
          <a:solidFill>
            <a:schemeClr val="bg1"/>
          </a:solidFill>
        </p:spPr>
        <p:txBody>
          <a:bodyPr wrap="square" rtlCol="0">
            <a:spAutoFit/>
          </a:bodyPr>
          <a:lstStyle/>
          <a:p>
            <a:endParaRPr lang="en-US" dirty="0"/>
          </a:p>
        </p:txBody>
      </p:sp>
    </p:spTree>
    <p:custDataLst>
      <p:tags r:id="rId1"/>
    </p:custDataLst>
    <p:extLst>
      <p:ext uri="{BB962C8B-B14F-4D97-AF65-F5344CB8AC3E}">
        <p14:creationId xmlns:p14="http://schemas.microsoft.com/office/powerpoint/2010/main" val="1714574610"/>
      </p:ext>
    </p:extLst>
  </p:cSld>
  <p:clrMapOvr>
    <a:masterClrMapping/>
  </p:clrMapOvr>
  <p:transition spd="slow">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6504" y="283551"/>
            <a:ext cx="9144000" cy="5143500"/>
          </a:xfrm>
          <a:prstGeom prst="rect">
            <a:avLst/>
          </a:prstGeom>
        </p:spPr>
      </p:pic>
      <p:sp>
        <p:nvSpPr>
          <p:cNvPr id="3" name="íşḷîḓe">
            <a:extLst>
              <a:ext uri="{FF2B5EF4-FFF2-40B4-BE49-F238E27FC236}">
                <a16:creationId xmlns:a16="http://schemas.microsoft.com/office/drawing/2014/main" id="{4968EA2C-5436-43EF-B600-0C877688AF97}"/>
              </a:ext>
            </a:extLst>
          </p:cNvPr>
          <p:cNvSpPr/>
          <p:nvPr/>
        </p:nvSpPr>
        <p:spPr>
          <a:xfrm>
            <a:off x="2441915" y="1022577"/>
            <a:ext cx="4442813" cy="662745"/>
          </a:xfrm>
          <a:prstGeom prst="rect">
            <a:avLst/>
          </a:prstGeom>
        </p:spPr>
        <p:txBody>
          <a:bodyPr wrap="square" lIns="68580" tIns="34291" rIns="68580" bIns="34291" anchor="ctr"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defRPr/>
            </a:pPr>
            <a:r>
              <a:rPr lang="en-US" altLang="zh-CN" sz="3300" b="1" kern="0" dirty="0">
                <a:ln w="6350">
                  <a:noFill/>
                </a:ln>
                <a:solidFill>
                  <a:schemeClr val="tx1">
                    <a:lumMod val="95000"/>
                    <a:lumOff val="5000"/>
                  </a:schemeClr>
                </a:solidFill>
                <a:latin typeface="Times New Roman" panose="02020603050405020304" pitchFamily="18" charset="0"/>
                <a:cs typeface="Times New Roman" panose="02020603050405020304" pitchFamily="18" charset="0"/>
              </a:rPr>
              <a:t>YÊU CẦU CẦN ĐẠT</a:t>
            </a:r>
            <a:endParaRPr lang="zh-CN" altLang="en-US" sz="3300" b="1" kern="0" dirty="0">
              <a:ln w="6350">
                <a:noFill/>
              </a:ln>
              <a:solidFill>
                <a:schemeClr val="tx1">
                  <a:lumMod val="95000"/>
                  <a:lumOff val="5000"/>
                </a:schemeClr>
              </a:solidFill>
              <a:latin typeface="Times New Roman" panose="02020603050405020304" pitchFamily="18" charset="0"/>
              <a:cs typeface="Times New Roman" panose="02020603050405020304" pitchFamily="18" charset="0"/>
            </a:endParaRPr>
          </a:p>
        </p:txBody>
      </p:sp>
      <p:cxnSp>
        <p:nvCxnSpPr>
          <p:cNvPr id="4" name="直接连接符 59">
            <a:extLst>
              <a:ext uri="{FF2B5EF4-FFF2-40B4-BE49-F238E27FC236}">
                <a16:creationId xmlns:a16="http://schemas.microsoft.com/office/drawing/2014/main" id="{44F71D0C-7F93-4F4C-9E3D-768F31B9922C}"/>
              </a:ext>
            </a:extLst>
          </p:cNvPr>
          <p:cNvCxnSpPr/>
          <p:nvPr/>
        </p:nvCxnSpPr>
        <p:spPr>
          <a:xfrm>
            <a:off x="4830685" y="2855300"/>
            <a:ext cx="5490657" cy="0"/>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sp>
        <p:nvSpPr>
          <p:cNvPr id="5" name="isḻîḓè">
            <a:extLst>
              <a:ext uri="{FF2B5EF4-FFF2-40B4-BE49-F238E27FC236}">
                <a16:creationId xmlns:a16="http://schemas.microsoft.com/office/drawing/2014/main" id="{B65D6A18-A848-4365-8261-A87CDAF5B169}"/>
              </a:ext>
            </a:extLst>
          </p:cNvPr>
          <p:cNvSpPr/>
          <p:nvPr/>
        </p:nvSpPr>
        <p:spPr bwMode="auto">
          <a:xfrm>
            <a:off x="3044876" y="1968335"/>
            <a:ext cx="616733" cy="430171"/>
          </a:xfrm>
          <a:prstGeom prst="roundRect">
            <a:avLst>
              <a:gd name="adj" fmla="val 46371"/>
            </a:avLst>
          </a:prstGeom>
          <a:solidFill>
            <a:srgbClr val="FFD268"/>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en-US" altLang="zh-CN" sz="2400" b="1" dirty="0">
                <a:solidFill>
                  <a:schemeClr val="tx1">
                    <a:lumMod val="50000"/>
                  </a:schemeClr>
                </a:solidFill>
                <a:latin typeface="Times New Roman" panose="02020603050405020304" pitchFamily="18" charset="0"/>
                <a:ea typeface="仓耳玄三M W05" panose="02020400000000000000" pitchFamily="18" charset="-122"/>
                <a:cs typeface="Times New Roman" panose="02020603050405020304" pitchFamily="18" charset="0"/>
              </a:rPr>
              <a:t>1 </a:t>
            </a:r>
            <a:endParaRPr lang="zh-CN" altLang="en-US" sz="2400" b="1" dirty="0">
              <a:solidFill>
                <a:schemeClr val="tx1">
                  <a:lumMod val="50000"/>
                </a:schemeClr>
              </a:solidFill>
              <a:latin typeface="Times New Roman" panose="02020603050405020304" pitchFamily="18" charset="0"/>
              <a:ea typeface="仓耳玄三M W05" panose="02020400000000000000" pitchFamily="18" charset="-122"/>
              <a:cs typeface="Times New Roman" panose="02020603050405020304" pitchFamily="18" charset="0"/>
            </a:endParaRPr>
          </a:p>
        </p:txBody>
      </p:sp>
      <p:sp>
        <p:nvSpPr>
          <p:cNvPr id="6" name="isḻîḓè">
            <a:extLst>
              <a:ext uri="{FF2B5EF4-FFF2-40B4-BE49-F238E27FC236}">
                <a16:creationId xmlns:a16="http://schemas.microsoft.com/office/drawing/2014/main" id="{2D5C3EA8-0EA8-4A1D-AB27-36CB41F4EB17}"/>
              </a:ext>
            </a:extLst>
          </p:cNvPr>
          <p:cNvSpPr/>
          <p:nvPr/>
        </p:nvSpPr>
        <p:spPr bwMode="auto">
          <a:xfrm>
            <a:off x="3661609" y="1803362"/>
            <a:ext cx="5490657" cy="879327"/>
          </a:xfrm>
          <a:prstGeom prst="roundRect">
            <a:avLst>
              <a:gd name="adj" fmla="val 46371"/>
            </a:avLst>
          </a:prstGeom>
          <a:solidFill>
            <a:srgbClr val="FFD268"/>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eaLnBrk="0" hangingPunct="0"/>
            <a:r>
              <a:rPr lang="en-US" altLang="zh-CN" sz="24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Đọc</a:t>
            </a:r>
            <a:r>
              <a:rPr lang="en-US" altLang="zh-CN" sz="24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đúng</a:t>
            </a:r>
            <a:r>
              <a:rPr lang="en-US" altLang="zh-CN" sz="24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rõ</a:t>
            </a:r>
            <a:r>
              <a:rPr lang="en-US" altLang="zh-CN" sz="24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ràng</a:t>
            </a:r>
            <a:r>
              <a:rPr lang="en-US" altLang="zh-CN" sz="24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biết</a:t>
            </a:r>
            <a:r>
              <a:rPr lang="en-US" altLang="zh-CN" sz="24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ngắt</a:t>
            </a:r>
            <a:r>
              <a:rPr lang="en-US" altLang="zh-CN" sz="24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nghỉ</a:t>
            </a:r>
            <a:r>
              <a:rPr lang="en-US" altLang="zh-CN" sz="24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hơi</a:t>
            </a:r>
            <a:r>
              <a:rPr lang="en-US" altLang="zh-CN" sz="24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hợp</a:t>
            </a:r>
            <a:r>
              <a:rPr lang="en-US" altLang="zh-CN" sz="24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lí</a:t>
            </a:r>
            <a:r>
              <a:rPr lang="en-US" altLang="zh-CN" sz="24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a:t>
            </a:r>
            <a:endParaRPr lang="zh-CN" altLang="en-US" sz="24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7" name="isḻîḓè">
            <a:extLst>
              <a:ext uri="{FF2B5EF4-FFF2-40B4-BE49-F238E27FC236}">
                <a16:creationId xmlns:a16="http://schemas.microsoft.com/office/drawing/2014/main" id="{1380D21F-97BD-43C0-80EB-5174AA5D5A43}"/>
              </a:ext>
            </a:extLst>
          </p:cNvPr>
          <p:cNvSpPr/>
          <p:nvPr/>
        </p:nvSpPr>
        <p:spPr bwMode="auto">
          <a:xfrm>
            <a:off x="4800444" y="3429000"/>
            <a:ext cx="616733" cy="491421"/>
          </a:xfrm>
          <a:prstGeom prst="roundRect">
            <a:avLst>
              <a:gd name="adj" fmla="val 46371"/>
            </a:avLst>
          </a:prstGeom>
          <a:solidFill>
            <a:srgbClr val="FFE4DB"/>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en-US" altLang="zh-CN" sz="2400" b="1" dirty="0">
                <a:solidFill>
                  <a:schemeClr val="tx1">
                    <a:lumMod val="50000"/>
                  </a:schemeClr>
                </a:solidFill>
                <a:latin typeface="Times New Roman" panose="02020603050405020304" pitchFamily="18" charset="0"/>
                <a:ea typeface="仓耳玄三M W05" panose="02020400000000000000" pitchFamily="18" charset="-122"/>
                <a:cs typeface="Times New Roman" panose="02020603050405020304" pitchFamily="18" charset="0"/>
              </a:rPr>
              <a:t>2</a:t>
            </a:r>
            <a:endParaRPr lang="zh-CN" altLang="en-US" sz="2400" b="1" dirty="0">
              <a:solidFill>
                <a:schemeClr val="tx1">
                  <a:lumMod val="50000"/>
                </a:schemeClr>
              </a:solidFill>
              <a:latin typeface="Times New Roman" panose="02020603050405020304" pitchFamily="18" charset="0"/>
              <a:ea typeface="仓耳玄三M W05" panose="02020400000000000000" pitchFamily="18" charset="-122"/>
              <a:cs typeface="Times New Roman" panose="02020603050405020304" pitchFamily="18" charset="0"/>
            </a:endParaRPr>
          </a:p>
        </p:txBody>
      </p:sp>
      <p:sp>
        <p:nvSpPr>
          <p:cNvPr id="8" name="isḻîḓè">
            <a:extLst>
              <a:ext uri="{FF2B5EF4-FFF2-40B4-BE49-F238E27FC236}">
                <a16:creationId xmlns:a16="http://schemas.microsoft.com/office/drawing/2014/main" id="{CC18E718-57BD-48E6-81A4-E988EC090412}"/>
              </a:ext>
            </a:extLst>
          </p:cNvPr>
          <p:cNvSpPr/>
          <p:nvPr/>
        </p:nvSpPr>
        <p:spPr bwMode="auto">
          <a:xfrm>
            <a:off x="5418365" y="3067416"/>
            <a:ext cx="5249635" cy="1310032"/>
          </a:xfrm>
          <a:prstGeom prst="roundRect">
            <a:avLst>
              <a:gd name="adj" fmla="val 46371"/>
            </a:avLst>
          </a:prstGeom>
          <a:solidFill>
            <a:srgbClr val="FFE4DB"/>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eaLnBrk="0" hangingPunct="0"/>
            <a:r>
              <a:rPr lang="en-US" altLang="zh-CN" sz="24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Trả</a:t>
            </a:r>
            <a:r>
              <a:rPr lang="en-US" altLang="zh-CN" sz="24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lời</a:t>
            </a:r>
            <a:r>
              <a:rPr lang="en-US" altLang="zh-CN" sz="24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được</a:t>
            </a:r>
            <a:r>
              <a:rPr lang="en-US" altLang="zh-CN" sz="24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các</a:t>
            </a:r>
            <a:r>
              <a:rPr lang="en-US" altLang="zh-CN" sz="24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câu</a:t>
            </a:r>
            <a:r>
              <a:rPr lang="en-US" altLang="zh-CN" sz="24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hỏi</a:t>
            </a:r>
            <a:r>
              <a:rPr lang="en-US" altLang="zh-CN" sz="24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liên</a:t>
            </a:r>
            <a:r>
              <a:rPr lang="en-US" altLang="zh-CN" sz="24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quan</a:t>
            </a:r>
            <a:r>
              <a:rPr lang="en-US" altLang="zh-CN" sz="24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bài</a:t>
            </a:r>
            <a:r>
              <a:rPr lang="en-US" altLang="zh-CN" sz="24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đọc</a:t>
            </a:r>
            <a:r>
              <a:rPr lang="en-US" altLang="zh-CN" sz="24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Nêu</a:t>
            </a:r>
            <a:r>
              <a:rPr lang="en-US" altLang="zh-CN" sz="24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được</a:t>
            </a:r>
            <a:r>
              <a:rPr lang="en-US" altLang="zh-CN" sz="24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nội</a:t>
            </a:r>
            <a:r>
              <a:rPr lang="en-US" altLang="zh-CN" sz="24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dung </a:t>
            </a:r>
            <a:r>
              <a:rPr lang="en-US" altLang="zh-CN" sz="24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bài</a:t>
            </a:r>
            <a:r>
              <a:rPr lang="en-US" altLang="zh-CN" sz="24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học</a:t>
            </a:r>
            <a:r>
              <a:rPr lang="en-US" altLang="zh-CN" sz="24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a:t>
            </a:r>
            <a:endParaRPr lang="zh-CN" altLang="en-US" sz="24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9" name="isḻîḓè">
            <a:extLst>
              <a:ext uri="{FF2B5EF4-FFF2-40B4-BE49-F238E27FC236}">
                <a16:creationId xmlns:a16="http://schemas.microsoft.com/office/drawing/2014/main" id="{1380D21F-97BD-43C0-80EB-5174AA5D5A43}"/>
              </a:ext>
            </a:extLst>
          </p:cNvPr>
          <p:cNvSpPr/>
          <p:nvPr/>
        </p:nvSpPr>
        <p:spPr bwMode="auto">
          <a:xfrm>
            <a:off x="4830686" y="4878050"/>
            <a:ext cx="616733" cy="491421"/>
          </a:xfrm>
          <a:prstGeom prst="roundRect">
            <a:avLst>
              <a:gd name="adj" fmla="val 46371"/>
            </a:avLst>
          </a:prstGeom>
          <a:solidFill>
            <a:srgbClr val="92D05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en-US" altLang="zh-CN" sz="2400" b="1" dirty="0">
                <a:solidFill>
                  <a:schemeClr val="tx1">
                    <a:lumMod val="50000"/>
                  </a:schemeClr>
                </a:solidFill>
                <a:latin typeface="Times New Roman" panose="02020603050405020304" pitchFamily="18" charset="0"/>
                <a:ea typeface="仓耳玄三M W05" panose="02020400000000000000" pitchFamily="18" charset="-122"/>
                <a:cs typeface="Times New Roman" panose="02020603050405020304" pitchFamily="18" charset="0"/>
              </a:rPr>
              <a:t>3</a:t>
            </a:r>
            <a:endParaRPr lang="zh-CN" altLang="en-US" sz="2400" b="1" dirty="0">
              <a:solidFill>
                <a:schemeClr val="tx1">
                  <a:lumMod val="50000"/>
                </a:schemeClr>
              </a:solidFill>
              <a:latin typeface="Times New Roman" panose="02020603050405020304" pitchFamily="18" charset="0"/>
              <a:ea typeface="仓耳玄三M W05" panose="02020400000000000000" pitchFamily="18" charset="-122"/>
              <a:cs typeface="Times New Roman" panose="02020603050405020304" pitchFamily="18" charset="0"/>
            </a:endParaRPr>
          </a:p>
        </p:txBody>
      </p:sp>
      <p:sp>
        <p:nvSpPr>
          <p:cNvPr id="10" name="isḻîḓè">
            <a:extLst>
              <a:ext uri="{FF2B5EF4-FFF2-40B4-BE49-F238E27FC236}">
                <a16:creationId xmlns:a16="http://schemas.microsoft.com/office/drawing/2014/main" id="{CC18E718-57BD-48E6-81A4-E988EC090412}"/>
              </a:ext>
            </a:extLst>
          </p:cNvPr>
          <p:cNvSpPr/>
          <p:nvPr/>
        </p:nvSpPr>
        <p:spPr bwMode="auto">
          <a:xfrm>
            <a:off x="5447419" y="4709641"/>
            <a:ext cx="4797248" cy="1291111"/>
          </a:xfrm>
          <a:prstGeom prst="roundRect">
            <a:avLst>
              <a:gd name="adj" fmla="val 46371"/>
            </a:avLst>
          </a:prstGeom>
          <a:solidFill>
            <a:srgbClr val="92D05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eaLnBrk="0" hangingPunct="0"/>
            <a:r>
              <a:rPr lang="en-US" altLang="zh-CN" sz="24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Biết</a:t>
            </a:r>
            <a:r>
              <a:rPr lang="en-US" altLang="zh-CN" sz="24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được</a:t>
            </a:r>
            <a:r>
              <a:rPr lang="en-US" altLang="zh-CN" sz="24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các</a:t>
            </a:r>
            <a:r>
              <a:rPr lang="en-US" altLang="zh-CN" sz="24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sinh</a:t>
            </a:r>
            <a:r>
              <a:rPr lang="en-US" altLang="zh-CN" sz="24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vật,các</a:t>
            </a:r>
            <a:r>
              <a:rPr lang="en-US" altLang="zh-CN" sz="24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sự</a:t>
            </a:r>
            <a:r>
              <a:rPr lang="en-US" altLang="zh-CN" sz="24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vật</a:t>
            </a:r>
            <a:r>
              <a:rPr lang="en-US" altLang="zh-CN" sz="24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được</a:t>
            </a:r>
            <a:r>
              <a:rPr lang="en-US" altLang="zh-CN" sz="24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nói</a:t>
            </a:r>
            <a:r>
              <a:rPr lang="en-US" altLang="zh-CN" sz="24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đến</a:t>
            </a:r>
            <a:r>
              <a:rPr lang="en-US" altLang="zh-CN" sz="24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trong</a:t>
            </a:r>
            <a:r>
              <a:rPr lang="en-US" altLang="zh-CN" sz="24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bài</a:t>
            </a:r>
            <a:r>
              <a:rPr lang="en-US" altLang="zh-CN" sz="24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 </a:t>
            </a:r>
            <a:r>
              <a:rPr lang="en-US" altLang="zh-CN" sz="24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các</a:t>
            </a:r>
            <a:r>
              <a:rPr lang="en-US" altLang="zh-CN" sz="24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loài</a:t>
            </a:r>
            <a:r>
              <a:rPr lang="en-US" altLang="zh-CN" sz="24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cá,san</a:t>
            </a:r>
            <a:r>
              <a:rPr lang="en-US" altLang="zh-CN" sz="24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hô</a:t>
            </a:r>
            <a:r>
              <a:rPr lang="en-US" altLang="zh-CN" sz="24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a:t>
            </a:r>
            <a:endParaRPr lang="zh-CN" altLang="en-US" sz="24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2908960914"/>
      </p:ext>
    </p:extLst>
  </p:cSld>
  <p:clrMapOvr>
    <a:masterClrMapping/>
  </p:clrMapOvr>
  <mc:AlternateContent xmlns:mc="http://schemas.openxmlformats.org/markup-compatibility/2006" xmlns:p15="http://schemas.microsoft.com/office/powerpoint/2012/main">
    <mc:Choice Requires="p15">
      <p:transition>
        <p15:prstTrans prst="pageCurlDouble"/>
      </p:transition>
    </mc:Choice>
    <mc:Fallback xmlns="">
      <p:transition>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8553299"/>
      </p:ext>
    </p:extLst>
  </p:cSld>
  <p:clrMapOvr>
    <a:masterClrMapping/>
  </p:clrMapOvr>
  <p:transition spd="slow">
    <p:cover dir="rd"/>
  </p:transition>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7205664"/>
      </p:ext>
    </p:extLst>
  </p:cSld>
  <p:clrMapOvr>
    <a:masterClrMapping/>
  </p:clrMapOvr>
  <p:transition spd="slow">
    <p:cover dir="rd"/>
  </p:transition>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pic>
        <p:nvPicPr>
          <p:cNvPr id="30" name="Picture 29" descr="18013219-tác-giả-của-một-con-gà-gần-bảng-mũi-tên-trên-một-nền-trắng 2.jpg"/>
          <p:cNvPicPr>
            <a:picLocks noChangeAspect="1"/>
          </p:cNvPicPr>
          <p:nvPr/>
        </p:nvPicPr>
        <p:blipFill>
          <a:blip r:embed="rId4">
            <a:clrChange>
              <a:clrFrom>
                <a:srgbClr val="FFFFFF"/>
              </a:clrFrom>
              <a:clrTo>
                <a:srgbClr val="FFFFFF">
                  <a:alpha val="0"/>
                </a:srgbClr>
              </a:clrTo>
            </a:clrChange>
          </a:blip>
          <a:stretch>
            <a:fillRect/>
          </a:stretch>
        </p:blipFill>
        <p:spPr>
          <a:xfrm flipH="1">
            <a:off x="7364579" y="2152357"/>
            <a:ext cx="4632112" cy="4554179"/>
          </a:xfrm>
          <a:prstGeom prst="rect">
            <a:avLst/>
          </a:prstGeom>
        </p:spPr>
      </p:pic>
      <p:pic>
        <p:nvPicPr>
          <p:cNvPr id="25" name="Picture 24" descr="1c98244e0147f1e783b3d16720741e69.jpg"/>
          <p:cNvPicPr>
            <a:picLocks noChangeAspect="1"/>
          </p:cNvPicPr>
          <p:nvPr/>
        </p:nvPicPr>
        <p:blipFill>
          <a:blip r:embed="rId5">
            <a:clrChange>
              <a:clrFrom>
                <a:srgbClr val="F6F6F6"/>
              </a:clrFrom>
              <a:clrTo>
                <a:srgbClr val="F6F6F6">
                  <a:alpha val="0"/>
                </a:srgbClr>
              </a:clrTo>
            </a:clrChange>
          </a:blip>
          <a:srcRect l="6182" t="55208" r="53035" b="22917"/>
          <a:stretch>
            <a:fillRect/>
          </a:stretch>
        </p:blipFill>
        <p:spPr>
          <a:xfrm>
            <a:off x="4039082" y="3624318"/>
            <a:ext cx="2001770" cy="1044988"/>
          </a:xfrm>
          <a:prstGeom prst="rect">
            <a:avLst/>
          </a:prstGeom>
        </p:spPr>
      </p:pic>
      <p:pic>
        <p:nvPicPr>
          <p:cNvPr id="23" name="Picture 22" descr="18053136-tác-giả-của-một-con-gà-mái-và-bảy-quả-trứng-của-cô-trên-một-nền-trắng.jpg"/>
          <p:cNvPicPr>
            <a:picLocks noChangeAspect="1"/>
          </p:cNvPicPr>
          <p:nvPr/>
        </p:nvPicPr>
        <p:blipFill>
          <a:blip r:embed="rId6" cstate="print">
            <a:clrChange>
              <a:clrFrom>
                <a:srgbClr val="FFFFFF"/>
              </a:clrFrom>
              <a:clrTo>
                <a:srgbClr val="FFFFFF">
                  <a:alpha val="0"/>
                </a:srgbClr>
              </a:clrTo>
            </a:clrChange>
          </a:blip>
          <a:stretch>
            <a:fillRect/>
          </a:stretch>
        </p:blipFill>
        <p:spPr>
          <a:xfrm>
            <a:off x="272563" y="2054619"/>
            <a:ext cx="2336269" cy="2279171"/>
          </a:xfrm>
          <a:prstGeom prst="rect">
            <a:avLst/>
          </a:prstGeom>
        </p:spPr>
      </p:pic>
      <p:pic>
        <p:nvPicPr>
          <p:cNvPr id="28" name="Picture 27" descr="1c98244e0147f1e783b3d16720741e69.jpg"/>
          <p:cNvPicPr>
            <a:picLocks noChangeAspect="1"/>
          </p:cNvPicPr>
          <p:nvPr/>
        </p:nvPicPr>
        <p:blipFill>
          <a:blip r:embed="rId5">
            <a:clrChange>
              <a:clrFrom>
                <a:srgbClr val="F6F6F6"/>
              </a:clrFrom>
              <a:clrTo>
                <a:srgbClr val="F6F6F6">
                  <a:alpha val="0"/>
                </a:srgbClr>
              </a:clrTo>
            </a:clrChange>
          </a:blip>
          <a:srcRect l="36438" t="37500" r="40610" b="42708"/>
          <a:stretch>
            <a:fillRect/>
          </a:stretch>
        </p:blipFill>
        <p:spPr>
          <a:xfrm>
            <a:off x="5160417" y="2713584"/>
            <a:ext cx="2365833" cy="2058752"/>
          </a:xfrm>
          <a:prstGeom prst="rect">
            <a:avLst/>
          </a:prstGeom>
        </p:spPr>
      </p:pic>
      <p:pic>
        <p:nvPicPr>
          <p:cNvPr id="29" name="Picture 28" descr="kuik1.png"/>
          <p:cNvPicPr>
            <a:picLocks noChangeAspect="1"/>
          </p:cNvPicPr>
          <p:nvPr/>
        </p:nvPicPr>
        <p:blipFill>
          <a:blip r:embed="rId7" cstate="print">
            <a:extLst>
              <a:ext uri="{BEBA8EAE-BF5A-486C-A8C5-ECC9F3942E4B}">
                <a14:imgProps xmlns:a14="http://schemas.microsoft.com/office/drawing/2010/main">
                  <a14:imgLayer r:embed="rId8">
                    <a14:imgEffect>
                      <a14:backgroundRemoval t="10000" b="90000" l="10000" r="90000">
                        <a14:foregroundMark x1="62121" y1="11111" x2="63636" y2="61376"/>
                        <a14:foregroundMark x1="63636" y1="61376" x2="64646" y2="63492"/>
                        <a14:foregroundMark x1="16162" y1="54497" x2="33838" y2="66138"/>
                        <a14:foregroundMark x1="33838" y1="66138" x2="56061" y2="69841"/>
                        <a14:foregroundMark x1="56061" y1="69841" x2="56566" y2="69312"/>
                      </a14:backgroundRemoval>
                    </a14:imgEffect>
                  </a14:imgLayer>
                </a14:imgProps>
              </a:ext>
            </a:extLst>
          </a:blip>
          <a:stretch>
            <a:fillRect/>
          </a:stretch>
        </p:blipFill>
        <p:spPr>
          <a:xfrm>
            <a:off x="3238083" y="812049"/>
            <a:ext cx="2499811" cy="2392163"/>
          </a:xfrm>
          <a:prstGeom prst="rect">
            <a:avLst/>
          </a:prstGeom>
        </p:spPr>
      </p:pic>
      <p:pic>
        <p:nvPicPr>
          <p:cNvPr id="31" name="Picture 30" descr="349de0c82228b446ebd18bb653781d4e.jpg"/>
          <p:cNvPicPr>
            <a:picLocks noChangeAspect="1"/>
          </p:cNvPicPr>
          <p:nvPr/>
        </p:nvPicPr>
        <p:blipFill>
          <a:blip r:embed="rId9" cstate="print">
            <a:clrChange>
              <a:clrFrom>
                <a:srgbClr val="F6F6F6"/>
              </a:clrFrom>
              <a:clrTo>
                <a:srgbClr val="F6F6F6">
                  <a:alpha val="0"/>
                </a:srgbClr>
              </a:clrTo>
            </a:clrChange>
          </a:blip>
          <a:srcRect t="45833" r="22500"/>
          <a:stretch>
            <a:fillRect/>
          </a:stretch>
        </p:blipFill>
        <p:spPr>
          <a:xfrm>
            <a:off x="9236753" y="6073002"/>
            <a:ext cx="667150" cy="593162"/>
          </a:xfrm>
          <a:prstGeom prst="rect">
            <a:avLst/>
          </a:prstGeom>
        </p:spPr>
      </p:pic>
      <p:sp>
        <p:nvSpPr>
          <p:cNvPr id="34" name="Rectangle 33"/>
          <p:cNvSpPr/>
          <p:nvPr/>
        </p:nvSpPr>
        <p:spPr>
          <a:xfrm>
            <a:off x="2955247" y="151464"/>
            <a:ext cx="5796971" cy="646331"/>
          </a:xfrm>
          <a:prstGeom prst="rect">
            <a:avLst/>
          </a:prstGeom>
          <a:solidFill>
            <a:schemeClr val="accent6">
              <a:lumMod val="20000"/>
              <a:lumOff val="80000"/>
            </a:schemeClr>
          </a:solidFill>
          <a:ln>
            <a:solidFill>
              <a:srgbClr val="FFFF00"/>
            </a:solidFill>
          </a:ln>
        </p:spPr>
        <p:style>
          <a:lnRef idx="2">
            <a:schemeClr val="accent2">
              <a:shade val="50000"/>
            </a:schemeClr>
          </a:lnRef>
          <a:fillRef idx="1">
            <a:schemeClr val="accent2"/>
          </a:fillRef>
          <a:effectRef idx="0">
            <a:schemeClr val="accent2"/>
          </a:effectRef>
          <a:fontRef idx="minor">
            <a:schemeClr val="lt1"/>
          </a:fontRef>
        </p:style>
        <p:txBody>
          <a:bodyPr wrap="square" lIns="91440" tIns="45720" rIns="91440" bIns="45720">
            <a:spAutoFit/>
          </a:bodyPr>
          <a:lstStyle/>
          <a:p>
            <a:pPr algn="ctr"/>
            <a:r>
              <a:rPr lang="en-US" sz="3600" b="1" dirty="0">
                <a:ln w="1905"/>
                <a:solidFill>
                  <a:srgbClr val="00B0F0"/>
                </a:solidFill>
                <a:effectLst>
                  <a:outerShdw blurRad="38100" dist="38100" dir="2700000" algn="tl">
                    <a:srgbClr val="000000">
                      <a:alpha val="43137"/>
                    </a:srgbClr>
                  </a:outerShdw>
                </a:effectLst>
                <a:latin typeface="Tahoma" pitchFamily="34" charset="0"/>
                <a:cs typeface="Tahoma" pitchFamily="34" charset="0"/>
              </a:rPr>
              <a:t>THU HOẠCH TRỨNG GÀ</a:t>
            </a:r>
          </a:p>
        </p:txBody>
      </p:sp>
      <p:pic>
        <p:nvPicPr>
          <p:cNvPr id="43" name="Picture 42" descr="18789247-tác-giả-của-những-con-vịt-màu-nâu-và-bốn-con-vịt-con-màu-vàng-của-cô-trên-một-nền-trắng.jpg"/>
          <p:cNvPicPr>
            <a:picLocks noChangeAspect="1"/>
          </p:cNvPicPr>
          <p:nvPr/>
        </p:nvPicPr>
        <p:blipFill>
          <a:blip r:embed="rId10" cstate="print">
            <a:clrChange>
              <a:clrFrom>
                <a:srgbClr val="FFFFFF"/>
              </a:clrFrom>
              <a:clrTo>
                <a:srgbClr val="FFFFFF">
                  <a:alpha val="0"/>
                </a:srgbClr>
              </a:clrTo>
            </a:clrChange>
          </a:blip>
          <a:stretch>
            <a:fillRect/>
          </a:stretch>
        </p:blipFill>
        <p:spPr>
          <a:xfrm>
            <a:off x="2955247" y="4753039"/>
            <a:ext cx="2213110" cy="2058753"/>
          </a:xfrm>
          <a:prstGeom prst="rect">
            <a:avLst/>
          </a:prstGeom>
        </p:spPr>
      </p:pic>
      <p:pic>
        <p:nvPicPr>
          <p:cNvPr id="18" name="Picture 17" descr="9a12101c4398f4729d1cb617915a20f0.jpg"/>
          <p:cNvPicPr>
            <a:picLocks noChangeAspect="1"/>
          </p:cNvPicPr>
          <p:nvPr/>
        </p:nvPicPr>
        <p:blipFill>
          <a:blip r:embed="rId11" cstate="print">
            <a:clrChange>
              <a:clrFrom>
                <a:srgbClr val="F6F6F6"/>
              </a:clrFrom>
              <a:clrTo>
                <a:srgbClr val="F6F6F6">
                  <a:alpha val="0"/>
                </a:srgbClr>
              </a:clrTo>
            </a:clrChange>
          </a:blip>
          <a:stretch>
            <a:fillRect/>
          </a:stretch>
        </p:blipFill>
        <p:spPr>
          <a:xfrm>
            <a:off x="5811980" y="5097522"/>
            <a:ext cx="1714270" cy="1714270"/>
          </a:xfrm>
          <a:prstGeom prst="rect">
            <a:avLst/>
          </a:prstGeom>
        </p:spPr>
      </p:pic>
      <p:pic>
        <p:nvPicPr>
          <p:cNvPr id="20" name="Picture 19" descr="coleta-de-passaros-coloridos_1096-119.jpg"/>
          <p:cNvPicPr>
            <a:picLocks noChangeAspect="1"/>
          </p:cNvPicPr>
          <p:nvPr/>
        </p:nvPicPr>
        <p:blipFill>
          <a:blip r:embed="rId12" cstate="print">
            <a:clrChange>
              <a:clrFrom>
                <a:srgbClr val="FEFEFE"/>
              </a:clrFrom>
              <a:clrTo>
                <a:srgbClr val="FEFEFE">
                  <a:alpha val="0"/>
                </a:srgbClr>
              </a:clrTo>
            </a:clrChange>
          </a:blip>
          <a:srcRect l="6630" t="74921" r="67012" b="5910"/>
          <a:stretch>
            <a:fillRect/>
          </a:stretch>
        </p:blipFill>
        <p:spPr>
          <a:xfrm>
            <a:off x="4577855" y="4189527"/>
            <a:ext cx="905408" cy="658476"/>
          </a:xfrm>
          <a:prstGeom prst="rect">
            <a:avLst/>
          </a:prstGeom>
        </p:spPr>
      </p:pic>
      <p:pic>
        <p:nvPicPr>
          <p:cNvPr id="1026" name="Picture 2" descr="C:\Users\Admin\AppData\Local\Temp\Rar$DI16.811\11.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958239" y="1259223"/>
            <a:ext cx="2664815" cy="220519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9710BC01-BCF9-498F-AED7-BE4FBC4AECAC}"/>
              </a:ext>
            </a:extLst>
          </p:cNvPr>
          <p:cNvSpPr txBox="1"/>
          <p:nvPr/>
        </p:nvSpPr>
        <p:spPr>
          <a:xfrm>
            <a:off x="1364105" y="6265889"/>
            <a:ext cx="1843790" cy="464695"/>
          </a:xfrm>
          <a:prstGeom prst="rect">
            <a:avLst/>
          </a:prstGeom>
          <a:solidFill>
            <a:schemeClr val="bg1"/>
          </a:solidFill>
        </p:spPr>
        <p:txBody>
          <a:bodyPr wrap="square" rtlCol="0">
            <a:spAutoFit/>
          </a:bodyPr>
          <a:lstStyle/>
          <a:p>
            <a:endParaRPr lang="en-US" dirty="0"/>
          </a:p>
        </p:txBody>
      </p:sp>
      <p:sp>
        <p:nvSpPr>
          <p:cNvPr id="8" name="Rounded Rectangle 7"/>
          <p:cNvSpPr/>
          <p:nvPr/>
        </p:nvSpPr>
        <p:spPr>
          <a:xfrm>
            <a:off x="4797084" y="140680"/>
            <a:ext cx="5697415" cy="1857364"/>
          </a:xfrm>
          <a:prstGeom prst="roundRect">
            <a:avLst/>
          </a:prstGeom>
          <a:solidFill>
            <a:schemeClr val="accent6">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algn="just"/>
            <a:r>
              <a:rPr lang="en-US" sz="2200" b="1" dirty="0">
                <a:solidFill>
                  <a:srgbClr val="00B0F0"/>
                </a:solidFill>
                <a:latin typeface="Calibri"/>
              </a:rPr>
              <a:t>   </a:t>
            </a:r>
            <a:r>
              <a:rPr lang="en-US" sz="2200" b="1" dirty="0" err="1">
                <a:solidFill>
                  <a:srgbClr val="00B0F0"/>
                </a:solidFill>
                <a:latin typeface="Calibri"/>
              </a:rPr>
              <a:t>Những</a:t>
            </a:r>
            <a:r>
              <a:rPr lang="en-US" sz="2200" b="1" dirty="0">
                <a:solidFill>
                  <a:srgbClr val="00B0F0"/>
                </a:solidFill>
                <a:latin typeface="Calibri"/>
              </a:rPr>
              <a:t> chú </a:t>
            </a:r>
            <a:r>
              <a:rPr lang="en-US" sz="2200" b="1" dirty="0" err="1">
                <a:solidFill>
                  <a:srgbClr val="00B0F0"/>
                </a:solidFill>
                <a:latin typeface="Calibri"/>
              </a:rPr>
              <a:t>ga</a:t>
            </a:r>
            <a:r>
              <a:rPr lang="en-US" sz="2200" b="1" dirty="0">
                <a:solidFill>
                  <a:srgbClr val="00B0F0"/>
                </a:solidFill>
                <a:latin typeface="Calibri"/>
              </a:rPr>
              <a:t>̀ </a:t>
            </a:r>
            <a:r>
              <a:rPr lang="en-US" sz="2200" b="1" dirty="0" err="1">
                <a:solidFill>
                  <a:srgbClr val="00B0F0"/>
                </a:solidFill>
                <a:latin typeface="Calibri"/>
              </a:rPr>
              <a:t>mái</a:t>
            </a:r>
            <a:r>
              <a:rPr lang="en-US" sz="2200" b="1" dirty="0">
                <a:solidFill>
                  <a:srgbClr val="00B0F0"/>
                </a:solidFill>
                <a:latin typeface="Calibri"/>
              </a:rPr>
              <a:t> </a:t>
            </a:r>
            <a:r>
              <a:rPr lang="en-US" sz="2200" b="1" dirty="0" err="1">
                <a:solidFill>
                  <a:srgbClr val="00B0F0"/>
                </a:solidFill>
                <a:latin typeface="Calibri"/>
              </a:rPr>
              <a:t>của</a:t>
            </a:r>
            <a:r>
              <a:rPr lang="en-US" sz="2200" b="1" dirty="0">
                <a:solidFill>
                  <a:srgbClr val="00B0F0"/>
                </a:solidFill>
                <a:latin typeface="Calibri"/>
              </a:rPr>
              <a:t> </a:t>
            </a:r>
            <a:r>
              <a:rPr lang="en-US" sz="2200" b="1" dirty="0" err="1">
                <a:solidFill>
                  <a:srgbClr val="00B0F0"/>
                </a:solidFill>
                <a:latin typeface="Calibri"/>
              </a:rPr>
              <a:t>chúng</a:t>
            </a:r>
            <a:r>
              <a:rPr lang="en-US" sz="2200" b="1" dirty="0">
                <a:solidFill>
                  <a:srgbClr val="00B0F0"/>
                </a:solidFill>
                <a:latin typeface="Calibri"/>
              </a:rPr>
              <a:t> ta </a:t>
            </a:r>
            <a:r>
              <a:rPr lang="en-US" sz="2200" b="1" dirty="0" err="1">
                <a:solidFill>
                  <a:srgbClr val="00B0F0"/>
                </a:solidFill>
                <a:latin typeface="Calibri"/>
              </a:rPr>
              <a:t>đã</a:t>
            </a:r>
            <a:r>
              <a:rPr lang="en-US" sz="2200" b="1" dirty="0">
                <a:solidFill>
                  <a:srgbClr val="00B0F0"/>
                </a:solidFill>
                <a:latin typeface="Calibri"/>
              </a:rPr>
              <a:t> </a:t>
            </a:r>
            <a:r>
              <a:rPr lang="en-US" sz="2200" b="1" dirty="0" err="1">
                <a:solidFill>
                  <a:srgbClr val="00B0F0"/>
                </a:solidFill>
                <a:latin typeface="Calibri"/>
              </a:rPr>
              <a:t>đẻ</a:t>
            </a:r>
            <a:r>
              <a:rPr lang="en-US" sz="2200" b="1" dirty="0">
                <a:solidFill>
                  <a:srgbClr val="00B0F0"/>
                </a:solidFill>
                <a:latin typeface="Calibri"/>
              </a:rPr>
              <a:t> </a:t>
            </a:r>
            <a:r>
              <a:rPr lang="en-US" sz="2200" b="1" dirty="0" err="1">
                <a:solidFill>
                  <a:srgbClr val="00B0F0"/>
                </a:solidFill>
                <a:latin typeface="Calibri"/>
              </a:rPr>
              <a:t>rất</a:t>
            </a:r>
            <a:r>
              <a:rPr lang="en-US" sz="2200" b="1" dirty="0">
                <a:solidFill>
                  <a:srgbClr val="00B0F0"/>
                </a:solidFill>
                <a:latin typeface="Calibri"/>
              </a:rPr>
              <a:t> </a:t>
            </a:r>
            <a:r>
              <a:rPr lang="en-US" sz="2200" b="1" dirty="0" err="1">
                <a:solidFill>
                  <a:srgbClr val="00B0F0"/>
                </a:solidFill>
                <a:latin typeface="Calibri"/>
              </a:rPr>
              <a:t>nhiều</a:t>
            </a:r>
            <a:r>
              <a:rPr lang="en-US" sz="2200" b="1" dirty="0">
                <a:solidFill>
                  <a:srgbClr val="00B0F0"/>
                </a:solidFill>
                <a:latin typeface="Calibri"/>
              </a:rPr>
              <a:t> </a:t>
            </a:r>
            <a:r>
              <a:rPr lang="en-US" sz="2200" b="1" dirty="0" err="1">
                <a:solidFill>
                  <a:srgbClr val="00B0F0"/>
                </a:solidFill>
                <a:latin typeface="Calibri"/>
              </a:rPr>
              <a:t>trứng</a:t>
            </a:r>
            <a:r>
              <a:rPr lang="en-US" sz="2200" b="1" dirty="0">
                <a:solidFill>
                  <a:srgbClr val="00B0F0"/>
                </a:solidFill>
                <a:latin typeface="Calibri"/>
              </a:rPr>
              <a:t>. </a:t>
            </a:r>
            <a:r>
              <a:rPr lang="en-US" sz="2200" b="1" dirty="0" err="1">
                <a:solidFill>
                  <a:srgbClr val="00B0F0"/>
                </a:solidFill>
                <a:latin typeface="Calibri"/>
              </a:rPr>
              <a:t>Bạn</a:t>
            </a:r>
            <a:r>
              <a:rPr lang="en-US" sz="2200" b="1" dirty="0">
                <a:solidFill>
                  <a:srgbClr val="00B0F0"/>
                </a:solidFill>
                <a:latin typeface="Calibri"/>
              </a:rPr>
              <a:t> </a:t>
            </a:r>
            <a:r>
              <a:rPr lang="en-US" sz="2200" b="1" dirty="0" err="1">
                <a:solidFill>
                  <a:srgbClr val="00B0F0"/>
                </a:solidFill>
                <a:latin typeface="Calibri"/>
              </a:rPr>
              <a:t>hãy</a:t>
            </a:r>
            <a:r>
              <a:rPr lang="en-US" sz="2200" b="1" dirty="0">
                <a:solidFill>
                  <a:srgbClr val="00B0F0"/>
                </a:solidFill>
                <a:latin typeface="Calibri"/>
              </a:rPr>
              <a:t> </a:t>
            </a:r>
            <a:r>
              <a:rPr lang="en-US" sz="2200" b="1" dirty="0" err="1">
                <a:solidFill>
                  <a:srgbClr val="00B0F0"/>
                </a:solidFill>
                <a:latin typeface="Calibri"/>
              </a:rPr>
              <a:t>giúp</a:t>
            </a:r>
            <a:r>
              <a:rPr lang="en-US" sz="2200" b="1" dirty="0">
                <a:solidFill>
                  <a:srgbClr val="00B0F0"/>
                </a:solidFill>
                <a:latin typeface="Calibri"/>
              </a:rPr>
              <a:t> </a:t>
            </a:r>
            <a:r>
              <a:rPr lang="en-US" sz="2200" b="1" dirty="0" err="1">
                <a:solidFill>
                  <a:srgbClr val="00B0F0"/>
                </a:solidFill>
                <a:latin typeface="Calibri"/>
              </a:rPr>
              <a:t>mình</a:t>
            </a:r>
            <a:r>
              <a:rPr lang="en-US" sz="2200" b="1" dirty="0">
                <a:solidFill>
                  <a:srgbClr val="00B0F0"/>
                </a:solidFill>
                <a:latin typeface="Calibri"/>
              </a:rPr>
              <a:t> </a:t>
            </a:r>
            <a:r>
              <a:rPr lang="en-US" sz="2200" b="1" dirty="0" err="1">
                <a:solidFill>
                  <a:srgbClr val="00B0F0"/>
                </a:solidFill>
                <a:latin typeface="Calibri"/>
              </a:rPr>
              <a:t>thu</a:t>
            </a:r>
            <a:r>
              <a:rPr lang="en-US" sz="2200" b="1" dirty="0">
                <a:solidFill>
                  <a:srgbClr val="00B0F0"/>
                </a:solidFill>
                <a:latin typeface="Calibri"/>
              </a:rPr>
              <a:t> </a:t>
            </a:r>
            <a:r>
              <a:rPr lang="en-US" sz="2200" b="1" dirty="0" err="1">
                <a:solidFill>
                  <a:srgbClr val="00B0F0"/>
                </a:solidFill>
                <a:latin typeface="Calibri"/>
              </a:rPr>
              <a:t>hoạch</a:t>
            </a:r>
            <a:r>
              <a:rPr lang="en-US" sz="2200" b="1" dirty="0">
                <a:solidFill>
                  <a:srgbClr val="00B0F0"/>
                </a:solidFill>
                <a:latin typeface="Calibri"/>
              </a:rPr>
              <a:t> </a:t>
            </a:r>
            <a:r>
              <a:rPr lang="en-US" sz="2200" b="1" dirty="0" err="1">
                <a:solidFill>
                  <a:srgbClr val="00B0F0"/>
                </a:solidFill>
                <a:latin typeface="Calibri"/>
              </a:rPr>
              <a:t>số</a:t>
            </a:r>
            <a:r>
              <a:rPr lang="en-US" sz="2200" b="1" dirty="0">
                <a:solidFill>
                  <a:srgbClr val="00B0F0"/>
                </a:solidFill>
                <a:latin typeface="Calibri"/>
              </a:rPr>
              <a:t> </a:t>
            </a:r>
            <a:r>
              <a:rPr lang="en-US" sz="2200" b="1" dirty="0" err="1">
                <a:solidFill>
                  <a:srgbClr val="00B0F0"/>
                </a:solidFill>
                <a:latin typeface="Calibri"/>
              </a:rPr>
              <a:t>trứng</a:t>
            </a:r>
            <a:r>
              <a:rPr lang="en-US" sz="2200" b="1" dirty="0">
                <a:solidFill>
                  <a:srgbClr val="00B0F0"/>
                </a:solidFill>
                <a:latin typeface="Calibri"/>
              </a:rPr>
              <a:t> </a:t>
            </a:r>
            <a:r>
              <a:rPr lang="en-US" sz="2200" b="1" dirty="0" err="1">
                <a:solidFill>
                  <a:srgbClr val="00B0F0"/>
                </a:solidFill>
                <a:latin typeface="Calibri"/>
              </a:rPr>
              <a:t>đó</a:t>
            </a:r>
            <a:r>
              <a:rPr lang="en-US" sz="2200" b="1" dirty="0">
                <a:solidFill>
                  <a:srgbClr val="00B0F0"/>
                </a:solidFill>
                <a:latin typeface="Calibri"/>
              </a:rPr>
              <a:t> </a:t>
            </a:r>
            <a:r>
              <a:rPr lang="en-US" sz="2200" b="1" dirty="0" err="1">
                <a:solidFill>
                  <a:srgbClr val="00B0F0"/>
                </a:solidFill>
                <a:latin typeface="Calibri"/>
              </a:rPr>
              <a:t>bằng</a:t>
            </a:r>
            <a:r>
              <a:rPr lang="en-US" sz="2200" b="1" dirty="0">
                <a:solidFill>
                  <a:srgbClr val="00B0F0"/>
                </a:solidFill>
                <a:latin typeface="Calibri"/>
              </a:rPr>
              <a:t> </a:t>
            </a:r>
            <a:r>
              <a:rPr lang="en-US" sz="2200" b="1" dirty="0" err="1">
                <a:solidFill>
                  <a:srgbClr val="00B0F0"/>
                </a:solidFill>
                <a:latin typeface="Calibri"/>
              </a:rPr>
              <a:t>cách</a:t>
            </a:r>
            <a:r>
              <a:rPr lang="en-US" sz="2200" b="1" dirty="0">
                <a:solidFill>
                  <a:srgbClr val="00B0F0"/>
                </a:solidFill>
                <a:latin typeface="Calibri"/>
              </a:rPr>
              <a:t> </a:t>
            </a:r>
            <a:r>
              <a:rPr lang="en-US" sz="2200" b="1" dirty="0" err="1">
                <a:solidFill>
                  <a:srgbClr val="00B0F0"/>
                </a:solidFill>
                <a:latin typeface="Calibri"/>
              </a:rPr>
              <a:t>trả</a:t>
            </a:r>
            <a:r>
              <a:rPr lang="en-US" sz="2200" b="1" dirty="0">
                <a:solidFill>
                  <a:srgbClr val="00B0F0"/>
                </a:solidFill>
                <a:latin typeface="Calibri"/>
              </a:rPr>
              <a:t> </a:t>
            </a:r>
            <a:r>
              <a:rPr lang="en-US" sz="2200" b="1" dirty="0" err="1">
                <a:solidFill>
                  <a:srgbClr val="00B0F0"/>
                </a:solidFill>
                <a:latin typeface="Calibri"/>
              </a:rPr>
              <a:t>lời</a:t>
            </a:r>
            <a:r>
              <a:rPr lang="en-US" sz="2200" b="1" dirty="0">
                <a:solidFill>
                  <a:srgbClr val="00B0F0"/>
                </a:solidFill>
                <a:latin typeface="Calibri"/>
              </a:rPr>
              <a:t> </a:t>
            </a:r>
            <a:r>
              <a:rPr lang="en-US" sz="2200" b="1" dirty="0" err="1">
                <a:solidFill>
                  <a:srgbClr val="00B0F0"/>
                </a:solidFill>
                <a:latin typeface="Calibri"/>
              </a:rPr>
              <a:t>các</a:t>
            </a:r>
            <a:r>
              <a:rPr lang="en-US" sz="2200" b="1" dirty="0">
                <a:solidFill>
                  <a:srgbClr val="00B0F0"/>
                </a:solidFill>
                <a:latin typeface="Calibri"/>
              </a:rPr>
              <a:t> </a:t>
            </a:r>
            <a:r>
              <a:rPr lang="en-US" sz="2200" b="1" dirty="0" err="1">
                <a:solidFill>
                  <a:srgbClr val="00B0F0"/>
                </a:solidFill>
                <a:latin typeface="Calibri"/>
              </a:rPr>
              <a:t>câu</a:t>
            </a:r>
            <a:r>
              <a:rPr lang="en-US" sz="2200" b="1" dirty="0">
                <a:solidFill>
                  <a:srgbClr val="00B0F0"/>
                </a:solidFill>
                <a:latin typeface="Calibri"/>
              </a:rPr>
              <a:t> </a:t>
            </a:r>
            <a:r>
              <a:rPr lang="en-US" sz="2200" b="1" dirty="0" err="1">
                <a:solidFill>
                  <a:srgbClr val="00B0F0"/>
                </a:solidFill>
                <a:latin typeface="Calibri"/>
              </a:rPr>
              <a:t>hỏi</a:t>
            </a:r>
            <a:r>
              <a:rPr lang="en-US" sz="2200" b="1" dirty="0">
                <a:solidFill>
                  <a:srgbClr val="00B0F0"/>
                </a:solidFill>
                <a:latin typeface="Calibri"/>
              </a:rPr>
              <a:t> </a:t>
            </a:r>
            <a:r>
              <a:rPr lang="en-US" sz="2200" b="1" dirty="0" err="1">
                <a:solidFill>
                  <a:srgbClr val="00B0F0"/>
                </a:solidFill>
                <a:latin typeface="Calibri"/>
              </a:rPr>
              <a:t>nhé</a:t>
            </a:r>
            <a:r>
              <a:rPr lang="en-US" sz="2200" b="1" dirty="0">
                <a:solidFill>
                  <a:srgbClr val="00B0F0"/>
                </a:solidFill>
                <a:latin typeface="Calibri"/>
              </a:rPr>
              <a:t>. </a:t>
            </a:r>
            <a:r>
              <a:rPr lang="en-US" sz="2200" b="1" dirty="0" err="1">
                <a:solidFill>
                  <a:srgbClr val="00B0F0"/>
                </a:solidFill>
                <a:latin typeface="Calibri"/>
              </a:rPr>
              <a:t>Khi</a:t>
            </a:r>
            <a:r>
              <a:rPr lang="en-US" sz="2200" b="1" dirty="0">
                <a:solidFill>
                  <a:srgbClr val="00B0F0"/>
                </a:solidFill>
                <a:latin typeface="Calibri"/>
              </a:rPr>
              <a:t> </a:t>
            </a:r>
            <a:r>
              <a:rPr lang="en-US" sz="2200" b="1" dirty="0" err="1">
                <a:solidFill>
                  <a:srgbClr val="00B0F0"/>
                </a:solidFill>
                <a:latin typeface="Calibri"/>
              </a:rPr>
              <a:t>bạn</a:t>
            </a:r>
            <a:r>
              <a:rPr lang="en-US" sz="2200" b="1" dirty="0">
                <a:solidFill>
                  <a:srgbClr val="00B0F0"/>
                </a:solidFill>
                <a:latin typeface="Calibri"/>
              </a:rPr>
              <a:t> </a:t>
            </a:r>
            <a:r>
              <a:rPr lang="en-US" sz="2200" b="1" dirty="0" err="1">
                <a:solidFill>
                  <a:srgbClr val="00B0F0"/>
                </a:solidFill>
                <a:latin typeface="Calibri"/>
              </a:rPr>
              <a:t>trả</a:t>
            </a:r>
            <a:r>
              <a:rPr lang="en-US" sz="2200" b="1" dirty="0">
                <a:solidFill>
                  <a:srgbClr val="00B0F0"/>
                </a:solidFill>
                <a:latin typeface="Calibri"/>
              </a:rPr>
              <a:t> </a:t>
            </a:r>
            <a:r>
              <a:rPr lang="en-US" sz="2200" b="1" dirty="0" err="1">
                <a:solidFill>
                  <a:srgbClr val="00B0F0"/>
                </a:solidFill>
                <a:latin typeface="Calibri"/>
              </a:rPr>
              <a:t>lời</a:t>
            </a:r>
            <a:r>
              <a:rPr lang="en-US" sz="2200" b="1" dirty="0">
                <a:solidFill>
                  <a:srgbClr val="00B0F0"/>
                </a:solidFill>
                <a:latin typeface="Calibri"/>
              </a:rPr>
              <a:t> </a:t>
            </a:r>
            <a:r>
              <a:rPr lang="en-US" sz="2200" b="1" dirty="0" err="1">
                <a:solidFill>
                  <a:srgbClr val="00B0F0"/>
                </a:solidFill>
                <a:latin typeface="Calibri"/>
              </a:rPr>
              <a:t>đúng</a:t>
            </a:r>
            <a:r>
              <a:rPr lang="en-US" sz="2200" b="1" dirty="0">
                <a:solidFill>
                  <a:srgbClr val="00B0F0"/>
                </a:solidFill>
                <a:latin typeface="Calibri"/>
              </a:rPr>
              <a:t> </a:t>
            </a:r>
            <a:r>
              <a:rPr lang="en-US" sz="2200" b="1" dirty="0" err="1">
                <a:solidFill>
                  <a:srgbClr val="00B0F0"/>
                </a:solidFill>
                <a:latin typeface="Calibri"/>
              </a:rPr>
              <a:t>là</a:t>
            </a:r>
            <a:r>
              <a:rPr lang="en-US" sz="2200" b="1" dirty="0">
                <a:solidFill>
                  <a:srgbClr val="00B0F0"/>
                </a:solidFill>
                <a:latin typeface="Calibri"/>
              </a:rPr>
              <a:t> </a:t>
            </a:r>
            <a:r>
              <a:rPr lang="en-US" sz="2200" b="1" dirty="0" err="1">
                <a:solidFill>
                  <a:srgbClr val="00B0F0"/>
                </a:solidFill>
                <a:latin typeface="Calibri"/>
              </a:rPr>
              <a:t>trứng</a:t>
            </a:r>
            <a:r>
              <a:rPr lang="en-US" sz="2200" b="1" dirty="0">
                <a:solidFill>
                  <a:srgbClr val="00B0F0"/>
                </a:solidFill>
                <a:latin typeface="Calibri"/>
              </a:rPr>
              <a:t> </a:t>
            </a:r>
            <a:r>
              <a:rPr lang="en-US" sz="2200" b="1" dirty="0" err="1">
                <a:solidFill>
                  <a:srgbClr val="00B0F0"/>
                </a:solidFill>
                <a:latin typeface="Calibri"/>
              </a:rPr>
              <a:t>đã</a:t>
            </a:r>
            <a:r>
              <a:rPr lang="en-US" sz="2200" b="1" dirty="0">
                <a:solidFill>
                  <a:srgbClr val="00B0F0"/>
                </a:solidFill>
                <a:latin typeface="Calibri"/>
              </a:rPr>
              <a:t> </a:t>
            </a:r>
            <a:r>
              <a:rPr lang="en-US" sz="2200" b="1" dirty="0" err="1">
                <a:solidFill>
                  <a:srgbClr val="00B0F0"/>
                </a:solidFill>
                <a:latin typeface="Calibri"/>
              </a:rPr>
              <a:t>vào</a:t>
            </a:r>
            <a:r>
              <a:rPr lang="en-US" sz="2200" b="1" dirty="0">
                <a:solidFill>
                  <a:srgbClr val="00B0F0"/>
                </a:solidFill>
                <a:latin typeface="Calibri"/>
              </a:rPr>
              <a:t> </a:t>
            </a:r>
            <a:r>
              <a:rPr lang="en-US" sz="2200" b="1" dirty="0" err="1">
                <a:solidFill>
                  <a:srgbClr val="00B0F0"/>
                </a:solidFill>
                <a:latin typeface="Calibri"/>
              </a:rPr>
              <a:t>giỏ</a:t>
            </a:r>
            <a:r>
              <a:rPr lang="en-US" sz="2200" b="1" dirty="0">
                <a:solidFill>
                  <a:srgbClr val="00B0F0"/>
                </a:solidFill>
                <a:latin typeface="Calibri"/>
              </a:rPr>
              <a:t> </a:t>
            </a:r>
            <a:r>
              <a:rPr lang="en-US" sz="2200" b="1" dirty="0" err="1">
                <a:solidFill>
                  <a:srgbClr val="00B0F0"/>
                </a:solidFill>
                <a:latin typeface="Calibri"/>
              </a:rPr>
              <a:t>của</a:t>
            </a:r>
            <a:r>
              <a:rPr lang="en-US" sz="2200" b="1" dirty="0">
                <a:solidFill>
                  <a:srgbClr val="00B0F0"/>
                </a:solidFill>
                <a:latin typeface="Calibri"/>
              </a:rPr>
              <a:t> </a:t>
            </a:r>
            <a:r>
              <a:rPr lang="en-US" sz="2200" b="1" dirty="0" err="1">
                <a:solidFill>
                  <a:srgbClr val="00B0F0"/>
                </a:solidFill>
                <a:latin typeface="Calibri"/>
              </a:rPr>
              <a:t>mình</a:t>
            </a:r>
            <a:r>
              <a:rPr lang="en-US" sz="2200" b="1" dirty="0">
                <a:solidFill>
                  <a:srgbClr val="00B0F0"/>
                </a:solidFill>
                <a:latin typeface="Calibri"/>
              </a:rPr>
              <a:t> </a:t>
            </a:r>
            <a:r>
              <a:rPr lang="en-US" sz="2200" b="1" dirty="0" err="1">
                <a:solidFill>
                  <a:srgbClr val="00B0F0"/>
                </a:solidFill>
                <a:latin typeface="Calibri"/>
              </a:rPr>
              <a:t>rồi</a:t>
            </a:r>
            <a:r>
              <a:rPr lang="en-US" sz="2200" b="1" dirty="0">
                <a:solidFill>
                  <a:srgbClr val="00B0F0"/>
                </a:solidFill>
                <a:latin typeface="Calibri"/>
              </a:rPr>
              <a:t> </a:t>
            </a:r>
            <a:r>
              <a:rPr lang="en-US" sz="2200" b="1" dirty="0" err="1">
                <a:solidFill>
                  <a:srgbClr val="00B0F0"/>
                </a:solidFill>
                <a:latin typeface="Calibri"/>
              </a:rPr>
              <a:t>đấy</a:t>
            </a:r>
            <a:r>
              <a:rPr lang="en-US" sz="2200" b="1" dirty="0">
                <a:solidFill>
                  <a:srgbClr val="00B0F0"/>
                </a:solidFill>
                <a:latin typeface="Calibri"/>
              </a:rPr>
              <a:t>. </a:t>
            </a:r>
            <a:r>
              <a:rPr lang="en-US" sz="2200" b="1" dirty="0" err="1">
                <a:solidFill>
                  <a:srgbClr val="00B0F0"/>
                </a:solidFill>
                <a:latin typeface="Calibri"/>
              </a:rPr>
              <a:t>Nào</a:t>
            </a:r>
            <a:r>
              <a:rPr lang="en-US" sz="2200" b="1" dirty="0">
                <a:solidFill>
                  <a:srgbClr val="00B0F0"/>
                </a:solidFill>
                <a:latin typeface="Calibri"/>
              </a:rPr>
              <a:t> </a:t>
            </a:r>
            <a:r>
              <a:rPr lang="en-US" sz="2200" b="1" dirty="0" err="1">
                <a:solidFill>
                  <a:srgbClr val="00B0F0"/>
                </a:solidFill>
                <a:latin typeface="Calibri"/>
              </a:rPr>
              <a:t>bắt</a:t>
            </a:r>
            <a:r>
              <a:rPr lang="en-US" sz="2200" b="1" dirty="0">
                <a:solidFill>
                  <a:srgbClr val="00B0F0"/>
                </a:solidFill>
                <a:latin typeface="Calibri"/>
              </a:rPr>
              <a:t> </a:t>
            </a:r>
            <a:r>
              <a:rPr lang="en-US" sz="2200" b="1" dirty="0" err="1">
                <a:solidFill>
                  <a:srgbClr val="00B0F0"/>
                </a:solidFill>
                <a:latin typeface="Calibri"/>
              </a:rPr>
              <a:t>đầu</a:t>
            </a:r>
            <a:r>
              <a:rPr lang="en-US" sz="2200" b="1" dirty="0">
                <a:solidFill>
                  <a:srgbClr val="00B0F0"/>
                </a:solidFill>
                <a:latin typeface="Calibri"/>
              </a:rPr>
              <a:t> </a:t>
            </a:r>
            <a:r>
              <a:rPr lang="en-US" sz="2200" b="1" dirty="0" err="1">
                <a:solidFill>
                  <a:srgbClr val="00B0F0"/>
                </a:solidFill>
                <a:latin typeface="Calibri"/>
              </a:rPr>
              <a:t>thôi</a:t>
            </a:r>
            <a:r>
              <a:rPr lang="en-US" sz="2200" b="1" dirty="0">
                <a:solidFill>
                  <a:srgbClr val="00B0F0"/>
                </a:solidFill>
                <a:latin typeface="Calibri"/>
              </a:rPr>
              <a:t>!</a:t>
            </a:r>
            <a:endParaRPr lang="vi-VN" sz="2200" b="1" dirty="0">
              <a:solidFill>
                <a:srgbClr val="00B0F0"/>
              </a:solidFill>
              <a:latin typeface="Arial" panose="020B0604020202020204" pitchFamily="34" charset="0"/>
            </a:endParaRPr>
          </a:p>
        </p:txBody>
      </p:sp>
      <p:grpSp>
        <p:nvGrpSpPr>
          <p:cNvPr id="13" name="Group 12"/>
          <p:cNvGrpSpPr/>
          <p:nvPr/>
        </p:nvGrpSpPr>
        <p:grpSpPr>
          <a:xfrm>
            <a:off x="6320029" y="2010306"/>
            <a:ext cx="2571768" cy="1489035"/>
            <a:chOff x="3387886" y="1857364"/>
            <a:chExt cx="2571768" cy="1489035"/>
          </a:xfrm>
        </p:grpSpPr>
        <p:pic>
          <p:nvPicPr>
            <p:cNvPr id="11" name="Picture 10" descr="15057373-dấu-hiệu-bằng-gỗ-treo-trên-dây-chuyền-vector-minh-họa.jpg"/>
            <p:cNvPicPr>
              <a:picLocks noChangeAspect="1"/>
            </p:cNvPicPr>
            <p:nvPr/>
          </p:nvPicPr>
          <p:blipFill>
            <a:blip r:embed="rId2">
              <a:clrChange>
                <a:clrFrom>
                  <a:srgbClr val="FFFFFF"/>
                </a:clrFrom>
                <a:clrTo>
                  <a:srgbClr val="FFFFFF">
                    <a:alpha val="0"/>
                  </a:srgbClr>
                </a:clrTo>
              </a:clrChange>
            </a:blip>
            <a:srcRect l="13750" t="17000" r="6250" b="14000"/>
            <a:stretch>
              <a:fillRect/>
            </a:stretch>
          </p:blipFill>
          <p:spPr>
            <a:xfrm>
              <a:off x="3387886" y="1857364"/>
              <a:ext cx="2571768" cy="1489035"/>
            </a:xfrm>
            <a:prstGeom prst="rect">
              <a:avLst/>
            </a:prstGeom>
          </p:spPr>
        </p:pic>
        <p:sp>
          <p:nvSpPr>
            <p:cNvPr id="12" name="TextBox 11">
              <a:hlinkClick r:id="rId3" action="ppaction://hlinksldjump"/>
            </p:cNvPr>
            <p:cNvSpPr txBox="1"/>
            <p:nvPr/>
          </p:nvSpPr>
          <p:spPr>
            <a:xfrm>
              <a:off x="3945322" y="2541412"/>
              <a:ext cx="1269620" cy="492443"/>
            </a:xfrm>
            <a:prstGeom prst="rect">
              <a:avLst/>
            </a:prstGeom>
            <a:noFill/>
          </p:spPr>
          <p:txBody>
            <a:bodyPr wrap="square" rtlCol="0">
              <a:spAutoFit/>
            </a:bodyPr>
            <a:lstStyle/>
            <a:p>
              <a:pPr algn="ctr"/>
              <a:r>
                <a:rPr lang="en-US" sz="2600" b="1" dirty="0" err="1">
                  <a:solidFill>
                    <a:srgbClr val="FFFF00"/>
                  </a:solidFill>
                  <a:effectLst>
                    <a:outerShdw blurRad="38100" dist="38100" dir="2700000" algn="tl">
                      <a:srgbClr val="000000">
                        <a:alpha val="43137"/>
                      </a:srgbClr>
                    </a:outerShdw>
                  </a:effectLst>
                  <a:latin typeface="Calibri"/>
                </a:rPr>
                <a:t>Bắt</a:t>
              </a:r>
              <a:r>
                <a:rPr lang="en-US" sz="2600" b="1" dirty="0">
                  <a:solidFill>
                    <a:srgbClr val="FFFF00"/>
                  </a:solidFill>
                  <a:effectLst>
                    <a:outerShdw blurRad="38100" dist="38100" dir="2700000" algn="tl">
                      <a:srgbClr val="000000">
                        <a:alpha val="43137"/>
                      </a:srgbClr>
                    </a:outerShdw>
                  </a:effectLst>
                  <a:latin typeface="Calibri"/>
                </a:rPr>
                <a:t> </a:t>
              </a:r>
              <a:r>
                <a:rPr lang="en-US" sz="2600" b="1" dirty="0" err="1">
                  <a:solidFill>
                    <a:srgbClr val="FFFF00"/>
                  </a:solidFill>
                  <a:effectLst>
                    <a:outerShdw blurRad="38100" dist="38100" dir="2700000" algn="tl">
                      <a:srgbClr val="000000">
                        <a:alpha val="43137"/>
                      </a:srgbClr>
                    </a:outerShdw>
                  </a:effectLst>
                  <a:latin typeface="Calibri"/>
                </a:rPr>
                <a:t>đầu</a:t>
              </a:r>
              <a:endParaRPr lang="vi-VN" sz="2600" b="1" dirty="0">
                <a:solidFill>
                  <a:srgbClr val="FFFF00"/>
                </a:solidFill>
                <a:effectLst>
                  <a:outerShdw blurRad="38100" dist="38100" dir="2700000" algn="tl">
                    <a:srgbClr val="000000">
                      <a:alpha val="43137"/>
                    </a:srgbClr>
                  </a:outerShdw>
                </a:effectLst>
                <a:latin typeface="Arial" panose="020B0604020202020204" pitchFamily="34" charset="0"/>
              </a:endParaRPr>
            </a:p>
          </p:txBody>
        </p:sp>
      </p:grpSp>
      <p:pic>
        <p:nvPicPr>
          <p:cNvPr id="9" name="Picture 8" descr="ee376867b6edb2b7f8a1c93f2ceb4b12.png">
            <a:hlinkClick r:id="" action="ppaction://hlinkshowjump?jump=firstslide"/>
          </p:cNvPr>
          <p:cNvPicPr>
            <a:picLocks noChangeAspect="1"/>
          </p:cNvPicPr>
          <p:nvPr/>
        </p:nvPicPr>
        <p:blipFill>
          <a:blip r:embed="rId4" cstate="print">
            <a:clrChange>
              <a:clrFrom>
                <a:srgbClr val="000000">
                  <a:alpha val="0"/>
                </a:srgbClr>
              </a:clrFrom>
              <a:clrTo>
                <a:srgbClr val="000000">
                  <a:alpha val="0"/>
                </a:srgbClr>
              </a:clrTo>
            </a:clrChange>
          </a:blip>
          <a:stretch>
            <a:fillRect/>
          </a:stretch>
        </p:blipFill>
        <p:spPr>
          <a:xfrm>
            <a:off x="1851924" y="5956340"/>
            <a:ext cx="972000" cy="972000"/>
          </a:xfrm>
          <a:prstGeom prst="rect">
            <a:avLst/>
          </a:prstGeom>
        </p:spPr>
      </p:pic>
      <p:pic>
        <p:nvPicPr>
          <p:cNvPr id="3" name="Picture 2"/>
          <p:cNvPicPr>
            <a:picLocks noChangeAspect="1"/>
          </p:cNvPicPr>
          <p:nvPr/>
        </p:nvPicPr>
        <p:blipFill>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backgroundRemoval t="1154" b="99615" l="3175" r="89683">
                        <a14:foregroundMark x1="19841" y1="6923" x2="35714" y2="13462"/>
                        <a14:foregroundMark x1="26984" y1="6923" x2="42063" y2="6154"/>
                        <a14:foregroundMark x1="42063" y1="6154" x2="43651" y2="6154"/>
                        <a14:foregroundMark x1="34921" y1="1538" x2="44444" y2="5769"/>
                        <a14:foregroundMark x1="3175" y1="23462" x2="12698" y2="24615"/>
                        <a14:foregroundMark x1="90476" y1="33846" x2="89683" y2="40769"/>
                        <a14:foregroundMark x1="38095" y1="90769" x2="34127" y2="99615"/>
                        <a14:foregroundMark x1="17460" y1="8077" x2="26984" y2="11538"/>
                      </a14:backgroundRemoval>
                    </a14:imgEffect>
                    <a14:imgEffect>
                      <a14:saturation sat="200000"/>
                    </a14:imgEffect>
                  </a14:imgLayer>
                </a14:imgProps>
              </a:ext>
              <a:ext uri="{28A0092B-C50C-407E-A947-70E740481C1C}">
                <a14:useLocalDpi xmlns:a14="http://schemas.microsoft.com/office/drawing/2010/main" val="0"/>
              </a:ext>
            </a:extLst>
          </a:blip>
          <a:stretch>
            <a:fillRect/>
          </a:stretch>
        </p:blipFill>
        <p:spPr>
          <a:xfrm>
            <a:off x="2245114" y="1148926"/>
            <a:ext cx="3032066" cy="5638734"/>
          </a:xfrm>
          <a:prstGeom prst="rect">
            <a:avLst/>
          </a:prstGeom>
        </p:spPr>
      </p:pic>
      <p:pic>
        <p:nvPicPr>
          <p:cNvPr id="4" name="Picture 3"/>
          <p:cNvPicPr>
            <a:picLocks noChangeAspect="1"/>
          </p:cNvPicPr>
          <p:nvPr/>
        </p:nvPicPr>
        <p:blipFill>
          <a:blip r:embed="rId7">
            <a:clrChange>
              <a:clrFrom>
                <a:srgbClr val="F5F5F5"/>
              </a:clrFrom>
              <a:clrTo>
                <a:srgbClr val="F5F5F5">
                  <a:alpha val="0"/>
                </a:srgbClr>
              </a:clrTo>
            </a:clrChange>
            <a:extLst>
              <a:ext uri="{28A0092B-C50C-407E-A947-70E740481C1C}">
                <a14:useLocalDpi xmlns:a14="http://schemas.microsoft.com/office/drawing/2010/main" val="0"/>
              </a:ext>
            </a:extLst>
          </a:blip>
          <a:stretch>
            <a:fillRect/>
          </a:stretch>
        </p:blipFill>
        <p:spPr>
          <a:xfrm>
            <a:off x="4103215" y="2706460"/>
            <a:ext cx="2571768" cy="252366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diamond(in)">
                                      <p:cBhvr>
                                        <p:cTn id="7" dur="2000"/>
                                        <p:tgtEl>
                                          <p:spTgt spid="8">
                                            <p:txEl>
                                              <p:pRg st="0" end="0"/>
                                            </p:txEl>
                                          </p:spTgt>
                                        </p:tgtEl>
                                      </p:cBhvr>
                                    </p:animEffect>
                                  </p:childTnLst>
                                </p:cTn>
                              </p:par>
                            </p:childTnLst>
                          </p:cTn>
                        </p:par>
                        <p:par>
                          <p:cTn id="8" fill="hold">
                            <p:stCondLst>
                              <p:cond delay="2000"/>
                            </p:stCondLst>
                            <p:childTnLst>
                              <p:par>
                                <p:cTn id="9" presetID="55" presetClass="entr" presetSubtype="0" fill="hold" nodeType="afterEffect">
                                  <p:stCondLst>
                                    <p:cond delay="100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strVal val="#ppt_w*0.70"/>
                                          </p:val>
                                        </p:tav>
                                        <p:tav tm="100000">
                                          <p:val>
                                            <p:strVal val="#ppt_w"/>
                                          </p:val>
                                        </p:tav>
                                      </p:tavLst>
                                    </p:anim>
                                    <p:anim calcmode="lin" valueType="num">
                                      <p:cBhvr>
                                        <p:cTn id="12" dur="1000" fill="hold"/>
                                        <p:tgtEl>
                                          <p:spTgt spid="13"/>
                                        </p:tgtEl>
                                        <p:attrNameLst>
                                          <p:attrName>ppt_h</p:attrName>
                                        </p:attrNameLst>
                                      </p:cBhvr>
                                      <p:tavLst>
                                        <p:tav tm="0">
                                          <p:val>
                                            <p:strVal val="#ppt_h"/>
                                          </p:val>
                                        </p:tav>
                                        <p:tav tm="100000">
                                          <p:val>
                                            <p:strVal val="#ppt_h"/>
                                          </p:val>
                                        </p:tav>
                                      </p:tavLst>
                                    </p:anim>
                                    <p:animEffect transition="in" filter="fade">
                                      <p:cBhvr>
                                        <p:cTn id="13"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Cloud Callout 9"/>
          <p:cNvSpPr/>
          <p:nvPr/>
        </p:nvSpPr>
        <p:spPr>
          <a:xfrm>
            <a:off x="2654144" y="69926"/>
            <a:ext cx="6925954" cy="1897992"/>
          </a:xfrm>
          <a:prstGeom prst="cloudCallout">
            <a:avLst>
              <a:gd name="adj1" fmla="val 31321"/>
              <a:gd name="adj2" fmla="val 110910"/>
            </a:avLst>
          </a:prstGeom>
          <a:solidFill>
            <a:schemeClr val="accent6">
              <a:lumMod val="20000"/>
              <a:lumOff val="80000"/>
            </a:schemeClr>
          </a:solidFill>
          <a:ln>
            <a:solidFill>
              <a:srgbClr val="00B0F0"/>
            </a:solidFill>
          </a:ln>
        </p:spPr>
        <p:style>
          <a:lnRef idx="3">
            <a:schemeClr val="lt1"/>
          </a:lnRef>
          <a:fillRef idx="1">
            <a:schemeClr val="accent2"/>
          </a:fillRef>
          <a:effectRef idx="1">
            <a:schemeClr val="accent2"/>
          </a:effectRef>
          <a:fontRef idx="minor">
            <a:schemeClr val="lt1"/>
          </a:fontRef>
        </p:style>
        <p:txBody>
          <a:bodyPr rtlCol="0" anchor="ctr"/>
          <a:lstStyle/>
          <a:p>
            <a:pPr algn="ctr"/>
            <a:r>
              <a:rPr lang="en-US" sz="4000" b="1" dirty="0" err="1">
                <a:solidFill>
                  <a:srgbClr val="0000CC"/>
                </a:solidFill>
                <a:latin typeface="Times New Roman" panose="02020603050405020304" pitchFamily="18" charset="0"/>
                <a:cs typeface="Times New Roman" panose="02020603050405020304" pitchFamily="18" charset="0"/>
              </a:rPr>
              <a:t>Câu</a:t>
            </a:r>
            <a:r>
              <a:rPr lang="en-US" sz="4000" b="1" dirty="0">
                <a:solidFill>
                  <a:srgbClr val="0000CC"/>
                </a:solidFill>
                <a:latin typeface="Times New Roman" panose="02020603050405020304" pitchFamily="18" charset="0"/>
                <a:cs typeface="Times New Roman" panose="02020603050405020304" pitchFamily="18" charset="0"/>
              </a:rPr>
              <a:t> 1: </a:t>
            </a:r>
            <a:r>
              <a:rPr lang="en-US" sz="4000" b="1" dirty="0" err="1">
                <a:solidFill>
                  <a:srgbClr val="0000CC"/>
                </a:solidFill>
                <a:latin typeface="Times New Roman" panose="02020603050405020304" pitchFamily="18" charset="0"/>
                <a:cs typeface="Times New Roman" panose="02020603050405020304" pitchFamily="18" charset="0"/>
              </a:rPr>
              <a:t>Hôm</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trước</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các</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em</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học</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bài</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gì</a:t>
            </a:r>
            <a:r>
              <a:rPr lang="en-US" sz="4000" b="1" dirty="0">
                <a:solidFill>
                  <a:srgbClr val="0000CC"/>
                </a:solidFill>
                <a:latin typeface="Times New Roman" panose="02020603050405020304" pitchFamily="18" charset="0"/>
                <a:cs typeface="Times New Roman" panose="02020603050405020304" pitchFamily="18" charset="0"/>
              </a:rPr>
              <a:t>?</a:t>
            </a:r>
            <a:endParaRPr lang="vi-VN" sz="4000" b="1" dirty="0">
              <a:solidFill>
                <a:srgbClr val="0000CC"/>
              </a:solidFill>
              <a:latin typeface="Times New Roman" panose="02020603050405020304" pitchFamily="18" charset="0"/>
              <a:cs typeface="Times New Roman" panose="02020603050405020304" pitchFamily="18" charset="0"/>
            </a:endParaRPr>
          </a:p>
        </p:txBody>
      </p:sp>
      <p:pic>
        <p:nvPicPr>
          <p:cNvPr id="11" name="Picture 10" descr="ga cau hoi 1.png"/>
          <p:cNvPicPr>
            <a:picLocks noChangeAspect="1"/>
          </p:cNvPicPr>
          <p:nvPr/>
        </p:nvPicPr>
        <p:blipFill>
          <a:blip r:embed="rId2">
            <a:clrChange>
              <a:clrFrom>
                <a:srgbClr val="FFFFFF"/>
              </a:clrFrom>
              <a:clrTo>
                <a:srgbClr val="FFFFFF">
                  <a:alpha val="0"/>
                </a:srgbClr>
              </a:clrTo>
            </a:clrChange>
          </a:blip>
          <a:stretch>
            <a:fillRect/>
          </a:stretch>
        </p:blipFill>
        <p:spPr>
          <a:xfrm>
            <a:off x="7516486" y="1430498"/>
            <a:ext cx="3176889" cy="2680949"/>
          </a:xfrm>
          <a:prstGeom prst="rect">
            <a:avLst/>
          </a:prstGeom>
        </p:spPr>
      </p:pic>
      <p:sp>
        <p:nvSpPr>
          <p:cNvPr id="13" name="Hexagon 12"/>
          <p:cNvSpPr/>
          <p:nvPr/>
        </p:nvSpPr>
        <p:spPr>
          <a:xfrm>
            <a:off x="2595537" y="3511418"/>
            <a:ext cx="4820644" cy="571504"/>
          </a:xfrm>
          <a:prstGeom prst="hexagon">
            <a:avLst/>
          </a:prstGeom>
          <a:solidFill>
            <a:srgbClr val="FFC000"/>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2800" b="1" dirty="0">
                <a:solidFill>
                  <a:prstClr val="white"/>
                </a:solidFill>
                <a:latin typeface="Times New Roman" panose="02020603050405020304" pitchFamily="18" charset="0"/>
                <a:cs typeface="Times New Roman" panose="02020603050405020304" pitchFamily="18" charset="0"/>
              </a:rPr>
              <a:t>A : </a:t>
            </a:r>
            <a:r>
              <a:rPr lang="en-US" sz="2800" b="1" dirty="0" err="1">
                <a:solidFill>
                  <a:prstClr val="white"/>
                </a:solidFill>
                <a:latin typeface="Times New Roman" panose="02020603050405020304" pitchFamily="18" charset="0"/>
                <a:cs typeface="Times New Roman" panose="02020603050405020304" pitchFamily="18" charset="0"/>
              </a:rPr>
              <a:t>Chuyện</a:t>
            </a:r>
            <a:r>
              <a:rPr lang="en-US" sz="2800" b="1" dirty="0">
                <a:solidFill>
                  <a:prstClr val="white"/>
                </a:solidFill>
                <a:latin typeface="Times New Roman" panose="02020603050405020304" pitchFamily="18" charset="0"/>
                <a:cs typeface="Times New Roman" panose="02020603050405020304" pitchFamily="18" charset="0"/>
              </a:rPr>
              <a:t> </a:t>
            </a:r>
            <a:r>
              <a:rPr lang="en-US" sz="2800" b="1" dirty="0" err="1">
                <a:solidFill>
                  <a:prstClr val="white"/>
                </a:solidFill>
                <a:latin typeface="Times New Roman" panose="02020603050405020304" pitchFamily="18" charset="0"/>
                <a:cs typeface="Times New Roman" panose="02020603050405020304" pitchFamily="18" charset="0"/>
              </a:rPr>
              <a:t>quả</a:t>
            </a:r>
            <a:r>
              <a:rPr lang="en-US" sz="2800" b="1" dirty="0">
                <a:solidFill>
                  <a:prstClr val="white"/>
                </a:solidFill>
                <a:latin typeface="Times New Roman" panose="02020603050405020304" pitchFamily="18" charset="0"/>
                <a:cs typeface="Times New Roman" panose="02020603050405020304" pitchFamily="18" charset="0"/>
              </a:rPr>
              <a:t> </a:t>
            </a:r>
            <a:r>
              <a:rPr lang="en-US" sz="2800" b="1" dirty="0" err="1">
                <a:solidFill>
                  <a:prstClr val="white"/>
                </a:solidFill>
                <a:latin typeface="Times New Roman" panose="02020603050405020304" pitchFamily="18" charset="0"/>
                <a:cs typeface="Times New Roman" panose="02020603050405020304" pitchFamily="18" charset="0"/>
              </a:rPr>
              <a:t>bầu</a:t>
            </a:r>
            <a:endParaRPr lang="vi-VN" sz="2800" b="1" dirty="0">
              <a:solidFill>
                <a:prstClr val="white"/>
              </a:solidFill>
              <a:latin typeface="Times New Roman" panose="02020603050405020304" pitchFamily="18" charset="0"/>
              <a:cs typeface="Times New Roman" panose="02020603050405020304" pitchFamily="18" charset="0"/>
            </a:endParaRPr>
          </a:p>
        </p:txBody>
      </p:sp>
      <p:pic>
        <p:nvPicPr>
          <p:cNvPr id="14" name="Picture 13" descr="ga cau hoi.png"/>
          <p:cNvPicPr>
            <a:picLocks noChangeAspect="1"/>
          </p:cNvPicPr>
          <p:nvPr/>
        </p:nvPicPr>
        <p:blipFill>
          <a:blip r:embed="rId3">
            <a:clrChange>
              <a:clrFrom>
                <a:srgbClr val="FFFFFF"/>
              </a:clrFrom>
              <a:clrTo>
                <a:srgbClr val="FFFFFF">
                  <a:alpha val="0"/>
                </a:srgbClr>
              </a:clrTo>
            </a:clrChange>
          </a:blip>
          <a:stretch>
            <a:fillRect/>
          </a:stretch>
        </p:blipFill>
        <p:spPr>
          <a:xfrm>
            <a:off x="1694980" y="4214818"/>
            <a:ext cx="962774" cy="928694"/>
          </a:xfrm>
          <a:prstGeom prst="rect">
            <a:avLst/>
          </a:prstGeom>
        </p:spPr>
      </p:pic>
      <p:sp>
        <p:nvSpPr>
          <p:cNvPr id="15" name="Hexagon 14"/>
          <p:cNvSpPr/>
          <p:nvPr/>
        </p:nvSpPr>
        <p:spPr>
          <a:xfrm>
            <a:off x="2501790" y="4399788"/>
            <a:ext cx="4914391" cy="571504"/>
          </a:xfrm>
          <a:prstGeom prst="hexagon">
            <a:avLst/>
          </a:prstGeom>
          <a:solidFill>
            <a:srgbClr val="FFC000"/>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2800" b="1" dirty="0">
                <a:solidFill>
                  <a:prstClr val="white"/>
                </a:solidFill>
                <a:latin typeface="Times New Roman" panose="02020603050405020304" pitchFamily="18" charset="0"/>
                <a:cs typeface="Times New Roman" panose="02020603050405020304" pitchFamily="18" charset="0"/>
              </a:rPr>
              <a:t>B: </a:t>
            </a:r>
            <a:r>
              <a:rPr lang="en-US" sz="2800" b="1" dirty="0" err="1">
                <a:solidFill>
                  <a:prstClr val="white"/>
                </a:solidFill>
                <a:latin typeface="Times New Roman" panose="02020603050405020304" pitchFamily="18" charset="0"/>
                <a:cs typeface="Times New Roman" panose="02020603050405020304" pitchFamily="18" charset="0"/>
              </a:rPr>
              <a:t>Sự</a:t>
            </a:r>
            <a:r>
              <a:rPr lang="en-US" sz="2800" b="1" dirty="0">
                <a:solidFill>
                  <a:prstClr val="white"/>
                </a:solidFill>
                <a:latin typeface="Times New Roman" panose="02020603050405020304" pitchFamily="18" charset="0"/>
                <a:cs typeface="Times New Roman" panose="02020603050405020304" pitchFamily="18" charset="0"/>
              </a:rPr>
              <a:t> </a:t>
            </a:r>
            <a:r>
              <a:rPr lang="en-US" sz="2800" b="1" dirty="0" err="1">
                <a:solidFill>
                  <a:prstClr val="white"/>
                </a:solidFill>
                <a:latin typeface="Times New Roman" panose="02020603050405020304" pitchFamily="18" charset="0"/>
                <a:cs typeface="Times New Roman" panose="02020603050405020304" pitchFamily="18" charset="0"/>
              </a:rPr>
              <a:t>tích</a:t>
            </a:r>
            <a:r>
              <a:rPr lang="en-US" sz="2800" b="1" dirty="0">
                <a:solidFill>
                  <a:prstClr val="white"/>
                </a:solidFill>
                <a:latin typeface="Times New Roman" panose="02020603050405020304" pitchFamily="18" charset="0"/>
                <a:cs typeface="Times New Roman" panose="02020603050405020304" pitchFamily="18" charset="0"/>
              </a:rPr>
              <a:t> </a:t>
            </a:r>
            <a:r>
              <a:rPr lang="en-US" sz="2800" b="1" dirty="0" err="1">
                <a:solidFill>
                  <a:prstClr val="white"/>
                </a:solidFill>
                <a:latin typeface="Times New Roman" panose="02020603050405020304" pitchFamily="18" charset="0"/>
                <a:cs typeface="Times New Roman" panose="02020603050405020304" pitchFamily="18" charset="0"/>
              </a:rPr>
              <a:t>các</a:t>
            </a:r>
            <a:r>
              <a:rPr lang="en-US" sz="2800" b="1" dirty="0">
                <a:solidFill>
                  <a:prstClr val="white"/>
                </a:solidFill>
                <a:latin typeface="Times New Roman" panose="02020603050405020304" pitchFamily="18" charset="0"/>
                <a:cs typeface="Times New Roman" panose="02020603050405020304" pitchFamily="18" charset="0"/>
              </a:rPr>
              <a:t> </a:t>
            </a:r>
            <a:r>
              <a:rPr lang="en-US" sz="2800" b="1" dirty="0" err="1">
                <a:solidFill>
                  <a:prstClr val="white"/>
                </a:solidFill>
                <a:latin typeface="Times New Roman" panose="02020603050405020304" pitchFamily="18" charset="0"/>
                <a:cs typeface="Times New Roman" panose="02020603050405020304" pitchFamily="18" charset="0"/>
              </a:rPr>
              <a:t>dân</a:t>
            </a:r>
            <a:r>
              <a:rPr lang="en-US" sz="2800" b="1" dirty="0">
                <a:solidFill>
                  <a:prstClr val="white"/>
                </a:solidFill>
                <a:latin typeface="Times New Roman" panose="02020603050405020304" pitchFamily="18" charset="0"/>
                <a:cs typeface="Times New Roman" panose="02020603050405020304" pitchFamily="18" charset="0"/>
              </a:rPr>
              <a:t> </a:t>
            </a:r>
            <a:r>
              <a:rPr lang="en-US" sz="2800" b="1" dirty="0" err="1">
                <a:solidFill>
                  <a:prstClr val="white"/>
                </a:solidFill>
                <a:latin typeface="Times New Roman" panose="02020603050405020304" pitchFamily="18" charset="0"/>
                <a:cs typeface="Times New Roman" panose="02020603050405020304" pitchFamily="18" charset="0"/>
              </a:rPr>
              <a:t>tộc</a:t>
            </a:r>
            <a:endParaRPr lang="vi-VN" sz="2800" b="1" dirty="0">
              <a:solidFill>
                <a:prstClr val="white"/>
              </a:solidFill>
              <a:latin typeface="Times New Roman" panose="02020603050405020304" pitchFamily="18" charset="0"/>
              <a:cs typeface="Times New Roman" panose="02020603050405020304" pitchFamily="18" charset="0"/>
            </a:endParaRPr>
          </a:p>
        </p:txBody>
      </p:sp>
      <p:pic>
        <p:nvPicPr>
          <p:cNvPr id="16" name="Picture 15" descr="ga cau hoi.png"/>
          <p:cNvPicPr>
            <a:picLocks noChangeAspect="1"/>
          </p:cNvPicPr>
          <p:nvPr/>
        </p:nvPicPr>
        <p:blipFill>
          <a:blip r:embed="rId3">
            <a:clrChange>
              <a:clrFrom>
                <a:srgbClr val="FFFFFF"/>
              </a:clrFrom>
              <a:clrTo>
                <a:srgbClr val="FFFFFF">
                  <a:alpha val="0"/>
                </a:srgbClr>
              </a:clrTo>
            </a:clrChange>
          </a:blip>
          <a:stretch>
            <a:fillRect/>
          </a:stretch>
        </p:blipFill>
        <p:spPr>
          <a:xfrm>
            <a:off x="1691370" y="5096000"/>
            <a:ext cx="962774" cy="928694"/>
          </a:xfrm>
          <a:prstGeom prst="rect">
            <a:avLst/>
          </a:prstGeom>
        </p:spPr>
      </p:pic>
      <p:sp>
        <p:nvSpPr>
          <p:cNvPr id="17" name="Hexagon 16"/>
          <p:cNvSpPr/>
          <p:nvPr/>
        </p:nvSpPr>
        <p:spPr>
          <a:xfrm>
            <a:off x="2559111" y="5310314"/>
            <a:ext cx="4857069" cy="571504"/>
          </a:xfrm>
          <a:prstGeom prst="hexagon">
            <a:avLst/>
          </a:prstGeom>
          <a:solidFill>
            <a:srgbClr val="FFC000"/>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2800" b="1" dirty="0">
                <a:solidFill>
                  <a:prstClr val="white"/>
                </a:solidFill>
                <a:latin typeface="Times New Roman" panose="02020603050405020304" pitchFamily="18" charset="0"/>
                <a:cs typeface="Times New Roman" panose="02020603050405020304" pitchFamily="18" charset="0"/>
              </a:rPr>
              <a:t>C: </a:t>
            </a:r>
            <a:r>
              <a:rPr lang="en-US" sz="2800" b="1" dirty="0" err="1">
                <a:solidFill>
                  <a:prstClr val="white"/>
                </a:solidFill>
                <a:latin typeface="Times New Roman" panose="02020603050405020304" pitchFamily="18" charset="0"/>
                <a:cs typeface="Times New Roman" panose="02020603050405020304" pitchFamily="18" charset="0"/>
              </a:rPr>
              <a:t>Quả</a:t>
            </a:r>
            <a:r>
              <a:rPr lang="en-US" sz="2800" b="1" dirty="0">
                <a:solidFill>
                  <a:prstClr val="white"/>
                </a:solidFill>
                <a:latin typeface="Times New Roman" panose="02020603050405020304" pitchFamily="18" charset="0"/>
                <a:cs typeface="Times New Roman" panose="02020603050405020304" pitchFamily="18" charset="0"/>
              </a:rPr>
              <a:t> </a:t>
            </a:r>
            <a:r>
              <a:rPr lang="en-US" sz="2800" b="1" dirty="0" err="1">
                <a:solidFill>
                  <a:prstClr val="white"/>
                </a:solidFill>
                <a:latin typeface="Times New Roman" panose="02020603050405020304" pitchFamily="18" charset="0"/>
                <a:cs typeface="Times New Roman" panose="02020603050405020304" pitchFamily="18" charset="0"/>
              </a:rPr>
              <a:t>bầu</a:t>
            </a:r>
            <a:r>
              <a:rPr lang="en-US" sz="2800" b="1" dirty="0">
                <a:solidFill>
                  <a:prstClr val="white"/>
                </a:solidFill>
                <a:latin typeface="Times New Roman" panose="02020603050405020304" pitchFamily="18" charset="0"/>
                <a:cs typeface="Times New Roman" panose="02020603050405020304" pitchFamily="18" charset="0"/>
              </a:rPr>
              <a:t> </a:t>
            </a:r>
            <a:r>
              <a:rPr lang="en-US" sz="2800" b="1" dirty="0" err="1">
                <a:solidFill>
                  <a:prstClr val="white"/>
                </a:solidFill>
                <a:latin typeface="Times New Roman" panose="02020603050405020304" pitchFamily="18" charset="0"/>
                <a:cs typeface="Times New Roman" panose="02020603050405020304" pitchFamily="18" charset="0"/>
              </a:rPr>
              <a:t>tiên</a:t>
            </a:r>
            <a:endParaRPr lang="vi-VN" sz="2800" b="1" dirty="0">
              <a:solidFill>
                <a:prstClr val="white"/>
              </a:solidFill>
              <a:latin typeface="Times New Roman" panose="02020603050405020304" pitchFamily="18" charset="0"/>
              <a:cs typeface="Times New Roman" panose="02020603050405020304" pitchFamily="18" charset="0"/>
            </a:endParaRPr>
          </a:p>
        </p:txBody>
      </p:sp>
      <p:pic>
        <p:nvPicPr>
          <p:cNvPr id="18" name="Picture 17" descr="ga cau hoi.png"/>
          <p:cNvPicPr>
            <a:picLocks noChangeAspect="1"/>
          </p:cNvPicPr>
          <p:nvPr/>
        </p:nvPicPr>
        <p:blipFill>
          <a:blip r:embed="rId3">
            <a:clrChange>
              <a:clrFrom>
                <a:srgbClr val="FFFFFF"/>
              </a:clrFrom>
              <a:clrTo>
                <a:srgbClr val="FFFFFF">
                  <a:alpha val="0"/>
                </a:srgbClr>
              </a:clrTo>
            </a:clrChange>
          </a:blip>
          <a:stretch>
            <a:fillRect/>
          </a:stretch>
        </p:blipFill>
        <p:spPr>
          <a:xfrm>
            <a:off x="1658554" y="5985578"/>
            <a:ext cx="962774" cy="928694"/>
          </a:xfrm>
          <a:prstGeom prst="rect">
            <a:avLst/>
          </a:prstGeom>
        </p:spPr>
      </p:pic>
      <p:sp>
        <p:nvSpPr>
          <p:cNvPr id="19" name="Hexagon 18"/>
          <p:cNvSpPr/>
          <p:nvPr/>
        </p:nvSpPr>
        <p:spPr>
          <a:xfrm>
            <a:off x="2489952" y="6199892"/>
            <a:ext cx="4926228" cy="571504"/>
          </a:xfrm>
          <a:prstGeom prst="hexagon">
            <a:avLst/>
          </a:prstGeom>
          <a:solidFill>
            <a:srgbClr val="FFC000"/>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2800" b="1" dirty="0">
                <a:solidFill>
                  <a:prstClr val="white"/>
                </a:solidFill>
                <a:latin typeface="Times New Roman" panose="02020603050405020304" pitchFamily="18" charset="0"/>
                <a:cs typeface="Times New Roman" panose="02020603050405020304" pitchFamily="18" charset="0"/>
              </a:rPr>
              <a:t>D: Con </a:t>
            </a:r>
            <a:r>
              <a:rPr lang="en-US" sz="2800" b="1" dirty="0" err="1">
                <a:solidFill>
                  <a:prstClr val="white"/>
                </a:solidFill>
                <a:latin typeface="Times New Roman" panose="02020603050405020304" pitchFamily="18" charset="0"/>
                <a:cs typeface="Times New Roman" panose="02020603050405020304" pitchFamily="18" charset="0"/>
              </a:rPr>
              <a:t>dúi</a:t>
            </a:r>
            <a:endParaRPr lang="vi-VN" sz="2800" b="1" dirty="0">
              <a:solidFill>
                <a:prstClr val="white"/>
              </a:solidFill>
              <a:latin typeface="Times New Roman" panose="02020603050405020304" pitchFamily="18" charset="0"/>
              <a:cs typeface="Times New Roman" panose="02020603050405020304" pitchFamily="18" charset="0"/>
            </a:endParaRPr>
          </a:p>
        </p:txBody>
      </p:sp>
      <p:sp>
        <p:nvSpPr>
          <p:cNvPr id="32" name="TextBox 31"/>
          <p:cNvSpPr txBox="1"/>
          <p:nvPr/>
        </p:nvSpPr>
        <p:spPr>
          <a:xfrm rot="19938490">
            <a:off x="3155557" y="2246163"/>
            <a:ext cx="1988045" cy="707886"/>
          </a:xfrm>
          <a:prstGeom prst="rect">
            <a:avLst/>
          </a:prstGeom>
          <a:noFill/>
        </p:spPr>
        <p:txBody>
          <a:bodyPr wrap="none" rtlCol="0">
            <a:spAutoFit/>
          </a:bodyPr>
          <a:lstStyle/>
          <a:p>
            <a:r>
              <a:rPr lang="en-US" sz="2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Yeah, </a:t>
            </a:r>
            <a:r>
              <a:rPr lang="en-US" sz="20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Đúng</a:t>
            </a:r>
            <a:r>
              <a:rPr lang="en-US" sz="2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rồi</a:t>
            </a:r>
            <a:r>
              <a:rPr lang="en-US" sz="2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a:p>
            <a:pPr algn="ctr"/>
            <a:r>
              <a:rPr lang="en-US" sz="20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bạn</a:t>
            </a:r>
            <a:r>
              <a:rPr lang="en-US" sz="2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giỏi</a:t>
            </a:r>
            <a:r>
              <a:rPr lang="en-US" sz="2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quá</a:t>
            </a:r>
            <a:r>
              <a:rPr lang="en-US" sz="2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lang="vi-VN" sz="2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25" name="Picture 24" descr="ga cau hoi.png"/>
          <p:cNvPicPr>
            <a:picLocks noChangeAspect="1"/>
          </p:cNvPicPr>
          <p:nvPr/>
        </p:nvPicPr>
        <p:blipFill>
          <a:blip r:embed="rId3">
            <a:clrChange>
              <a:clrFrom>
                <a:srgbClr val="FFFFFF"/>
              </a:clrFrom>
              <a:clrTo>
                <a:srgbClr val="FFFFFF">
                  <a:alpha val="0"/>
                </a:srgbClr>
              </a:clrTo>
            </a:clrChange>
          </a:blip>
          <a:stretch>
            <a:fillRect/>
          </a:stretch>
        </p:blipFill>
        <p:spPr>
          <a:xfrm>
            <a:off x="1710146" y="3313162"/>
            <a:ext cx="962774" cy="928694"/>
          </a:xfrm>
          <a:prstGeom prst="rect">
            <a:avLst/>
          </a:prstGeom>
        </p:spPr>
      </p:pic>
      <p:sp>
        <p:nvSpPr>
          <p:cNvPr id="22" name="TextBox 21"/>
          <p:cNvSpPr txBox="1"/>
          <p:nvPr/>
        </p:nvSpPr>
        <p:spPr>
          <a:xfrm>
            <a:off x="7453322" y="4857760"/>
            <a:ext cx="2714644" cy="707886"/>
          </a:xfrm>
          <a:prstGeom prst="rect">
            <a:avLst/>
          </a:prstGeom>
          <a:noFill/>
        </p:spPr>
        <p:txBody>
          <a:bodyPr wrap="square" rtlCol="0">
            <a:spAutoFit/>
          </a:bodyPr>
          <a:lstStyle/>
          <a:p>
            <a:pPr algn="ctr"/>
            <a:r>
              <a:rPr lang="en-US" sz="2000" b="1" dirty="0">
                <a:solidFill>
                  <a:srgbClr val="C00000"/>
                </a:solidFill>
                <a:latin typeface="Times New Roman" panose="02020603050405020304" pitchFamily="18" charset="0"/>
                <a:cs typeface="Times New Roman" panose="02020603050405020304" pitchFamily="18" charset="0"/>
              </a:rPr>
              <a:t>Ồ, </a:t>
            </a:r>
            <a:r>
              <a:rPr lang="en-US" sz="2000" b="1" dirty="0" err="1">
                <a:solidFill>
                  <a:srgbClr val="C00000"/>
                </a:solidFill>
                <a:latin typeface="Times New Roman" panose="02020603050405020304" pitchFamily="18" charset="0"/>
                <a:cs typeface="Times New Roman" panose="02020603050405020304" pitchFamily="18" charset="0"/>
              </a:rPr>
              <a:t>tiếc</a:t>
            </a:r>
            <a:r>
              <a:rPr lang="en-US" sz="2000" b="1" dirty="0">
                <a:solidFill>
                  <a:srgbClr val="C00000"/>
                </a:solidFill>
                <a:latin typeface="Times New Roman" panose="02020603050405020304" pitchFamily="18" charset="0"/>
                <a:cs typeface="Times New Roman" panose="02020603050405020304" pitchFamily="18" charset="0"/>
              </a:rPr>
              <a:t> </a:t>
            </a:r>
            <a:r>
              <a:rPr lang="en-US" sz="2000" b="1" dirty="0" err="1">
                <a:solidFill>
                  <a:srgbClr val="C00000"/>
                </a:solidFill>
                <a:latin typeface="Times New Roman" panose="02020603050405020304" pitchFamily="18" charset="0"/>
                <a:cs typeface="Times New Roman" panose="02020603050405020304" pitchFamily="18" charset="0"/>
              </a:rPr>
              <a:t>quá</a:t>
            </a:r>
            <a:r>
              <a:rPr lang="en-US" sz="2000" b="1" dirty="0">
                <a:solidFill>
                  <a:srgbClr val="C00000"/>
                </a:solidFill>
                <a:latin typeface="Times New Roman" panose="02020603050405020304" pitchFamily="18" charset="0"/>
                <a:cs typeface="Times New Roman" panose="02020603050405020304" pitchFamily="18" charset="0"/>
              </a:rPr>
              <a:t>, </a:t>
            </a:r>
            <a:r>
              <a:rPr lang="en-US" sz="2000" b="1" dirty="0" err="1">
                <a:solidFill>
                  <a:srgbClr val="C00000"/>
                </a:solidFill>
                <a:latin typeface="Times New Roman" panose="02020603050405020304" pitchFamily="18" charset="0"/>
                <a:cs typeface="Times New Roman" panose="02020603050405020304" pitchFamily="18" charset="0"/>
              </a:rPr>
              <a:t>sai</a:t>
            </a:r>
            <a:r>
              <a:rPr lang="en-US" sz="2000" b="1" dirty="0">
                <a:solidFill>
                  <a:srgbClr val="C00000"/>
                </a:solidFill>
                <a:latin typeface="Times New Roman" panose="02020603050405020304" pitchFamily="18" charset="0"/>
                <a:cs typeface="Times New Roman" panose="02020603050405020304" pitchFamily="18" charset="0"/>
              </a:rPr>
              <a:t> </a:t>
            </a:r>
            <a:r>
              <a:rPr lang="en-US" sz="2000" b="1" dirty="0" err="1">
                <a:solidFill>
                  <a:srgbClr val="C00000"/>
                </a:solidFill>
                <a:latin typeface="Times New Roman" panose="02020603050405020304" pitchFamily="18" charset="0"/>
                <a:cs typeface="Times New Roman" panose="02020603050405020304" pitchFamily="18" charset="0"/>
              </a:rPr>
              <a:t>mất</a:t>
            </a:r>
            <a:r>
              <a:rPr lang="en-US" sz="2000" b="1" dirty="0">
                <a:solidFill>
                  <a:srgbClr val="C00000"/>
                </a:solidFill>
                <a:latin typeface="Times New Roman" panose="02020603050405020304" pitchFamily="18" charset="0"/>
                <a:cs typeface="Times New Roman" panose="02020603050405020304" pitchFamily="18" charset="0"/>
              </a:rPr>
              <a:t> </a:t>
            </a:r>
            <a:r>
              <a:rPr lang="en-US" sz="2000" b="1" dirty="0" err="1">
                <a:solidFill>
                  <a:srgbClr val="C00000"/>
                </a:solidFill>
                <a:latin typeface="Times New Roman" panose="02020603050405020304" pitchFamily="18" charset="0"/>
                <a:cs typeface="Times New Roman" panose="02020603050405020304" pitchFamily="18" charset="0"/>
              </a:rPr>
              <a:t>rồi</a:t>
            </a:r>
            <a:r>
              <a:rPr lang="en-US" sz="2000" b="1" dirty="0">
                <a:solidFill>
                  <a:srgbClr val="C00000"/>
                </a:solidFill>
                <a:latin typeface="Times New Roman" panose="02020603050405020304" pitchFamily="18" charset="0"/>
                <a:cs typeface="Times New Roman" panose="02020603050405020304" pitchFamily="18" charset="0"/>
              </a:rPr>
              <a:t>!</a:t>
            </a:r>
            <a:endParaRPr lang="vi-VN" sz="2000" b="1" dirty="0">
              <a:solidFill>
                <a:srgbClr val="C00000"/>
              </a:solidFill>
              <a:latin typeface="Times New Roman" panose="02020603050405020304" pitchFamily="18" charset="0"/>
              <a:cs typeface="Times New Roman" panose="02020603050405020304" pitchFamily="18" charset="0"/>
            </a:endParaRPr>
          </a:p>
        </p:txBody>
      </p:sp>
      <p:pic>
        <p:nvPicPr>
          <p:cNvPr id="33" name="Picture 32" descr="egg-2151891_960_720.png"/>
          <p:cNvPicPr>
            <a:picLocks noChangeAspect="1"/>
          </p:cNvPicPr>
          <p:nvPr/>
        </p:nvPicPr>
        <p:blipFill>
          <a:blip r:embed="rId4" cstate="print"/>
          <a:stretch>
            <a:fillRect/>
          </a:stretch>
        </p:blipFill>
        <p:spPr>
          <a:xfrm>
            <a:off x="4310050" y="2857496"/>
            <a:ext cx="666000" cy="666000"/>
          </a:xfrm>
          <a:prstGeom prst="rect">
            <a:avLst/>
          </a:prstGeom>
        </p:spPr>
      </p:pic>
      <p:pic>
        <p:nvPicPr>
          <p:cNvPr id="34" name="Picture 33" descr="egg-2151896__340.png"/>
          <p:cNvPicPr>
            <a:picLocks noChangeAspect="1"/>
          </p:cNvPicPr>
          <p:nvPr/>
        </p:nvPicPr>
        <p:blipFill>
          <a:blip r:embed="rId5" cstate="print">
            <a:clrChange>
              <a:clrFrom>
                <a:srgbClr val="000000">
                  <a:alpha val="0"/>
                </a:srgbClr>
              </a:clrFrom>
              <a:clrTo>
                <a:srgbClr val="000000">
                  <a:alpha val="0"/>
                </a:srgbClr>
              </a:clrTo>
            </a:clrChange>
          </a:blip>
          <a:stretch>
            <a:fillRect/>
          </a:stretch>
        </p:blipFill>
        <p:spPr>
          <a:xfrm>
            <a:off x="6810380" y="4572008"/>
            <a:ext cx="666732" cy="666732"/>
          </a:xfrm>
          <a:prstGeom prst="rect">
            <a:avLst/>
          </a:prstGeom>
        </p:spPr>
      </p:pic>
      <p:pic>
        <p:nvPicPr>
          <p:cNvPr id="20" name="Picture 19" descr="ee376867b6edb2b7f8a1c93f2ceb4b12.png">
            <a:hlinkClick r:id="" action="ppaction://hlinkshowjump?jump=firstslide"/>
          </p:cNvPr>
          <p:cNvPicPr>
            <a:picLocks noChangeAspect="1"/>
          </p:cNvPicPr>
          <p:nvPr/>
        </p:nvPicPr>
        <p:blipFill>
          <a:blip r:embed="rId6" cstate="print">
            <a:clrChange>
              <a:clrFrom>
                <a:srgbClr val="000000">
                  <a:alpha val="0"/>
                </a:srgbClr>
              </a:clrFrom>
              <a:clrTo>
                <a:srgbClr val="000000">
                  <a:alpha val="0"/>
                </a:srgbClr>
              </a:clrTo>
            </a:clrChange>
          </a:blip>
          <a:stretch>
            <a:fillRect/>
          </a:stretch>
        </p:blipFill>
        <p:spPr>
          <a:xfrm>
            <a:off x="8134076" y="6215082"/>
            <a:ext cx="756026" cy="756026"/>
          </a:xfrm>
          <a:prstGeom prst="rect">
            <a:avLst/>
          </a:prstGeom>
        </p:spPr>
      </p:pic>
      <p:pic>
        <p:nvPicPr>
          <p:cNvPr id="21" name="Picture 20" descr="images (3).jpg">
            <a:hlinkClick r:id="" action="ppaction://hlinkshowjump?jump=nextslide"/>
          </p:cNvPr>
          <p:cNvPicPr>
            <a:picLocks noChangeAspect="1"/>
          </p:cNvPicPr>
          <p:nvPr/>
        </p:nvPicPr>
        <p:blipFill>
          <a:blip r:embed="rId7">
            <a:clrChange>
              <a:clrFrom>
                <a:srgbClr val="FFFFFF"/>
              </a:clrFrom>
              <a:clrTo>
                <a:srgbClr val="FFFFFF">
                  <a:alpha val="0"/>
                </a:srgbClr>
              </a:clrTo>
            </a:clrChange>
          </a:blip>
          <a:srcRect l="50000" r="-1" b="46667"/>
          <a:stretch>
            <a:fillRect/>
          </a:stretch>
        </p:blipFill>
        <p:spPr>
          <a:xfrm>
            <a:off x="10152349" y="6381126"/>
            <a:ext cx="481967" cy="514098"/>
          </a:xfrm>
          <a:prstGeom prst="rect">
            <a:avLst/>
          </a:prstGeom>
        </p:spPr>
      </p:pic>
      <p:pic>
        <p:nvPicPr>
          <p:cNvPr id="23" name="Picture 22" descr="images (7).jpg"/>
          <p:cNvPicPr>
            <a:picLocks noChangeAspect="1"/>
          </p:cNvPicPr>
          <p:nvPr/>
        </p:nvPicPr>
        <p:blipFill>
          <a:blip r:embed="rId8">
            <a:clrChange>
              <a:clrFrom>
                <a:srgbClr val="FFFFFF"/>
              </a:clrFrom>
              <a:clrTo>
                <a:srgbClr val="FFFFFF">
                  <a:alpha val="0"/>
                </a:srgbClr>
              </a:clrTo>
            </a:clrChange>
          </a:blip>
          <a:stretch>
            <a:fillRect/>
          </a:stretch>
        </p:blipFill>
        <p:spPr>
          <a:xfrm>
            <a:off x="9414555" y="6373921"/>
            <a:ext cx="665303" cy="665303"/>
          </a:xfrm>
          <a:prstGeom prst="rect">
            <a:avLst/>
          </a:prstGeom>
        </p:spPr>
      </p:pic>
      <p:pic>
        <p:nvPicPr>
          <p:cNvPr id="28" name="Picture 27" descr="images (3).jpg">
            <a:hlinkClick r:id="" action="ppaction://hlinkshowjump?jump=previousslide"/>
          </p:cNvPr>
          <p:cNvPicPr>
            <a:picLocks noChangeAspect="1"/>
          </p:cNvPicPr>
          <p:nvPr/>
        </p:nvPicPr>
        <p:blipFill>
          <a:blip r:embed="rId7">
            <a:clrChange>
              <a:clrFrom>
                <a:srgbClr val="FFFFFF"/>
              </a:clrFrom>
              <a:clrTo>
                <a:srgbClr val="FFFFFF">
                  <a:alpha val="0"/>
                </a:srgbClr>
              </a:clrTo>
            </a:clrChange>
          </a:blip>
          <a:srcRect r="49999" b="50000"/>
          <a:stretch>
            <a:fillRect/>
          </a:stretch>
        </p:blipFill>
        <p:spPr>
          <a:xfrm>
            <a:off x="8847882" y="6357970"/>
            <a:ext cx="514098" cy="51409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2000"/>
                                        <p:tgtEl>
                                          <p:spTgt spid="10">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750"/>
                                        <p:tgtEl>
                                          <p:spTgt spid="25"/>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750"/>
                                        <p:tgtEl>
                                          <p:spTgt spid="13"/>
                                        </p:tgtEl>
                                      </p:cBhvr>
                                    </p:animEffect>
                                  </p:childTnLst>
                                </p:cTn>
                              </p:par>
                            </p:childTnLst>
                          </p:cTn>
                        </p:par>
                        <p:par>
                          <p:cTn id="15" fill="hold">
                            <p:stCondLst>
                              <p:cond delay="2750"/>
                            </p:stCondLst>
                            <p:childTnLst>
                              <p:par>
                                <p:cTn id="16" presetID="10" presetClass="entr" presetSubtype="0" fill="hold" nodeType="after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750"/>
                                        <p:tgtEl>
                                          <p:spTgt spid="1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750"/>
                                        <p:tgtEl>
                                          <p:spTgt spid="15"/>
                                        </p:tgtEl>
                                      </p:cBhvr>
                                    </p:animEffect>
                                  </p:childTnLst>
                                </p:cTn>
                              </p:par>
                            </p:childTnLst>
                          </p:cTn>
                        </p:par>
                        <p:par>
                          <p:cTn id="22" fill="hold">
                            <p:stCondLst>
                              <p:cond delay="3500"/>
                            </p:stCondLst>
                            <p:childTnLst>
                              <p:par>
                                <p:cTn id="23" presetID="10" presetClass="entr" presetSubtype="0"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750"/>
                                        <p:tgtEl>
                                          <p:spTgt spid="1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750"/>
                                        <p:tgtEl>
                                          <p:spTgt spid="17"/>
                                        </p:tgtEl>
                                      </p:cBhvr>
                                    </p:animEffect>
                                  </p:childTnLst>
                                </p:cTn>
                              </p:par>
                            </p:childTnLst>
                          </p:cTn>
                        </p:par>
                        <p:par>
                          <p:cTn id="29" fill="hold">
                            <p:stCondLst>
                              <p:cond delay="4250"/>
                            </p:stCondLst>
                            <p:childTnLst>
                              <p:par>
                                <p:cTn id="30" presetID="10"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750"/>
                                        <p:tgtEl>
                                          <p:spTgt spid="18"/>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6" restart="whenNotActive" fill="hold" evtFilter="cancelBubble" nodeType="interactiveSeq">
                <p:stCondLst>
                  <p:cond evt="onClick" delay="0">
                    <p:tgtEl>
                      <p:spTgt spid="13"/>
                    </p:tgtEl>
                  </p:cond>
                </p:stCondLst>
                <p:endSync evt="end" delay="0">
                  <p:rtn val="all"/>
                </p:endSync>
                <p:childTnLst>
                  <p:par>
                    <p:cTn id="37" fill="hold">
                      <p:stCondLst>
                        <p:cond delay="0"/>
                      </p:stCondLst>
                      <p:childTnLst>
                        <p:par>
                          <p:cTn id="38" fill="hold">
                            <p:stCondLst>
                              <p:cond delay="0"/>
                            </p:stCondLst>
                            <p:childTnLst>
                              <p:par>
                                <p:cTn id="39" presetID="10" presetClass="entr" presetSubtype="0" fill="hold" nodeType="with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fade">
                                      <p:cBhvr>
                                        <p:cTn id="41" dur="1000"/>
                                        <p:tgtEl>
                                          <p:spTgt spid="33"/>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fade">
                                      <p:cBhvr>
                                        <p:cTn id="44" dur="1000"/>
                                        <p:tgtEl>
                                          <p:spTgt spid="32"/>
                                        </p:tgtEl>
                                      </p:cBhvr>
                                    </p:animEffect>
                                  </p:childTnLst>
                                </p:cTn>
                              </p:par>
                              <p:par>
                                <p:cTn id="45" presetID="1" presetClass="emph" presetSubtype="2" fill="hold" nodeType="withEffect">
                                  <p:stCondLst>
                                    <p:cond delay="0"/>
                                  </p:stCondLst>
                                  <p:childTnLst>
                                    <p:animClr clrSpc="rgb" dir="cw">
                                      <p:cBhvr>
                                        <p:cTn id="46" dur="2000" fill="hold"/>
                                        <p:tgtEl>
                                          <p:spTgt spid="15"/>
                                        </p:tgtEl>
                                        <p:attrNameLst>
                                          <p:attrName>fillcolor</p:attrName>
                                        </p:attrNameLst>
                                      </p:cBhvr>
                                      <p:to>
                                        <a:srgbClr val="969696"/>
                                      </p:to>
                                    </p:animClr>
                                    <p:set>
                                      <p:cBhvr>
                                        <p:cTn id="47" dur="2000" fill="hold"/>
                                        <p:tgtEl>
                                          <p:spTgt spid="15"/>
                                        </p:tgtEl>
                                        <p:attrNameLst>
                                          <p:attrName>fill.type</p:attrName>
                                        </p:attrNameLst>
                                      </p:cBhvr>
                                      <p:to>
                                        <p:strVal val="solid"/>
                                      </p:to>
                                    </p:set>
                                    <p:set>
                                      <p:cBhvr>
                                        <p:cTn id="48" dur="2000" fill="hold"/>
                                        <p:tgtEl>
                                          <p:spTgt spid="15"/>
                                        </p:tgtEl>
                                        <p:attrNameLst>
                                          <p:attrName>fill.on</p:attrName>
                                        </p:attrNameLst>
                                      </p:cBhvr>
                                      <p:to>
                                        <p:strVal val="true"/>
                                      </p:to>
                                    </p:set>
                                  </p:childTnLst>
                                </p:cTn>
                              </p:par>
                              <p:par>
                                <p:cTn id="49" presetID="1" presetClass="emph" presetSubtype="2" fill="hold" nodeType="withEffect">
                                  <p:stCondLst>
                                    <p:cond delay="0"/>
                                  </p:stCondLst>
                                  <p:childTnLst>
                                    <p:animClr clrSpc="rgb" dir="cw">
                                      <p:cBhvr>
                                        <p:cTn id="50" dur="2000" fill="hold"/>
                                        <p:tgtEl>
                                          <p:spTgt spid="17"/>
                                        </p:tgtEl>
                                        <p:attrNameLst>
                                          <p:attrName>fillcolor</p:attrName>
                                        </p:attrNameLst>
                                      </p:cBhvr>
                                      <p:to>
                                        <a:srgbClr val="969696"/>
                                      </p:to>
                                    </p:animClr>
                                    <p:set>
                                      <p:cBhvr>
                                        <p:cTn id="51" dur="2000" fill="hold"/>
                                        <p:tgtEl>
                                          <p:spTgt spid="17"/>
                                        </p:tgtEl>
                                        <p:attrNameLst>
                                          <p:attrName>fill.type</p:attrName>
                                        </p:attrNameLst>
                                      </p:cBhvr>
                                      <p:to>
                                        <p:strVal val="solid"/>
                                      </p:to>
                                    </p:set>
                                    <p:set>
                                      <p:cBhvr>
                                        <p:cTn id="52" dur="2000" fill="hold"/>
                                        <p:tgtEl>
                                          <p:spTgt spid="17"/>
                                        </p:tgtEl>
                                        <p:attrNameLst>
                                          <p:attrName>fill.on</p:attrName>
                                        </p:attrNameLst>
                                      </p:cBhvr>
                                      <p:to>
                                        <p:strVal val="true"/>
                                      </p:to>
                                    </p:set>
                                  </p:childTnLst>
                                </p:cTn>
                              </p:par>
                              <p:par>
                                <p:cTn id="53" presetID="1" presetClass="emph" presetSubtype="2" fill="hold" nodeType="withEffect">
                                  <p:stCondLst>
                                    <p:cond delay="0"/>
                                  </p:stCondLst>
                                  <p:childTnLst>
                                    <p:animClr clrSpc="rgb" dir="cw">
                                      <p:cBhvr>
                                        <p:cTn id="54" dur="2000" fill="hold"/>
                                        <p:tgtEl>
                                          <p:spTgt spid="19"/>
                                        </p:tgtEl>
                                        <p:attrNameLst>
                                          <p:attrName>fillcolor</p:attrName>
                                        </p:attrNameLst>
                                      </p:cBhvr>
                                      <p:to>
                                        <a:srgbClr val="969696"/>
                                      </p:to>
                                    </p:animClr>
                                    <p:set>
                                      <p:cBhvr>
                                        <p:cTn id="55" dur="2000" fill="hold"/>
                                        <p:tgtEl>
                                          <p:spTgt spid="19"/>
                                        </p:tgtEl>
                                        <p:attrNameLst>
                                          <p:attrName>fill.type</p:attrName>
                                        </p:attrNameLst>
                                      </p:cBhvr>
                                      <p:to>
                                        <p:strVal val="solid"/>
                                      </p:to>
                                    </p:set>
                                    <p:set>
                                      <p:cBhvr>
                                        <p:cTn id="56" dur="2000" fill="hold"/>
                                        <p:tgtEl>
                                          <p:spTgt spid="19"/>
                                        </p:tgtEl>
                                        <p:attrNameLst>
                                          <p:attrName>fill.on</p:attrName>
                                        </p:attrNameLst>
                                      </p:cBhvr>
                                      <p:to>
                                        <p:strVal val="true"/>
                                      </p:to>
                                    </p:set>
                                  </p:childTnLst>
                                </p:cTn>
                              </p:par>
                            </p:childTnLst>
                          </p:cTn>
                        </p:par>
                      </p:childTnLst>
                    </p:cTn>
                  </p:par>
                </p:childTnLst>
              </p:cTn>
              <p:nextCondLst>
                <p:cond evt="onClick" delay="0">
                  <p:tgtEl>
                    <p:spTgt spid="13"/>
                  </p:tgtEl>
                </p:cond>
              </p:nextCondLst>
            </p:seq>
            <p:seq concurrent="1" nextAc="seek">
              <p:cTn id="57" restart="whenNotActive" fill="hold" evtFilter="cancelBubble" nodeType="interactiveSeq">
                <p:stCondLst>
                  <p:cond evt="onClick" delay="0">
                    <p:tgtEl>
                      <p:spTgt spid="15"/>
                    </p:tgtEl>
                  </p:cond>
                </p:stCondLst>
                <p:endSync evt="end" delay="0">
                  <p:rtn val="all"/>
                </p:endSync>
                <p:childTnLst>
                  <p:par>
                    <p:cTn id="58" fill="hold">
                      <p:stCondLst>
                        <p:cond delay="0"/>
                      </p:stCondLst>
                      <p:childTnLst>
                        <p:par>
                          <p:cTn id="59" fill="hold">
                            <p:stCondLst>
                              <p:cond delay="0"/>
                            </p:stCondLst>
                            <p:childTnLst>
                              <p:par>
                                <p:cTn id="60" presetID="1" presetClass="emph" presetSubtype="2" fill="hold" nodeType="withEffect">
                                  <p:stCondLst>
                                    <p:cond delay="0"/>
                                  </p:stCondLst>
                                  <p:childTnLst>
                                    <p:animClr clrSpc="rgb" dir="cw">
                                      <p:cBhvr>
                                        <p:cTn id="61" dur="2000" fill="hold"/>
                                        <p:tgtEl>
                                          <p:spTgt spid="13"/>
                                        </p:tgtEl>
                                        <p:attrNameLst>
                                          <p:attrName>fillcolor</p:attrName>
                                        </p:attrNameLst>
                                      </p:cBhvr>
                                      <p:to>
                                        <a:srgbClr val="777777"/>
                                      </p:to>
                                    </p:animClr>
                                    <p:set>
                                      <p:cBhvr>
                                        <p:cTn id="62" dur="2000" fill="hold"/>
                                        <p:tgtEl>
                                          <p:spTgt spid="13"/>
                                        </p:tgtEl>
                                        <p:attrNameLst>
                                          <p:attrName>fill.type</p:attrName>
                                        </p:attrNameLst>
                                      </p:cBhvr>
                                      <p:to>
                                        <p:strVal val="solid"/>
                                      </p:to>
                                    </p:set>
                                    <p:set>
                                      <p:cBhvr>
                                        <p:cTn id="63" dur="2000" fill="hold"/>
                                        <p:tgtEl>
                                          <p:spTgt spid="13"/>
                                        </p:tgtEl>
                                        <p:attrNameLst>
                                          <p:attrName>fill.on</p:attrName>
                                        </p:attrNameLst>
                                      </p:cBhvr>
                                      <p:to>
                                        <p:strVal val="true"/>
                                      </p:to>
                                    </p:set>
                                  </p:childTnLst>
                                </p:cTn>
                              </p:par>
                              <p:par>
                                <p:cTn id="64" presetID="1" presetClass="emph" presetSubtype="2" fill="hold" nodeType="withEffect">
                                  <p:stCondLst>
                                    <p:cond delay="0"/>
                                  </p:stCondLst>
                                  <p:childTnLst>
                                    <p:animClr clrSpc="rgb" dir="cw">
                                      <p:cBhvr>
                                        <p:cTn id="65" dur="2000" fill="hold"/>
                                        <p:tgtEl>
                                          <p:spTgt spid="17"/>
                                        </p:tgtEl>
                                        <p:attrNameLst>
                                          <p:attrName>fillcolor</p:attrName>
                                        </p:attrNameLst>
                                      </p:cBhvr>
                                      <p:to>
                                        <a:srgbClr val="777777"/>
                                      </p:to>
                                    </p:animClr>
                                    <p:set>
                                      <p:cBhvr>
                                        <p:cTn id="66" dur="2000" fill="hold"/>
                                        <p:tgtEl>
                                          <p:spTgt spid="17"/>
                                        </p:tgtEl>
                                        <p:attrNameLst>
                                          <p:attrName>fill.type</p:attrName>
                                        </p:attrNameLst>
                                      </p:cBhvr>
                                      <p:to>
                                        <p:strVal val="solid"/>
                                      </p:to>
                                    </p:set>
                                    <p:set>
                                      <p:cBhvr>
                                        <p:cTn id="67" dur="2000" fill="hold"/>
                                        <p:tgtEl>
                                          <p:spTgt spid="17"/>
                                        </p:tgtEl>
                                        <p:attrNameLst>
                                          <p:attrName>fill.on</p:attrName>
                                        </p:attrNameLst>
                                      </p:cBhvr>
                                      <p:to>
                                        <p:strVal val="true"/>
                                      </p:to>
                                    </p:set>
                                  </p:childTnLst>
                                </p:cTn>
                              </p:par>
                              <p:par>
                                <p:cTn id="68" presetID="1" presetClass="emph" presetSubtype="2" fill="hold" nodeType="withEffect">
                                  <p:stCondLst>
                                    <p:cond delay="0"/>
                                  </p:stCondLst>
                                  <p:childTnLst>
                                    <p:animClr clrSpc="rgb" dir="cw">
                                      <p:cBhvr>
                                        <p:cTn id="69" dur="2000" fill="hold"/>
                                        <p:tgtEl>
                                          <p:spTgt spid="19"/>
                                        </p:tgtEl>
                                        <p:attrNameLst>
                                          <p:attrName>fillcolor</p:attrName>
                                        </p:attrNameLst>
                                      </p:cBhvr>
                                      <p:to>
                                        <a:srgbClr val="777777"/>
                                      </p:to>
                                    </p:animClr>
                                    <p:set>
                                      <p:cBhvr>
                                        <p:cTn id="70" dur="2000" fill="hold"/>
                                        <p:tgtEl>
                                          <p:spTgt spid="19"/>
                                        </p:tgtEl>
                                        <p:attrNameLst>
                                          <p:attrName>fill.type</p:attrName>
                                        </p:attrNameLst>
                                      </p:cBhvr>
                                      <p:to>
                                        <p:strVal val="solid"/>
                                      </p:to>
                                    </p:set>
                                    <p:set>
                                      <p:cBhvr>
                                        <p:cTn id="71" dur="2000" fill="hold"/>
                                        <p:tgtEl>
                                          <p:spTgt spid="19"/>
                                        </p:tgtEl>
                                        <p:attrNameLst>
                                          <p:attrName>fill.on</p:attrName>
                                        </p:attrNameLst>
                                      </p:cBhvr>
                                      <p:to>
                                        <p:strVal val="true"/>
                                      </p:to>
                                    </p:set>
                                  </p:childTnLst>
                                </p:cTn>
                              </p:par>
                              <p:par>
                                <p:cTn id="72" presetID="10" presetClass="entr" presetSubtype="0" fill="hold" nodeType="withEffect">
                                  <p:stCondLst>
                                    <p:cond delay="0"/>
                                  </p:stCondLst>
                                  <p:childTnLst>
                                    <p:set>
                                      <p:cBhvr>
                                        <p:cTn id="73" dur="1" fill="hold">
                                          <p:stCondLst>
                                            <p:cond delay="0"/>
                                          </p:stCondLst>
                                        </p:cTn>
                                        <p:tgtEl>
                                          <p:spTgt spid="34"/>
                                        </p:tgtEl>
                                        <p:attrNameLst>
                                          <p:attrName>style.visibility</p:attrName>
                                        </p:attrNameLst>
                                      </p:cBhvr>
                                      <p:to>
                                        <p:strVal val="visible"/>
                                      </p:to>
                                    </p:set>
                                    <p:animEffect transition="in" filter="fade">
                                      <p:cBhvr>
                                        <p:cTn id="74" dur="1000"/>
                                        <p:tgtEl>
                                          <p:spTgt spid="34"/>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childTnLst>
                                </p:cTn>
                              </p:par>
                            </p:childTnLst>
                          </p:cTn>
                        </p:par>
                      </p:childTnLst>
                    </p:cTn>
                  </p:par>
                </p:childTnLst>
              </p:cTn>
              <p:nextCondLst>
                <p:cond evt="onClick" delay="0">
                  <p:tgtEl>
                    <p:spTgt spid="15"/>
                  </p:tgtEl>
                </p:cond>
              </p:nextCondLst>
            </p:seq>
            <p:seq concurrent="1" nextAc="seek">
              <p:cTn id="78" restart="whenNotActive" fill="hold" evtFilter="cancelBubble" nodeType="interactiveSeq">
                <p:stCondLst>
                  <p:cond evt="onClick" delay="0">
                    <p:tgtEl>
                      <p:spTgt spid="17"/>
                    </p:tgtEl>
                  </p:cond>
                </p:stCondLst>
                <p:endSync evt="end" delay="0">
                  <p:rtn val="all"/>
                </p:endSync>
                <p:childTnLst>
                  <p:par>
                    <p:cTn id="79" fill="hold">
                      <p:stCondLst>
                        <p:cond delay="0"/>
                      </p:stCondLst>
                      <p:childTnLst>
                        <p:par>
                          <p:cTn id="80" fill="hold">
                            <p:stCondLst>
                              <p:cond delay="0"/>
                            </p:stCondLst>
                            <p:childTnLst>
                              <p:par>
                                <p:cTn id="81" presetID="1" presetClass="emph" presetSubtype="2" fill="hold" nodeType="withEffect">
                                  <p:stCondLst>
                                    <p:cond delay="0"/>
                                  </p:stCondLst>
                                  <p:childTnLst>
                                    <p:animClr clrSpc="rgb" dir="cw">
                                      <p:cBhvr>
                                        <p:cTn id="82" dur="2000" fill="hold"/>
                                        <p:tgtEl>
                                          <p:spTgt spid="13"/>
                                        </p:tgtEl>
                                        <p:attrNameLst>
                                          <p:attrName>fillcolor</p:attrName>
                                        </p:attrNameLst>
                                      </p:cBhvr>
                                      <p:to>
                                        <a:srgbClr val="969696"/>
                                      </p:to>
                                    </p:animClr>
                                    <p:set>
                                      <p:cBhvr>
                                        <p:cTn id="83" dur="2000" fill="hold"/>
                                        <p:tgtEl>
                                          <p:spTgt spid="13"/>
                                        </p:tgtEl>
                                        <p:attrNameLst>
                                          <p:attrName>fill.type</p:attrName>
                                        </p:attrNameLst>
                                      </p:cBhvr>
                                      <p:to>
                                        <p:strVal val="solid"/>
                                      </p:to>
                                    </p:set>
                                    <p:set>
                                      <p:cBhvr>
                                        <p:cTn id="84" dur="2000" fill="hold"/>
                                        <p:tgtEl>
                                          <p:spTgt spid="13"/>
                                        </p:tgtEl>
                                        <p:attrNameLst>
                                          <p:attrName>fill.on</p:attrName>
                                        </p:attrNameLst>
                                      </p:cBhvr>
                                      <p:to>
                                        <p:strVal val="true"/>
                                      </p:to>
                                    </p:set>
                                  </p:childTnLst>
                                </p:cTn>
                              </p:par>
                              <p:par>
                                <p:cTn id="85" presetID="1" presetClass="emph" presetSubtype="2" fill="hold" nodeType="withEffect">
                                  <p:stCondLst>
                                    <p:cond delay="0"/>
                                  </p:stCondLst>
                                  <p:childTnLst>
                                    <p:animClr clrSpc="rgb" dir="cw">
                                      <p:cBhvr>
                                        <p:cTn id="86" dur="2000" fill="hold"/>
                                        <p:tgtEl>
                                          <p:spTgt spid="15"/>
                                        </p:tgtEl>
                                        <p:attrNameLst>
                                          <p:attrName>fillcolor</p:attrName>
                                        </p:attrNameLst>
                                      </p:cBhvr>
                                      <p:to>
                                        <a:srgbClr val="969696"/>
                                      </p:to>
                                    </p:animClr>
                                    <p:set>
                                      <p:cBhvr>
                                        <p:cTn id="87" dur="2000" fill="hold"/>
                                        <p:tgtEl>
                                          <p:spTgt spid="15"/>
                                        </p:tgtEl>
                                        <p:attrNameLst>
                                          <p:attrName>fill.type</p:attrName>
                                        </p:attrNameLst>
                                      </p:cBhvr>
                                      <p:to>
                                        <p:strVal val="solid"/>
                                      </p:to>
                                    </p:set>
                                    <p:set>
                                      <p:cBhvr>
                                        <p:cTn id="88" dur="2000" fill="hold"/>
                                        <p:tgtEl>
                                          <p:spTgt spid="15"/>
                                        </p:tgtEl>
                                        <p:attrNameLst>
                                          <p:attrName>fill.on</p:attrName>
                                        </p:attrNameLst>
                                      </p:cBhvr>
                                      <p:to>
                                        <p:strVal val="true"/>
                                      </p:to>
                                    </p:set>
                                  </p:childTnLst>
                                </p:cTn>
                              </p:par>
                              <p:par>
                                <p:cTn id="89" presetID="1" presetClass="emph" presetSubtype="2" fill="hold" nodeType="withEffect">
                                  <p:stCondLst>
                                    <p:cond delay="0"/>
                                  </p:stCondLst>
                                  <p:childTnLst>
                                    <p:animClr clrSpc="rgb" dir="cw">
                                      <p:cBhvr>
                                        <p:cTn id="90" dur="2000" fill="hold"/>
                                        <p:tgtEl>
                                          <p:spTgt spid="19"/>
                                        </p:tgtEl>
                                        <p:attrNameLst>
                                          <p:attrName>fillcolor</p:attrName>
                                        </p:attrNameLst>
                                      </p:cBhvr>
                                      <p:to>
                                        <a:srgbClr val="969696"/>
                                      </p:to>
                                    </p:animClr>
                                    <p:set>
                                      <p:cBhvr>
                                        <p:cTn id="91" dur="2000" fill="hold"/>
                                        <p:tgtEl>
                                          <p:spTgt spid="19"/>
                                        </p:tgtEl>
                                        <p:attrNameLst>
                                          <p:attrName>fill.type</p:attrName>
                                        </p:attrNameLst>
                                      </p:cBhvr>
                                      <p:to>
                                        <p:strVal val="solid"/>
                                      </p:to>
                                    </p:set>
                                    <p:set>
                                      <p:cBhvr>
                                        <p:cTn id="92" dur="2000" fill="hold"/>
                                        <p:tgtEl>
                                          <p:spTgt spid="19"/>
                                        </p:tgtEl>
                                        <p:attrNameLst>
                                          <p:attrName>fill.on</p:attrName>
                                        </p:attrNameLst>
                                      </p:cBhvr>
                                      <p:to>
                                        <p:strVal val="true"/>
                                      </p:to>
                                    </p:set>
                                  </p:childTnLst>
                                </p:cTn>
                              </p:par>
                              <p:par>
                                <p:cTn id="93" presetID="10" presetClass="entr" presetSubtype="0" fill="hold" nodeType="withEffect">
                                  <p:stCondLst>
                                    <p:cond delay="0"/>
                                  </p:stCondLst>
                                  <p:childTnLst>
                                    <p:set>
                                      <p:cBhvr>
                                        <p:cTn id="94" dur="1" fill="hold">
                                          <p:stCondLst>
                                            <p:cond delay="0"/>
                                          </p:stCondLst>
                                        </p:cTn>
                                        <p:tgtEl>
                                          <p:spTgt spid="34"/>
                                        </p:tgtEl>
                                        <p:attrNameLst>
                                          <p:attrName>style.visibility</p:attrName>
                                        </p:attrNameLst>
                                      </p:cBhvr>
                                      <p:to>
                                        <p:strVal val="visible"/>
                                      </p:to>
                                    </p:set>
                                    <p:animEffect transition="in" filter="fade">
                                      <p:cBhvr>
                                        <p:cTn id="95" dur="1000"/>
                                        <p:tgtEl>
                                          <p:spTgt spid="34"/>
                                        </p:tgtEl>
                                      </p:cBhvr>
                                    </p:animEffect>
                                  </p:childTnLst>
                                </p:cTn>
                              </p:par>
                              <p:par>
                                <p:cTn id="96" presetID="10" presetClass="entr" presetSubtype="0" fill="hold" grpId="1" nodeType="withEffect">
                                  <p:stCondLst>
                                    <p:cond delay="0"/>
                                  </p:stCondLst>
                                  <p:childTnLst>
                                    <p:set>
                                      <p:cBhvr>
                                        <p:cTn id="97" dur="1" fill="hold">
                                          <p:stCondLst>
                                            <p:cond delay="0"/>
                                          </p:stCondLst>
                                        </p:cTn>
                                        <p:tgtEl>
                                          <p:spTgt spid="22"/>
                                        </p:tgtEl>
                                        <p:attrNameLst>
                                          <p:attrName>style.visibility</p:attrName>
                                        </p:attrNameLst>
                                      </p:cBhvr>
                                      <p:to>
                                        <p:strVal val="visible"/>
                                      </p:to>
                                    </p:set>
                                    <p:animEffect transition="in" filter="fade">
                                      <p:cBhvr>
                                        <p:cTn id="98" dur="1000"/>
                                        <p:tgtEl>
                                          <p:spTgt spid="22"/>
                                        </p:tgtEl>
                                      </p:cBhvr>
                                    </p:animEffect>
                                  </p:childTnLst>
                                </p:cTn>
                              </p:par>
                            </p:childTnLst>
                          </p:cTn>
                        </p:par>
                      </p:childTnLst>
                    </p:cTn>
                  </p:par>
                </p:childTnLst>
              </p:cTn>
              <p:nextCondLst>
                <p:cond evt="onClick" delay="0">
                  <p:tgtEl>
                    <p:spTgt spid="17"/>
                  </p:tgtEl>
                </p:cond>
              </p:nextCondLst>
            </p:seq>
            <p:seq concurrent="1" nextAc="seek">
              <p:cTn id="99" restart="whenNotActive" fill="hold" evtFilter="cancelBubble" nodeType="interactiveSeq">
                <p:stCondLst>
                  <p:cond evt="onClick" delay="0">
                    <p:tgtEl>
                      <p:spTgt spid="19"/>
                    </p:tgtEl>
                  </p:cond>
                </p:stCondLst>
                <p:endSync evt="end" delay="0">
                  <p:rtn val="all"/>
                </p:endSync>
                <p:childTnLst>
                  <p:par>
                    <p:cTn id="100" fill="hold">
                      <p:stCondLst>
                        <p:cond delay="0"/>
                      </p:stCondLst>
                      <p:childTnLst>
                        <p:par>
                          <p:cTn id="101" fill="hold">
                            <p:stCondLst>
                              <p:cond delay="0"/>
                            </p:stCondLst>
                            <p:childTnLst>
                              <p:par>
                                <p:cTn id="102" presetID="1" presetClass="emph" presetSubtype="2" fill="hold" nodeType="withEffect">
                                  <p:stCondLst>
                                    <p:cond delay="0"/>
                                  </p:stCondLst>
                                  <p:childTnLst>
                                    <p:animClr clrSpc="rgb" dir="cw">
                                      <p:cBhvr>
                                        <p:cTn id="103" dur="2000" fill="hold"/>
                                        <p:tgtEl>
                                          <p:spTgt spid="17"/>
                                        </p:tgtEl>
                                        <p:attrNameLst>
                                          <p:attrName>fillcolor</p:attrName>
                                        </p:attrNameLst>
                                      </p:cBhvr>
                                      <p:to>
                                        <a:srgbClr val="777777"/>
                                      </p:to>
                                    </p:animClr>
                                    <p:set>
                                      <p:cBhvr>
                                        <p:cTn id="104" dur="2000" fill="hold"/>
                                        <p:tgtEl>
                                          <p:spTgt spid="17"/>
                                        </p:tgtEl>
                                        <p:attrNameLst>
                                          <p:attrName>fill.type</p:attrName>
                                        </p:attrNameLst>
                                      </p:cBhvr>
                                      <p:to>
                                        <p:strVal val="solid"/>
                                      </p:to>
                                    </p:set>
                                    <p:set>
                                      <p:cBhvr>
                                        <p:cTn id="105" dur="2000" fill="hold"/>
                                        <p:tgtEl>
                                          <p:spTgt spid="17"/>
                                        </p:tgtEl>
                                        <p:attrNameLst>
                                          <p:attrName>fill.on</p:attrName>
                                        </p:attrNameLst>
                                      </p:cBhvr>
                                      <p:to>
                                        <p:strVal val="true"/>
                                      </p:to>
                                    </p:set>
                                  </p:childTnLst>
                                </p:cTn>
                              </p:par>
                              <p:par>
                                <p:cTn id="106" presetID="1" presetClass="emph" presetSubtype="2" fill="hold" nodeType="withEffect">
                                  <p:stCondLst>
                                    <p:cond delay="0"/>
                                  </p:stCondLst>
                                  <p:childTnLst>
                                    <p:animClr clrSpc="rgb" dir="cw">
                                      <p:cBhvr>
                                        <p:cTn id="107" dur="2000" fill="hold"/>
                                        <p:tgtEl>
                                          <p:spTgt spid="15"/>
                                        </p:tgtEl>
                                        <p:attrNameLst>
                                          <p:attrName>fillcolor</p:attrName>
                                        </p:attrNameLst>
                                      </p:cBhvr>
                                      <p:to>
                                        <a:srgbClr val="777777"/>
                                      </p:to>
                                    </p:animClr>
                                    <p:set>
                                      <p:cBhvr>
                                        <p:cTn id="108" dur="2000" fill="hold"/>
                                        <p:tgtEl>
                                          <p:spTgt spid="15"/>
                                        </p:tgtEl>
                                        <p:attrNameLst>
                                          <p:attrName>fill.type</p:attrName>
                                        </p:attrNameLst>
                                      </p:cBhvr>
                                      <p:to>
                                        <p:strVal val="solid"/>
                                      </p:to>
                                    </p:set>
                                    <p:set>
                                      <p:cBhvr>
                                        <p:cTn id="109" dur="2000" fill="hold"/>
                                        <p:tgtEl>
                                          <p:spTgt spid="15"/>
                                        </p:tgtEl>
                                        <p:attrNameLst>
                                          <p:attrName>fill.on</p:attrName>
                                        </p:attrNameLst>
                                      </p:cBhvr>
                                      <p:to>
                                        <p:strVal val="true"/>
                                      </p:to>
                                    </p:set>
                                  </p:childTnLst>
                                </p:cTn>
                              </p:par>
                              <p:par>
                                <p:cTn id="110" presetID="1" presetClass="emph" presetSubtype="2" fill="hold" nodeType="withEffect">
                                  <p:stCondLst>
                                    <p:cond delay="0"/>
                                  </p:stCondLst>
                                  <p:childTnLst>
                                    <p:animClr clrSpc="rgb" dir="cw">
                                      <p:cBhvr>
                                        <p:cTn id="111" dur="2000" fill="hold"/>
                                        <p:tgtEl>
                                          <p:spTgt spid="13"/>
                                        </p:tgtEl>
                                        <p:attrNameLst>
                                          <p:attrName>fillcolor</p:attrName>
                                        </p:attrNameLst>
                                      </p:cBhvr>
                                      <p:to>
                                        <a:srgbClr val="777777"/>
                                      </p:to>
                                    </p:animClr>
                                    <p:set>
                                      <p:cBhvr>
                                        <p:cTn id="112" dur="2000" fill="hold"/>
                                        <p:tgtEl>
                                          <p:spTgt spid="13"/>
                                        </p:tgtEl>
                                        <p:attrNameLst>
                                          <p:attrName>fill.type</p:attrName>
                                        </p:attrNameLst>
                                      </p:cBhvr>
                                      <p:to>
                                        <p:strVal val="solid"/>
                                      </p:to>
                                    </p:set>
                                    <p:set>
                                      <p:cBhvr>
                                        <p:cTn id="113" dur="2000" fill="hold"/>
                                        <p:tgtEl>
                                          <p:spTgt spid="13"/>
                                        </p:tgtEl>
                                        <p:attrNameLst>
                                          <p:attrName>fill.on</p:attrName>
                                        </p:attrNameLst>
                                      </p:cBhvr>
                                      <p:to>
                                        <p:strVal val="true"/>
                                      </p:to>
                                    </p:set>
                                  </p:childTnLst>
                                </p:cTn>
                              </p:par>
                              <p:par>
                                <p:cTn id="114" presetID="10" presetClass="entr" presetSubtype="0" fill="hold" nodeType="withEffect">
                                  <p:stCondLst>
                                    <p:cond delay="0"/>
                                  </p:stCondLst>
                                  <p:childTnLst>
                                    <p:set>
                                      <p:cBhvr>
                                        <p:cTn id="115" dur="1" fill="hold">
                                          <p:stCondLst>
                                            <p:cond delay="0"/>
                                          </p:stCondLst>
                                        </p:cTn>
                                        <p:tgtEl>
                                          <p:spTgt spid="34"/>
                                        </p:tgtEl>
                                        <p:attrNameLst>
                                          <p:attrName>style.visibility</p:attrName>
                                        </p:attrNameLst>
                                      </p:cBhvr>
                                      <p:to>
                                        <p:strVal val="visible"/>
                                      </p:to>
                                    </p:set>
                                    <p:animEffect transition="in" filter="fade">
                                      <p:cBhvr>
                                        <p:cTn id="116" dur="1000"/>
                                        <p:tgtEl>
                                          <p:spTgt spid="34"/>
                                        </p:tgtEl>
                                      </p:cBhvr>
                                    </p:animEffect>
                                  </p:childTnLst>
                                </p:cTn>
                              </p:par>
                              <p:par>
                                <p:cTn id="117" presetID="10" presetClass="entr" presetSubtype="0" fill="hold" grpId="2" nodeType="with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fade">
                                      <p:cBhvr>
                                        <p:cTn id="119" dur="1000"/>
                                        <p:tgtEl>
                                          <p:spTgt spid="22"/>
                                        </p:tgtEl>
                                      </p:cBhvr>
                                    </p:animEffect>
                                  </p:childTnLst>
                                </p:cTn>
                              </p:par>
                            </p:childTnLst>
                          </p:cTn>
                        </p:par>
                      </p:childTnLst>
                    </p:cTn>
                  </p:par>
                </p:childTnLst>
              </p:cTn>
              <p:nextCondLst>
                <p:cond evt="onClick" delay="0">
                  <p:tgtEl>
                    <p:spTgt spid="19"/>
                  </p:tgtEl>
                </p:cond>
              </p:nextCondLst>
            </p:seq>
            <p:seq concurrent="1" nextAc="seek">
              <p:cTn id="120" restart="whenNotActive" fill="hold" evtFilter="cancelBubble" nodeType="interactiveSeq">
                <p:stCondLst>
                  <p:cond evt="onClick" delay="0">
                    <p:tgtEl>
                      <p:spTgt spid="23"/>
                    </p:tgtEl>
                  </p:cond>
                </p:stCondLst>
                <p:endSync evt="end" delay="0">
                  <p:rtn val="all"/>
                </p:endSync>
                <p:childTnLst>
                  <p:par>
                    <p:cTn id="121" fill="hold">
                      <p:stCondLst>
                        <p:cond delay="0"/>
                      </p:stCondLst>
                      <p:childTnLst>
                        <p:par>
                          <p:cTn id="122" fill="hold">
                            <p:stCondLst>
                              <p:cond delay="0"/>
                            </p:stCondLst>
                            <p:childTnLst>
                              <p:par>
                                <p:cTn id="123" presetID="1" presetClass="emph" presetSubtype="2" fill="hold" grpId="1" nodeType="withEffect">
                                  <p:stCondLst>
                                    <p:cond delay="0"/>
                                  </p:stCondLst>
                                  <p:childTnLst>
                                    <p:animClr clrSpc="rgb" dir="cw">
                                      <p:cBhvr>
                                        <p:cTn id="124" dur="1000" fill="hold"/>
                                        <p:tgtEl>
                                          <p:spTgt spid="13"/>
                                        </p:tgtEl>
                                        <p:attrNameLst>
                                          <p:attrName>fillcolor</p:attrName>
                                        </p:attrNameLst>
                                      </p:cBhvr>
                                      <p:to>
                                        <a:srgbClr val="FFCC00"/>
                                      </p:to>
                                    </p:animClr>
                                    <p:set>
                                      <p:cBhvr>
                                        <p:cTn id="125" dur="1000" fill="hold"/>
                                        <p:tgtEl>
                                          <p:spTgt spid="13"/>
                                        </p:tgtEl>
                                        <p:attrNameLst>
                                          <p:attrName>fill.type</p:attrName>
                                        </p:attrNameLst>
                                      </p:cBhvr>
                                      <p:to>
                                        <p:strVal val="solid"/>
                                      </p:to>
                                    </p:set>
                                    <p:set>
                                      <p:cBhvr>
                                        <p:cTn id="126" dur="1000" fill="hold"/>
                                        <p:tgtEl>
                                          <p:spTgt spid="13"/>
                                        </p:tgtEl>
                                        <p:attrNameLst>
                                          <p:attrName>fill.on</p:attrName>
                                        </p:attrNameLst>
                                      </p:cBhvr>
                                      <p:to>
                                        <p:strVal val="true"/>
                                      </p:to>
                                    </p:set>
                                  </p:childTnLst>
                                </p:cTn>
                              </p:par>
                              <p:par>
                                <p:cTn id="127" presetID="1" presetClass="emph" presetSubtype="2" fill="hold" grpId="1" nodeType="withEffect">
                                  <p:stCondLst>
                                    <p:cond delay="0"/>
                                  </p:stCondLst>
                                  <p:childTnLst>
                                    <p:animClr clrSpc="rgb" dir="cw">
                                      <p:cBhvr>
                                        <p:cTn id="128" dur="1000" fill="hold"/>
                                        <p:tgtEl>
                                          <p:spTgt spid="15"/>
                                        </p:tgtEl>
                                        <p:attrNameLst>
                                          <p:attrName>fillcolor</p:attrName>
                                        </p:attrNameLst>
                                      </p:cBhvr>
                                      <p:to>
                                        <a:srgbClr val="FFCC00"/>
                                      </p:to>
                                    </p:animClr>
                                    <p:set>
                                      <p:cBhvr>
                                        <p:cTn id="129" dur="1000" fill="hold"/>
                                        <p:tgtEl>
                                          <p:spTgt spid="15"/>
                                        </p:tgtEl>
                                        <p:attrNameLst>
                                          <p:attrName>fill.type</p:attrName>
                                        </p:attrNameLst>
                                      </p:cBhvr>
                                      <p:to>
                                        <p:strVal val="solid"/>
                                      </p:to>
                                    </p:set>
                                    <p:set>
                                      <p:cBhvr>
                                        <p:cTn id="130" dur="1000" fill="hold"/>
                                        <p:tgtEl>
                                          <p:spTgt spid="15"/>
                                        </p:tgtEl>
                                        <p:attrNameLst>
                                          <p:attrName>fill.on</p:attrName>
                                        </p:attrNameLst>
                                      </p:cBhvr>
                                      <p:to>
                                        <p:strVal val="true"/>
                                      </p:to>
                                    </p:set>
                                  </p:childTnLst>
                                </p:cTn>
                              </p:par>
                              <p:par>
                                <p:cTn id="131" presetID="1" presetClass="emph" presetSubtype="2" fill="hold" grpId="1" nodeType="withEffect">
                                  <p:stCondLst>
                                    <p:cond delay="0"/>
                                  </p:stCondLst>
                                  <p:childTnLst>
                                    <p:animClr clrSpc="rgb" dir="cw">
                                      <p:cBhvr>
                                        <p:cTn id="132" dur="1000" fill="hold"/>
                                        <p:tgtEl>
                                          <p:spTgt spid="17"/>
                                        </p:tgtEl>
                                        <p:attrNameLst>
                                          <p:attrName>fillcolor</p:attrName>
                                        </p:attrNameLst>
                                      </p:cBhvr>
                                      <p:to>
                                        <a:srgbClr val="FFCC00"/>
                                      </p:to>
                                    </p:animClr>
                                    <p:set>
                                      <p:cBhvr>
                                        <p:cTn id="133" dur="1000" fill="hold"/>
                                        <p:tgtEl>
                                          <p:spTgt spid="17"/>
                                        </p:tgtEl>
                                        <p:attrNameLst>
                                          <p:attrName>fill.type</p:attrName>
                                        </p:attrNameLst>
                                      </p:cBhvr>
                                      <p:to>
                                        <p:strVal val="solid"/>
                                      </p:to>
                                    </p:set>
                                    <p:set>
                                      <p:cBhvr>
                                        <p:cTn id="134" dur="1000" fill="hold"/>
                                        <p:tgtEl>
                                          <p:spTgt spid="17"/>
                                        </p:tgtEl>
                                        <p:attrNameLst>
                                          <p:attrName>fill.on</p:attrName>
                                        </p:attrNameLst>
                                      </p:cBhvr>
                                      <p:to>
                                        <p:strVal val="true"/>
                                      </p:to>
                                    </p:set>
                                  </p:childTnLst>
                                </p:cTn>
                              </p:par>
                              <p:par>
                                <p:cTn id="135" presetID="1" presetClass="emph" presetSubtype="2" fill="hold" grpId="1" nodeType="withEffect">
                                  <p:stCondLst>
                                    <p:cond delay="0"/>
                                  </p:stCondLst>
                                  <p:childTnLst>
                                    <p:animClr clrSpc="rgb" dir="cw">
                                      <p:cBhvr>
                                        <p:cTn id="136" dur="1000" fill="hold"/>
                                        <p:tgtEl>
                                          <p:spTgt spid="19"/>
                                        </p:tgtEl>
                                        <p:attrNameLst>
                                          <p:attrName>fillcolor</p:attrName>
                                        </p:attrNameLst>
                                      </p:cBhvr>
                                      <p:to>
                                        <a:srgbClr val="FFCC00"/>
                                      </p:to>
                                    </p:animClr>
                                    <p:set>
                                      <p:cBhvr>
                                        <p:cTn id="137" dur="1000" fill="hold"/>
                                        <p:tgtEl>
                                          <p:spTgt spid="19"/>
                                        </p:tgtEl>
                                        <p:attrNameLst>
                                          <p:attrName>fill.type</p:attrName>
                                        </p:attrNameLst>
                                      </p:cBhvr>
                                      <p:to>
                                        <p:strVal val="solid"/>
                                      </p:to>
                                    </p:set>
                                    <p:set>
                                      <p:cBhvr>
                                        <p:cTn id="138" dur="1000" fill="hold"/>
                                        <p:tgtEl>
                                          <p:spTgt spid="19"/>
                                        </p:tgtEl>
                                        <p:attrNameLst>
                                          <p:attrName>fill.on</p:attrName>
                                        </p:attrNameLst>
                                      </p:cBhvr>
                                      <p:to>
                                        <p:strVal val="true"/>
                                      </p:to>
                                    </p:set>
                                  </p:childTnLst>
                                </p:cTn>
                              </p:par>
                              <p:par>
                                <p:cTn id="139" presetID="1" presetClass="exit" presetSubtype="0" fill="hold" grpId="1" nodeType="withEffect">
                                  <p:stCondLst>
                                    <p:cond delay="0"/>
                                  </p:stCondLst>
                                  <p:childTnLst>
                                    <p:set>
                                      <p:cBhvr>
                                        <p:cTn id="140" dur="1" fill="hold">
                                          <p:stCondLst>
                                            <p:cond delay="0"/>
                                          </p:stCondLst>
                                        </p:cTn>
                                        <p:tgtEl>
                                          <p:spTgt spid="32"/>
                                        </p:tgtEl>
                                        <p:attrNameLst>
                                          <p:attrName>style.visibility</p:attrName>
                                        </p:attrNameLst>
                                      </p:cBhvr>
                                      <p:to>
                                        <p:strVal val="hidden"/>
                                      </p:to>
                                    </p:set>
                                  </p:childTnLst>
                                </p:cTn>
                              </p:par>
                              <p:par>
                                <p:cTn id="141" presetID="1" presetClass="exit" presetSubtype="0" fill="hold" nodeType="withEffect">
                                  <p:stCondLst>
                                    <p:cond delay="0"/>
                                  </p:stCondLst>
                                  <p:childTnLst>
                                    <p:set>
                                      <p:cBhvr>
                                        <p:cTn id="142" dur="1" fill="hold">
                                          <p:stCondLst>
                                            <p:cond delay="0"/>
                                          </p:stCondLst>
                                        </p:cTn>
                                        <p:tgtEl>
                                          <p:spTgt spid="33"/>
                                        </p:tgtEl>
                                        <p:attrNameLst>
                                          <p:attrName>style.visibility</p:attrName>
                                        </p:attrNameLst>
                                      </p:cBhvr>
                                      <p:to>
                                        <p:strVal val="hidden"/>
                                      </p:to>
                                    </p:set>
                                  </p:childTnLst>
                                </p:cTn>
                              </p:par>
                              <p:par>
                                <p:cTn id="143" presetID="1" presetClass="exit" presetSubtype="0" fill="hold" nodeType="withEffect">
                                  <p:stCondLst>
                                    <p:cond delay="0"/>
                                  </p:stCondLst>
                                  <p:childTnLst>
                                    <p:set>
                                      <p:cBhvr>
                                        <p:cTn id="144" dur="1" fill="hold">
                                          <p:stCondLst>
                                            <p:cond delay="0"/>
                                          </p:stCondLst>
                                        </p:cTn>
                                        <p:tgtEl>
                                          <p:spTgt spid="34"/>
                                        </p:tgtEl>
                                        <p:attrNameLst>
                                          <p:attrName>style.visibility</p:attrName>
                                        </p:attrNameLst>
                                      </p:cBhvr>
                                      <p:to>
                                        <p:strVal val="hidden"/>
                                      </p:to>
                                    </p:set>
                                  </p:childTnLst>
                                </p:cTn>
                              </p:par>
                              <p:par>
                                <p:cTn id="145" presetID="1" presetClass="exit" presetSubtype="0" fill="hold" grpId="3" nodeType="withEffect">
                                  <p:stCondLst>
                                    <p:cond delay="0"/>
                                  </p:stCondLst>
                                  <p:childTnLst>
                                    <p:set>
                                      <p:cBhvr>
                                        <p:cTn id="146" dur="1" fill="hold">
                                          <p:stCondLst>
                                            <p:cond delay="0"/>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3"/>
                  </p:tgtEl>
                </p:cond>
              </p:nextCondLst>
            </p:seq>
          </p:childTnLst>
        </p:cTn>
      </p:par>
    </p:tnLst>
    <p:bldLst>
      <p:bldP spid="13" grpId="0" animBg="1"/>
      <p:bldP spid="13" grpId="1" animBg="1"/>
      <p:bldP spid="15" grpId="0" animBg="1"/>
      <p:bldP spid="15" grpId="1" animBg="1"/>
      <p:bldP spid="17" grpId="0" animBg="1"/>
      <p:bldP spid="17" grpId="1" animBg="1"/>
      <p:bldP spid="19" grpId="0" animBg="1"/>
      <p:bldP spid="19" grpId="1" animBg="1"/>
      <p:bldP spid="32" grpId="0"/>
      <p:bldP spid="32" grpId="1"/>
      <p:bldP spid="22" grpId="0"/>
      <p:bldP spid="22" grpId="1"/>
      <p:bldP spid="22" grpId="2"/>
      <p:bldP spid="22" grpId="3"/>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Cloud Callout 9"/>
          <p:cNvSpPr/>
          <p:nvPr/>
        </p:nvSpPr>
        <p:spPr>
          <a:xfrm>
            <a:off x="2480650" y="103942"/>
            <a:ext cx="6740652" cy="1714512"/>
          </a:xfrm>
          <a:prstGeom prst="cloudCallout">
            <a:avLst>
              <a:gd name="adj1" fmla="val 20886"/>
              <a:gd name="adj2" fmla="val 98602"/>
            </a:avLst>
          </a:prstGeom>
          <a:solidFill>
            <a:schemeClr val="accent6">
              <a:lumMod val="20000"/>
              <a:lumOff val="80000"/>
            </a:schemeClr>
          </a:solidFill>
          <a:ln>
            <a:solidFill>
              <a:srgbClr val="00B0F0"/>
            </a:solidFill>
          </a:ln>
        </p:spPr>
        <p:style>
          <a:lnRef idx="3">
            <a:schemeClr val="lt1"/>
          </a:lnRef>
          <a:fillRef idx="1">
            <a:schemeClr val="accent2"/>
          </a:fillRef>
          <a:effectRef idx="1">
            <a:schemeClr val="accent2"/>
          </a:effectRef>
          <a:fontRef idx="minor">
            <a:schemeClr val="lt1"/>
          </a:fontRef>
        </p:style>
        <p:txBody>
          <a:bodyPr rtlCol="0" anchor="ctr"/>
          <a:lstStyle/>
          <a:p>
            <a:pPr algn="ctr"/>
            <a:r>
              <a:rPr lang="en-US" sz="3600" b="1" dirty="0" err="1">
                <a:solidFill>
                  <a:srgbClr val="0000CC"/>
                </a:solidFill>
                <a:latin typeface="Times New Roman" panose="02020603050405020304" pitchFamily="18" charset="0"/>
                <a:cs typeface="Times New Roman" panose="02020603050405020304" pitchFamily="18" charset="0"/>
              </a:rPr>
              <a:t>Câu</a:t>
            </a:r>
            <a:r>
              <a:rPr lang="en-US" sz="3600" b="1" dirty="0">
                <a:solidFill>
                  <a:srgbClr val="0000CC"/>
                </a:solidFill>
                <a:latin typeface="Times New Roman" panose="02020603050405020304" pitchFamily="18" charset="0"/>
                <a:cs typeface="Times New Roman" panose="02020603050405020304" pitchFamily="18" charset="0"/>
              </a:rPr>
              <a:t> 2: Hai </a:t>
            </a:r>
            <a:r>
              <a:rPr lang="en-US" sz="3600" b="1" dirty="0" err="1">
                <a:solidFill>
                  <a:srgbClr val="0000CC"/>
                </a:solidFill>
                <a:latin typeface="Times New Roman" panose="02020603050405020304" pitchFamily="18" charset="0"/>
                <a:cs typeface="Times New Roman" panose="02020603050405020304" pitchFamily="18" charset="0"/>
              </a:rPr>
              <a:t>vợ</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chồng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bắt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được</a:t>
            </a:r>
            <a:r>
              <a:rPr lang="en-US" sz="3600" b="1" dirty="0">
                <a:solidFill>
                  <a:srgbClr val="0000CC"/>
                </a:solidFill>
                <a:latin typeface="Times New Roman" panose="02020603050405020304" pitchFamily="18" charset="0"/>
                <a:cs typeface="Times New Roman" panose="02020603050405020304" pitchFamily="18" charset="0"/>
              </a:rPr>
              <a:t> con </a:t>
            </a:r>
            <a:r>
              <a:rPr lang="en-US" sz="3600" b="1" dirty="0" err="1">
                <a:solidFill>
                  <a:srgbClr val="0000CC"/>
                </a:solidFill>
                <a:latin typeface="Times New Roman" panose="02020603050405020304" pitchFamily="18" charset="0"/>
                <a:cs typeface="Times New Roman" panose="02020603050405020304" pitchFamily="18" charset="0"/>
              </a:rPr>
              <a:t>gì</a:t>
            </a:r>
            <a:r>
              <a:rPr lang="en-US" sz="3600" b="1" dirty="0">
                <a:solidFill>
                  <a:srgbClr val="0000CC"/>
                </a:solidFill>
                <a:latin typeface="Times New Roman" panose="02020603050405020304" pitchFamily="18" charset="0"/>
                <a:cs typeface="Times New Roman" panose="02020603050405020304" pitchFamily="18" charset="0"/>
              </a:rPr>
              <a:t>?</a:t>
            </a:r>
            <a:endParaRPr lang="vi-VN" sz="3600" b="1" dirty="0">
              <a:solidFill>
                <a:srgbClr val="0000CC"/>
              </a:solidFill>
              <a:latin typeface="Times New Roman" panose="02020603050405020304" pitchFamily="18" charset="0"/>
              <a:cs typeface="Times New Roman" panose="02020603050405020304" pitchFamily="18" charset="0"/>
            </a:endParaRPr>
          </a:p>
        </p:txBody>
      </p:sp>
      <p:pic>
        <p:nvPicPr>
          <p:cNvPr id="11" name="Picture 10" descr="ga cau hoi 1.png"/>
          <p:cNvPicPr>
            <a:picLocks noChangeAspect="1"/>
          </p:cNvPicPr>
          <p:nvPr/>
        </p:nvPicPr>
        <p:blipFill>
          <a:blip r:embed="rId3">
            <a:clrChange>
              <a:clrFrom>
                <a:srgbClr val="FFFFFF"/>
              </a:clrFrom>
              <a:clrTo>
                <a:srgbClr val="FFFFFF">
                  <a:alpha val="0"/>
                </a:srgbClr>
              </a:clrTo>
            </a:clrChange>
          </a:blip>
          <a:stretch>
            <a:fillRect/>
          </a:stretch>
        </p:blipFill>
        <p:spPr>
          <a:xfrm>
            <a:off x="6881819" y="1643051"/>
            <a:ext cx="3176889" cy="2680949"/>
          </a:xfrm>
          <a:prstGeom prst="rect">
            <a:avLst/>
          </a:prstGeom>
        </p:spPr>
      </p:pic>
      <p:sp>
        <p:nvSpPr>
          <p:cNvPr id="13" name="Hexagon 12"/>
          <p:cNvSpPr/>
          <p:nvPr/>
        </p:nvSpPr>
        <p:spPr>
          <a:xfrm>
            <a:off x="2553334" y="4412868"/>
            <a:ext cx="3929090" cy="571504"/>
          </a:xfrm>
          <a:prstGeom prst="hexagon">
            <a:avLst/>
          </a:prstGeom>
          <a:solidFill>
            <a:srgbClr val="FFC000"/>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2800" dirty="0">
                <a:solidFill>
                  <a:prstClr val="white"/>
                </a:solidFill>
                <a:latin typeface="Times New Roman" panose="02020603050405020304" pitchFamily="18" charset="0"/>
                <a:cs typeface="Times New Roman" panose="02020603050405020304" pitchFamily="18" charset="0"/>
              </a:rPr>
              <a:t>B</a:t>
            </a:r>
            <a:r>
              <a:rPr lang="en-US" sz="2800" b="1" dirty="0">
                <a:solidFill>
                  <a:prstClr val="white"/>
                </a:solidFill>
                <a:latin typeface="Times New Roman" panose="02020603050405020304" pitchFamily="18" charset="0"/>
                <a:cs typeface="Times New Roman" panose="02020603050405020304" pitchFamily="18" charset="0"/>
              </a:rPr>
              <a:t>: Con </a:t>
            </a:r>
            <a:r>
              <a:rPr lang="en-US" sz="2800" b="1" dirty="0" err="1">
                <a:solidFill>
                  <a:prstClr val="white"/>
                </a:solidFill>
                <a:latin typeface="Times New Roman" panose="02020603050405020304" pitchFamily="18" charset="0"/>
                <a:cs typeface="Times New Roman" panose="02020603050405020304" pitchFamily="18" charset="0"/>
              </a:rPr>
              <a:t>dúi</a:t>
            </a:r>
            <a:endParaRPr lang="vi-VN" sz="2800" b="1" dirty="0">
              <a:solidFill>
                <a:prstClr val="white"/>
              </a:solidFill>
              <a:latin typeface="Times New Roman" panose="02020603050405020304" pitchFamily="18" charset="0"/>
              <a:cs typeface="Times New Roman" panose="02020603050405020304" pitchFamily="18" charset="0"/>
            </a:endParaRPr>
          </a:p>
        </p:txBody>
      </p:sp>
      <p:pic>
        <p:nvPicPr>
          <p:cNvPr id="14" name="Picture 13" descr="ga cau hoi.png"/>
          <p:cNvPicPr>
            <a:picLocks noChangeAspect="1"/>
          </p:cNvPicPr>
          <p:nvPr/>
        </p:nvPicPr>
        <p:blipFill>
          <a:blip r:embed="rId4">
            <a:clrChange>
              <a:clrFrom>
                <a:srgbClr val="FFFFFF"/>
              </a:clrFrom>
              <a:clrTo>
                <a:srgbClr val="FFFFFF">
                  <a:alpha val="0"/>
                </a:srgbClr>
              </a:clrTo>
            </a:clrChange>
          </a:blip>
          <a:stretch>
            <a:fillRect/>
          </a:stretch>
        </p:blipFill>
        <p:spPr>
          <a:xfrm>
            <a:off x="1637610" y="3286124"/>
            <a:ext cx="962774" cy="928694"/>
          </a:xfrm>
          <a:prstGeom prst="rect">
            <a:avLst/>
          </a:prstGeom>
        </p:spPr>
      </p:pic>
      <p:sp>
        <p:nvSpPr>
          <p:cNvPr id="15" name="Hexagon 14"/>
          <p:cNvSpPr/>
          <p:nvPr/>
        </p:nvSpPr>
        <p:spPr>
          <a:xfrm>
            <a:off x="2505352" y="3500438"/>
            <a:ext cx="3929090" cy="571504"/>
          </a:xfrm>
          <a:prstGeom prst="hexagon">
            <a:avLst/>
          </a:prstGeom>
          <a:solidFill>
            <a:srgbClr val="FFC000"/>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2800" b="1" dirty="0">
                <a:solidFill>
                  <a:prstClr val="white"/>
                </a:solidFill>
                <a:latin typeface="Times New Roman" panose="02020603050405020304" pitchFamily="18" charset="0"/>
                <a:cs typeface="Times New Roman" panose="02020603050405020304" pitchFamily="18" charset="0"/>
              </a:rPr>
              <a:t>A: Con </a:t>
            </a:r>
            <a:r>
              <a:rPr lang="en-US" sz="2800" b="1" dirty="0" err="1">
                <a:solidFill>
                  <a:prstClr val="white"/>
                </a:solidFill>
                <a:latin typeface="Times New Roman" panose="02020603050405020304" pitchFamily="18" charset="0"/>
                <a:cs typeface="Times New Roman" panose="02020603050405020304" pitchFamily="18" charset="0"/>
              </a:rPr>
              <a:t>chuột</a:t>
            </a:r>
            <a:endParaRPr lang="vi-VN" sz="2800" b="1" dirty="0">
              <a:solidFill>
                <a:prstClr val="white"/>
              </a:solidFill>
              <a:latin typeface="Times New Roman" panose="02020603050405020304" pitchFamily="18" charset="0"/>
              <a:cs typeface="Times New Roman" panose="02020603050405020304" pitchFamily="18" charset="0"/>
            </a:endParaRPr>
          </a:p>
        </p:txBody>
      </p:sp>
      <p:pic>
        <p:nvPicPr>
          <p:cNvPr id="16" name="Picture 15" descr="ga cau hoi.png"/>
          <p:cNvPicPr>
            <a:picLocks noChangeAspect="1"/>
          </p:cNvPicPr>
          <p:nvPr/>
        </p:nvPicPr>
        <p:blipFill>
          <a:blip r:embed="rId4">
            <a:clrChange>
              <a:clrFrom>
                <a:srgbClr val="FFFFFF"/>
              </a:clrFrom>
              <a:clrTo>
                <a:srgbClr val="FFFFFF">
                  <a:alpha val="0"/>
                </a:srgbClr>
              </a:clrTo>
            </a:clrChange>
          </a:blip>
          <a:stretch>
            <a:fillRect/>
          </a:stretch>
        </p:blipFill>
        <p:spPr>
          <a:xfrm>
            <a:off x="1691370" y="5096000"/>
            <a:ext cx="962774" cy="928694"/>
          </a:xfrm>
          <a:prstGeom prst="rect">
            <a:avLst/>
          </a:prstGeom>
        </p:spPr>
      </p:pic>
      <p:sp>
        <p:nvSpPr>
          <p:cNvPr id="17" name="Hexagon 16"/>
          <p:cNvSpPr/>
          <p:nvPr/>
        </p:nvSpPr>
        <p:spPr>
          <a:xfrm>
            <a:off x="2559112" y="5310314"/>
            <a:ext cx="3929090" cy="571504"/>
          </a:xfrm>
          <a:prstGeom prst="hexagon">
            <a:avLst/>
          </a:prstGeom>
          <a:solidFill>
            <a:srgbClr val="FFC000"/>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2800" b="1" dirty="0">
                <a:solidFill>
                  <a:prstClr val="white"/>
                </a:solidFill>
                <a:latin typeface="Times New Roman" panose="02020603050405020304" pitchFamily="18" charset="0"/>
                <a:cs typeface="Times New Roman" panose="02020603050405020304" pitchFamily="18" charset="0"/>
              </a:rPr>
              <a:t>C: con </a:t>
            </a:r>
            <a:r>
              <a:rPr lang="en-US" sz="2800" b="1" dirty="0" err="1">
                <a:solidFill>
                  <a:prstClr val="white"/>
                </a:solidFill>
                <a:latin typeface="Times New Roman" panose="02020603050405020304" pitchFamily="18" charset="0"/>
                <a:cs typeface="Times New Roman" panose="02020603050405020304" pitchFamily="18" charset="0"/>
              </a:rPr>
              <a:t>gà</a:t>
            </a:r>
            <a:endParaRPr lang="vi-VN" sz="2800" b="1" dirty="0">
              <a:solidFill>
                <a:prstClr val="white"/>
              </a:solidFill>
              <a:latin typeface="Times New Roman" panose="02020603050405020304" pitchFamily="18" charset="0"/>
              <a:cs typeface="Times New Roman" panose="02020603050405020304" pitchFamily="18" charset="0"/>
            </a:endParaRPr>
          </a:p>
        </p:txBody>
      </p:sp>
      <p:pic>
        <p:nvPicPr>
          <p:cNvPr id="18" name="Picture 17" descr="ga cau hoi.png"/>
          <p:cNvPicPr>
            <a:picLocks noChangeAspect="1"/>
          </p:cNvPicPr>
          <p:nvPr/>
        </p:nvPicPr>
        <p:blipFill>
          <a:blip r:embed="rId4">
            <a:clrChange>
              <a:clrFrom>
                <a:srgbClr val="FFFFFF"/>
              </a:clrFrom>
              <a:clrTo>
                <a:srgbClr val="FFFFFF">
                  <a:alpha val="0"/>
                </a:srgbClr>
              </a:clrTo>
            </a:clrChange>
          </a:blip>
          <a:stretch>
            <a:fillRect/>
          </a:stretch>
        </p:blipFill>
        <p:spPr>
          <a:xfrm>
            <a:off x="1658554" y="5985578"/>
            <a:ext cx="962774" cy="928694"/>
          </a:xfrm>
          <a:prstGeom prst="rect">
            <a:avLst/>
          </a:prstGeom>
        </p:spPr>
      </p:pic>
      <p:sp>
        <p:nvSpPr>
          <p:cNvPr id="19" name="Hexagon 18"/>
          <p:cNvSpPr/>
          <p:nvPr/>
        </p:nvSpPr>
        <p:spPr>
          <a:xfrm>
            <a:off x="2526296" y="6199892"/>
            <a:ext cx="3929090" cy="571504"/>
          </a:xfrm>
          <a:prstGeom prst="hexagon">
            <a:avLst/>
          </a:prstGeom>
          <a:solidFill>
            <a:srgbClr val="FFC000"/>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2800" b="1" dirty="0">
                <a:solidFill>
                  <a:prstClr val="white"/>
                </a:solidFill>
                <a:latin typeface="Times New Roman" panose="02020603050405020304" pitchFamily="18" charset="0"/>
                <a:cs typeface="Times New Roman" panose="02020603050405020304" pitchFamily="18" charset="0"/>
              </a:rPr>
              <a:t>D: con </a:t>
            </a:r>
            <a:r>
              <a:rPr lang="en-US" sz="2800" b="1" dirty="0" err="1">
                <a:solidFill>
                  <a:prstClr val="white"/>
                </a:solidFill>
                <a:latin typeface="Times New Roman" panose="02020603050405020304" pitchFamily="18" charset="0"/>
                <a:cs typeface="Times New Roman" panose="02020603050405020304" pitchFamily="18" charset="0"/>
              </a:rPr>
              <a:t>sóc</a:t>
            </a:r>
            <a:endParaRPr lang="vi-VN" sz="2800" b="1" dirty="0">
              <a:solidFill>
                <a:prstClr val="white"/>
              </a:solidFill>
              <a:latin typeface="Times New Roman" panose="02020603050405020304" pitchFamily="18" charset="0"/>
              <a:cs typeface="Times New Roman" panose="02020603050405020304" pitchFamily="18" charset="0"/>
            </a:endParaRPr>
          </a:p>
        </p:txBody>
      </p:sp>
      <p:sp>
        <p:nvSpPr>
          <p:cNvPr id="32" name="TextBox 31"/>
          <p:cNvSpPr txBox="1"/>
          <p:nvPr/>
        </p:nvSpPr>
        <p:spPr>
          <a:xfrm rot="19938490">
            <a:off x="3169761" y="2246163"/>
            <a:ext cx="1959639" cy="707886"/>
          </a:xfrm>
          <a:prstGeom prst="rect">
            <a:avLst/>
          </a:prstGeom>
          <a:noFill/>
        </p:spPr>
        <p:txBody>
          <a:bodyPr wrap="none" rtlCol="0">
            <a:spAutoFit/>
          </a:bodyPr>
          <a:lstStyle/>
          <a:p>
            <a:r>
              <a:rPr lang="en-US" sz="2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Yeah, </a:t>
            </a:r>
            <a:r>
              <a:rPr lang="en-US" sz="20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Đúng</a:t>
            </a:r>
            <a:r>
              <a:rPr lang="en-US" sz="2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rồi</a:t>
            </a:r>
            <a:r>
              <a:rPr lang="en-US" sz="2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a:p>
            <a:pPr algn="ctr"/>
            <a:r>
              <a:rPr lang="en-US" sz="20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bạn</a:t>
            </a:r>
            <a:r>
              <a:rPr lang="en-US" sz="2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giỏi</a:t>
            </a:r>
            <a:r>
              <a:rPr lang="en-US" sz="2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quá</a:t>
            </a:r>
            <a:r>
              <a:rPr lang="en-US" sz="2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lang="vi-VN" sz="2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25" name="Picture 24" descr="ga cau hoi.png"/>
          <p:cNvPicPr>
            <a:picLocks noChangeAspect="1"/>
          </p:cNvPicPr>
          <p:nvPr/>
        </p:nvPicPr>
        <p:blipFill>
          <a:blip r:embed="rId4">
            <a:clrChange>
              <a:clrFrom>
                <a:srgbClr val="FFFFFF"/>
              </a:clrFrom>
              <a:clrTo>
                <a:srgbClr val="FFFFFF">
                  <a:alpha val="0"/>
                </a:srgbClr>
              </a:clrTo>
            </a:clrChange>
          </a:blip>
          <a:stretch>
            <a:fillRect/>
          </a:stretch>
        </p:blipFill>
        <p:spPr>
          <a:xfrm>
            <a:off x="1667942" y="4214612"/>
            <a:ext cx="962774" cy="928694"/>
          </a:xfrm>
          <a:prstGeom prst="rect">
            <a:avLst/>
          </a:prstGeom>
        </p:spPr>
      </p:pic>
      <p:sp>
        <p:nvSpPr>
          <p:cNvPr id="22" name="TextBox 21"/>
          <p:cNvSpPr txBox="1"/>
          <p:nvPr/>
        </p:nvSpPr>
        <p:spPr>
          <a:xfrm>
            <a:off x="7453322" y="4857760"/>
            <a:ext cx="2714644" cy="707886"/>
          </a:xfrm>
          <a:prstGeom prst="rect">
            <a:avLst/>
          </a:prstGeom>
          <a:noFill/>
        </p:spPr>
        <p:txBody>
          <a:bodyPr wrap="square" rtlCol="0">
            <a:spAutoFit/>
          </a:bodyPr>
          <a:lstStyle/>
          <a:p>
            <a:pPr algn="ctr"/>
            <a:r>
              <a:rPr lang="en-US" sz="2000" b="1" dirty="0">
                <a:solidFill>
                  <a:srgbClr val="C00000"/>
                </a:solidFill>
                <a:latin typeface="Times New Roman" panose="02020603050405020304" pitchFamily="18" charset="0"/>
                <a:cs typeface="Times New Roman" panose="02020603050405020304" pitchFamily="18" charset="0"/>
              </a:rPr>
              <a:t>Ồ, </a:t>
            </a:r>
            <a:r>
              <a:rPr lang="en-US" sz="2000" b="1" dirty="0" err="1">
                <a:solidFill>
                  <a:srgbClr val="C00000"/>
                </a:solidFill>
                <a:latin typeface="Times New Roman" panose="02020603050405020304" pitchFamily="18" charset="0"/>
                <a:cs typeface="Times New Roman" panose="02020603050405020304" pitchFamily="18" charset="0"/>
              </a:rPr>
              <a:t>tiếc</a:t>
            </a:r>
            <a:r>
              <a:rPr lang="en-US" sz="2000" b="1" dirty="0">
                <a:solidFill>
                  <a:srgbClr val="C00000"/>
                </a:solidFill>
                <a:latin typeface="Times New Roman" panose="02020603050405020304" pitchFamily="18" charset="0"/>
                <a:cs typeface="Times New Roman" panose="02020603050405020304" pitchFamily="18" charset="0"/>
              </a:rPr>
              <a:t> </a:t>
            </a:r>
            <a:r>
              <a:rPr lang="en-US" sz="2000" b="1" dirty="0" err="1">
                <a:solidFill>
                  <a:srgbClr val="C00000"/>
                </a:solidFill>
                <a:latin typeface="Times New Roman" panose="02020603050405020304" pitchFamily="18" charset="0"/>
                <a:cs typeface="Times New Roman" panose="02020603050405020304" pitchFamily="18" charset="0"/>
              </a:rPr>
              <a:t>quá</a:t>
            </a:r>
            <a:r>
              <a:rPr lang="en-US" sz="2000" b="1" dirty="0">
                <a:solidFill>
                  <a:srgbClr val="C00000"/>
                </a:solidFill>
                <a:latin typeface="Times New Roman" panose="02020603050405020304" pitchFamily="18" charset="0"/>
                <a:cs typeface="Times New Roman" panose="02020603050405020304" pitchFamily="18" charset="0"/>
              </a:rPr>
              <a:t>, </a:t>
            </a:r>
            <a:r>
              <a:rPr lang="en-US" sz="2000" b="1" dirty="0" err="1">
                <a:solidFill>
                  <a:srgbClr val="C00000"/>
                </a:solidFill>
                <a:latin typeface="Times New Roman" panose="02020603050405020304" pitchFamily="18" charset="0"/>
                <a:cs typeface="Times New Roman" panose="02020603050405020304" pitchFamily="18" charset="0"/>
              </a:rPr>
              <a:t>sai</a:t>
            </a:r>
            <a:r>
              <a:rPr lang="en-US" sz="2000" b="1" dirty="0">
                <a:solidFill>
                  <a:srgbClr val="C00000"/>
                </a:solidFill>
                <a:latin typeface="Times New Roman" panose="02020603050405020304" pitchFamily="18" charset="0"/>
                <a:cs typeface="Times New Roman" panose="02020603050405020304" pitchFamily="18" charset="0"/>
              </a:rPr>
              <a:t> </a:t>
            </a:r>
            <a:r>
              <a:rPr lang="en-US" sz="2000" b="1" dirty="0" err="1">
                <a:solidFill>
                  <a:srgbClr val="C00000"/>
                </a:solidFill>
                <a:latin typeface="Times New Roman" panose="02020603050405020304" pitchFamily="18" charset="0"/>
                <a:cs typeface="Times New Roman" panose="02020603050405020304" pitchFamily="18" charset="0"/>
              </a:rPr>
              <a:t>mất</a:t>
            </a:r>
            <a:r>
              <a:rPr lang="en-US" sz="2000" b="1" dirty="0">
                <a:solidFill>
                  <a:srgbClr val="C00000"/>
                </a:solidFill>
                <a:latin typeface="Times New Roman" panose="02020603050405020304" pitchFamily="18" charset="0"/>
                <a:cs typeface="Times New Roman" panose="02020603050405020304" pitchFamily="18" charset="0"/>
              </a:rPr>
              <a:t> </a:t>
            </a:r>
            <a:r>
              <a:rPr lang="en-US" sz="2000" b="1" dirty="0" err="1">
                <a:solidFill>
                  <a:srgbClr val="C00000"/>
                </a:solidFill>
                <a:latin typeface="Times New Roman" panose="02020603050405020304" pitchFamily="18" charset="0"/>
                <a:cs typeface="Times New Roman" panose="02020603050405020304" pitchFamily="18" charset="0"/>
              </a:rPr>
              <a:t>rồi</a:t>
            </a:r>
            <a:r>
              <a:rPr lang="en-US" sz="2000" b="1" dirty="0">
                <a:solidFill>
                  <a:srgbClr val="C00000"/>
                </a:solidFill>
                <a:latin typeface="Times New Roman" panose="02020603050405020304" pitchFamily="18" charset="0"/>
                <a:cs typeface="Times New Roman" panose="02020603050405020304" pitchFamily="18" charset="0"/>
              </a:rPr>
              <a:t>!</a:t>
            </a:r>
            <a:endParaRPr lang="vi-VN" sz="2000" b="1" dirty="0">
              <a:solidFill>
                <a:srgbClr val="C00000"/>
              </a:solidFill>
              <a:latin typeface="Times New Roman" panose="02020603050405020304" pitchFamily="18" charset="0"/>
              <a:cs typeface="Times New Roman" panose="02020603050405020304" pitchFamily="18" charset="0"/>
            </a:endParaRPr>
          </a:p>
        </p:txBody>
      </p:sp>
      <p:pic>
        <p:nvPicPr>
          <p:cNvPr id="33" name="Picture 32" descr="egg-2151891_960_720.png"/>
          <p:cNvPicPr>
            <a:picLocks noChangeAspect="1"/>
          </p:cNvPicPr>
          <p:nvPr/>
        </p:nvPicPr>
        <p:blipFill>
          <a:blip r:embed="rId5" cstate="print"/>
          <a:stretch>
            <a:fillRect/>
          </a:stretch>
        </p:blipFill>
        <p:spPr>
          <a:xfrm>
            <a:off x="4310050" y="2857496"/>
            <a:ext cx="666000" cy="666000"/>
          </a:xfrm>
          <a:prstGeom prst="rect">
            <a:avLst/>
          </a:prstGeom>
        </p:spPr>
      </p:pic>
      <p:pic>
        <p:nvPicPr>
          <p:cNvPr id="34" name="Picture 33" descr="egg-2151896__340.png"/>
          <p:cNvPicPr>
            <a:picLocks noChangeAspect="1"/>
          </p:cNvPicPr>
          <p:nvPr/>
        </p:nvPicPr>
        <p:blipFill>
          <a:blip r:embed="rId6" cstate="print">
            <a:clrChange>
              <a:clrFrom>
                <a:srgbClr val="000000">
                  <a:alpha val="0"/>
                </a:srgbClr>
              </a:clrFrom>
              <a:clrTo>
                <a:srgbClr val="000000">
                  <a:alpha val="0"/>
                </a:srgbClr>
              </a:clrTo>
            </a:clrChange>
          </a:blip>
          <a:stretch>
            <a:fillRect/>
          </a:stretch>
        </p:blipFill>
        <p:spPr>
          <a:xfrm>
            <a:off x="6810380" y="4572008"/>
            <a:ext cx="666732" cy="666732"/>
          </a:xfrm>
          <a:prstGeom prst="rect">
            <a:avLst/>
          </a:prstGeom>
        </p:spPr>
      </p:pic>
      <p:pic>
        <p:nvPicPr>
          <p:cNvPr id="20" name="Picture 19" descr="ee376867b6edb2b7f8a1c93f2ceb4b12.png">
            <a:hlinkClick r:id="" action="ppaction://hlinkshowjump?jump=firstslide"/>
          </p:cNvPr>
          <p:cNvPicPr>
            <a:picLocks noChangeAspect="1"/>
          </p:cNvPicPr>
          <p:nvPr/>
        </p:nvPicPr>
        <p:blipFill>
          <a:blip r:embed="rId7" cstate="print">
            <a:clrChange>
              <a:clrFrom>
                <a:srgbClr val="000000">
                  <a:alpha val="0"/>
                </a:srgbClr>
              </a:clrFrom>
              <a:clrTo>
                <a:srgbClr val="000000">
                  <a:alpha val="0"/>
                </a:srgbClr>
              </a:clrTo>
            </a:clrChange>
          </a:blip>
          <a:stretch>
            <a:fillRect/>
          </a:stretch>
        </p:blipFill>
        <p:spPr>
          <a:xfrm>
            <a:off x="8134076" y="6215082"/>
            <a:ext cx="756026" cy="756026"/>
          </a:xfrm>
          <a:prstGeom prst="rect">
            <a:avLst/>
          </a:prstGeom>
        </p:spPr>
      </p:pic>
      <p:pic>
        <p:nvPicPr>
          <p:cNvPr id="21" name="Picture 20" descr="images (3).jpg">
            <a:hlinkClick r:id="" action="ppaction://hlinkshowjump?jump=nextslide"/>
          </p:cNvPr>
          <p:cNvPicPr>
            <a:picLocks noChangeAspect="1"/>
          </p:cNvPicPr>
          <p:nvPr/>
        </p:nvPicPr>
        <p:blipFill>
          <a:blip r:embed="rId8">
            <a:clrChange>
              <a:clrFrom>
                <a:srgbClr val="FFFFFF"/>
              </a:clrFrom>
              <a:clrTo>
                <a:srgbClr val="FFFFFF">
                  <a:alpha val="0"/>
                </a:srgbClr>
              </a:clrTo>
            </a:clrChange>
          </a:blip>
          <a:srcRect l="50000" r="-1" b="46667"/>
          <a:stretch>
            <a:fillRect/>
          </a:stretch>
        </p:blipFill>
        <p:spPr>
          <a:xfrm>
            <a:off x="10152349" y="6381126"/>
            <a:ext cx="481967" cy="514098"/>
          </a:xfrm>
          <a:prstGeom prst="rect">
            <a:avLst/>
          </a:prstGeom>
        </p:spPr>
      </p:pic>
      <p:pic>
        <p:nvPicPr>
          <p:cNvPr id="23" name="Picture 22" descr="images (7).jpg"/>
          <p:cNvPicPr>
            <a:picLocks noChangeAspect="1"/>
          </p:cNvPicPr>
          <p:nvPr/>
        </p:nvPicPr>
        <p:blipFill>
          <a:blip r:embed="rId9">
            <a:clrChange>
              <a:clrFrom>
                <a:srgbClr val="FFFFFF"/>
              </a:clrFrom>
              <a:clrTo>
                <a:srgbClr val="FFFFFF">
                  <a:alpha val="0"/>
                </a:srgbClr>
              </a:clrTo>
            </a:clrChange>
          </a:blip>
          <a:stretch>
            <a:fillRect/>
          </a:stretch>
        </p:blipFill>
        <p:spPr>
          <a:xfrm>
            <a:off x="9414555" y="6373921"/>
            <a:ext cx="665303" cy="665303"/>
          </a:xfrm>
          <a:prstGeom prst="rect">
            <a:avLst/>
          </a:prstGeom>
        </p:spPr>
      </p:pic>
      <p:pic>
        <p:nvPicPr>
          <p:cNvPr id="28" name="Picture 27" descr="images (3).jpg">
            <a:hlinkClick r:id="" action="ppaction://hlinkshowjump?jump=previousslide"/>
          </p:cNvPr>
          <p:cNvPicPr>
            <a:picLocks noChangeAspect="1"/>
          </p:cNvPicPr>
          <p:nvPr/>
        </p:nvPicPr>
        <p:blipFill>
          <a:blip r:embed="rId8">
            <a:clrChange>
              <a:clrFrom>
                <a:srgbClr val="FFFFFF"/>
              </a:clrFrom>
              <a:clrTo>
                <a:srgbClr val="FFFFFF">
                  <a:alpha val="0"/>
                </a:srgbClr>
              </a:clrTo>
            </a:clrChange>
          </a:blip>
          <a:srcRect r="49999" b="50000"/>
          <a:stretch>
            <a:fillRect/>
          </a:stretch>
        </p:blipFill>
        <p:spPr>
          <a:xfrm>
            <a:off x="8847882" y="6357970"/>
            <a:ext cx="514098" cy="514098"/>
          </a:xfrm>
          <a:prstGeom prst="rect">
            <a:avLst/>
          </a:prstGeom>
        </p:spPr>
      </p:pic>
    </p:spTree>
    <p:extLst>
      <p:ext uri="{BB962C8B-B14F-4D97-AF65-F5344CB8AC3E}">
        <p14:creationId xmlns:p14="http://schemas.microsoft.com/office/powerpoint/2010/main" val="4007153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2000"/>
                                        <p:tgtEl>
                                          <p:spTgt spid="10">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750"/>
                                        <p:tgtEl>
                                          <p:spTgt spid="14"/>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750"/>
                                        <p:tgtEl>
                                          <p:spTgt spid="15"/>
                                        </p:tgtEl>
                                      </p:cBhvr>
                                    </p:animEffect>
                                  </p:childTnLst>
                                </p:cTn>
                              </p:par>
                            </p:childTnLst>
                          </p:cTn>
                        </p:par>
                        <p:par>
                          <p:cTn id="15" fill="hold">
                            <p:stCondLst>
                              <p:cond delay="2750"/>
                            </p:stCondLst>
                            <p:childTnLst>
                              <p:par>
                                <p:cTn id="16" presetID="10" presetClass="entr" presetSubtype="0" fill="hold" nodeType="after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fade">
                                      <p:cBhvr>
                                        <p:cTn id="18" dur="750"/>
                                        <p:tgtEl>
                                          <p:spTgt spid="2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750"/>
                                        <p:tgtEl>
                                          <p:spTgt spid="13"/>
                                        </p:tgtEl>
                                      </p:cBhvr>
                                    </p:animEffect>
                                  </p:childTnLst>
                                </p:cTn>
                              </p:par>
                            </p:childTnLst>
                          </p:cTn>
                        </p:par>
                        <p:par>
                          <p:cTn id="22" fill="hold">
                            <p:stCondLst>
                              <p:cond delay="3500"/>
                            </p:stCondLst>
                            <p:childTnLst>
                              <p:par>
                                <p:cTn id="23" presetID="10" presetClass="entr" presetSubtype="0"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750"/>
                                        <p:tgtEl>
                                          <p:spTgt spid="1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750"/>
                                        <p:tgtEl>
                                          <p:spTgt spid="17"/>
                                        </p:tgtEl>
                                      </p:cBhvr>
                                    </p:animEffect>
                                  </p:childTnLst>
                                </p:cTn>
                              </p:par>
                            </p:childTnLst>
                          </p:cTn>
                        </p:par>
                        <p:par>
                          <p:cTn id="29" fill="hold">
                            <p:stCondLst>
                              <p:cond delay="4250"/>
                            </p:stCondLst>
                            <p:childTnLst>
                              <p:par>
                                <p:cTn id="30" presetID="10"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750"/>
                                        <p:tgtEl>
                                          <p:spTgt spid="18"/>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6" restart="whenNotActive" fill="hold" evtFilter="cancelBubble" nodeType="interactiveSeq">
                <p:stCondLst>
                  <p:cond evt="onClick" delay="0">
                    <p:tgtEl>
                      <p:spTgt spid="13"/>
                    </p:tgtEl>
                  </p:cond>
                </p:stCondLst>
                <p:endSync evt="end" delay="0">
                  <p:rtn val="all"/>
                </p:endSync>
                <p:childTnLst>
                  <p:par>
                    <p:cTn id="37" fill="hold">
                      <p:stCondLst>
                        <p:cond delay="0"/>
                      </p:stCondLst>
                      <p:childTnLst>
                        <p:par>
                          <p:cTn id="38" fill="hold">
                            <p:stCondLst>
                              <p:cond delay="0"/>
                            </p:stCondLst>
                            <p:childTnLst>
                              <p:par>
                                <p:cTn id="39" presetID="10" presetClass="entr" presetSubtype="0" fill="hold" nodeType="with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fade">
                                      <p:cBhvr>
                                        <p:cTn id="41" dur="1000"/>
                                        <p:tgtEl>
                                          <p:spTgt spid="33"/>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fade">
                                      <p:cBhvr>
                                        <p:cTn id="44" dur="1000"/>
                                        <p:tgtEl>
                                          <p:spTgt spid="32"/>
                                        </p:tgtEl>
                                      </p:cBhvr>
                                    </p:animEffect>
                                  </p:childTnLst>
                                </p:cTn>
                              </p:par>
                              <p:par>
                                <p:cTn id="45" presetID="1" presetClass="emph" presetSubtype="2" fill="hold" nodeType="withEffect">
                                  <p:stCondLst>
                                    <p:cond delay="0"/>
                                  </p:stCondLst>
                                  <p:childTnLst>
                                    <p:animClr clrSpc="rgb" dir="cw">
                                      <p:cBhvr>
                                        <p:cTn id="46" dur="2000" fill="hold"/>
                                        <p:tgtEl>
                                          <p:spTgt spid="15"/>
                                        </p:tgtEl>
                                        <p:attrNameLst>
                                          <p:attrName>fillcolor</p:attrName>
                                        </p:attrNameLst>
                                      </p:cBhvr>
                                      <p:to>
                                        <a:srgbClr val="969696"/>
                                      </p:to>
                                    </p:animClr>
                                    <p:set>
                                      <p:cBhvr>
                                        <p:cTn id="47" dur="2000" fill="hold"/>
                                        <p:tgtEl>
                                          <p:spTgt spid="15"/>
                                        </p:tgtEl>
                                        <p:attrNameLst>
                                          <p:attrName>fill.type</p:attrName>
                                        </p:attrNameLst>
                                      </p:cBhvr>
                                      <p:to>
                                        <p:strVal val="solid"/>
                                      </p:to>
                                    </p:set>
                                    <p:set>
                                      <p:cBhvr>
                                        <p:cTn id="48" dur="2000" fill="hold"/>
                                        <p:tgtEl>
                                          <p:spTgt spid="15"/>
                                        </p:tgtEl>
                                        <p:attrNameLst>
                                          <p:attrName>fill.on</p:attrName>
                                        </p:attrNameLst>
                                      </p:cBhvr>
                                      <p:to>
                                        <p:strVal val="true"/>
                                      </p:to>
                                    </p:set>
                                  </p:childTnLst>
                                </p:cTn>
                              </p:par>
                              <p:par>
                                <p:cTn id="49" presetID="1" presetClass="emph" presetSubtype="2" fill="hold" nodeType="withEffect">
                                  <p:stCondLst>
                                    <p:cond delay="0"/>
                                  </p:stCondLst>
                                  <p:childTnLst>
                                    <p:animClr clrSpc="rgb" dir="cw">
                                      <p:cBhvr>
                                        <p:cTn id="50" dur="2000" fill="hold"/>
                                        <p:tgtEl>
                                          <p:spTgt spid="17"/>
                                        </p:tgtEl>
                                        <p:attrNameLst>
                                          <p:attrName>fillcolor</p:attrName>
                                        </p:attrNameLst>
                                      </p:cBhvr>
                                      <p:to>
                                        <a:srgbClr val="969696"/>
                                      </p:to>
                                    </p:animClr>
                                    <p:set>
                                      <p:cBhvr>
                                        <p:cTn id="51" dur="2000" fill="hold"/>
                                        <p:tgtEl>
                                          <p:spTgt spid="17"/>
                                        </p:tgtEl>
                                        <p:attrNameLst>
                                          <p:attrName>fill.type</p:attrName>
                                        </p:attrNameLst>
                                      </p:cBhvr>
                                      <p:to>
                                        <p:strVal val="solid"/>
                                      </p:to>
                                    </p:set>
                                    <p:set>
                                      <p:cBhvr>
                                        <p:cTn id="52" dur="2000" fill="hold"/>
                                        <p:tgtEl>
                                          <p:spTgt spid="17"/>
                                        </p:tgtEl>
                                        <p:attrNameLst>
                                          <p:attrName>fill.on</p:attrName>
                                        </p:attrNameLst>
                                      </p:cBhvr>
                                      <p:to>
                                        <p:strVal val="true"/>
                                      </p:to>
                                    </p:set>
                                  </p:childTnLst>
                                </p:cTn>
                              </p:par>
                              <p:par>
                                <p:cTn id="53" presetID="1" presetClass="emph" presetSubtype="2" fill="hold" nodeType="withEffect">
                                  <p:stCondLst>
                                    <p:cond delay="0"/>
                                  </p:stCondLst>
                                  <p:childTnLst>
                                    <p:animClr clrSpc="rgb" dir="cw">
                                      <p:cBhvr>
                                        <p:cTn id="54" dur="2000" fill="hold"/>
                                        <p:tgtEl>
                                          <p:spTgt spid="19"/>
                                        </p:tgtEl>
                                        <p:attrNameLst>
                                          <p:attrName>fillcolor</p:attrName>
                                        </p:attrNameLst>
                                      </p:cBhvr>
                                      <p:to>
                                        <a:srgbClr val="969696"/>
                                      </p:to>
                                    </p:animClr>
                                    <p:set>
                                      <p:cBhvr>
                                        <p:cTn id="55" dur="2000" fill="hold"/>
                                        <p:tgtEl>
                                          <p:spTgt spid="19"/>
                                        </p:tgtEl>
                                        <p:attrNameLst>
                                          <p:attrName>fill.type</p:attrName>
                                        </p:attrNameLst>
                                      </p:cBhvr>
                                      <p:to>
                                        <p:strVal val="solid"/>
                                      </p:to>
                                    </p:set>
                                    <p:set>
                                      <p:cBhvr>
                                        <p:cTn id="56" dur="2000" fill="hold"/>
                                        <p:tgtEl>
                                          <p:spTgt spid="19"/>
                                        </p:tgtEl>
                                        <p:attrNameLst>
                                          <p:attrName>fill.on</p:attrName>
                                        </p:attrNameLst>
                                      </p:cBhvr>
                                      <p:to>
                                        <p:strVal val="true"/>
                                      </p:to>
                                    </p:set>
                                  </p:childTnLst>
                                </p:cTn>
                              </p:par>
                            </p:childTnLst>
                          </p:cTn>
                        </p:par>
                      </p:childTnLst>
                    </p:cTn>
                  </p:par>
                </p:childTnLst>
              </p:cTn>
              <p:nextCondLst>
                <p:cond evt="onClick" delay="0">
                  <p:tgtEl>
                    <p:spTgt spid="13"/>
                  </p:tgtEl>
                </p:cond>
              </p:nextCondLst>
            </p:seq>
            <p:seq concurrent="1" nextAc="seek">
              <p:cTn id="57" restart="whenNotActive" fill="hold" evtFilter="cancelBubble" nodeType="interactiveSeq">
                <p:stCondLst>
                  <p:cond evt="onClick" delay="0">
                    <p:tgtEl>
                      <p:spTgt spid="15"/>
                    </p:tgtEl>
                  </p:cond>
                </p:stCondLst>
                <p:endSync evt="end" delay="0">
                  <p:rtn val="all"/>
                </p:endSync>
                <p:childTnLst>
                  <p:par>
                    <p:cTn id="58" fill="hold">
                      <p:stCondLst>
                        <p:cond delay="0"/>
                      </p:stCondLst>
                      <p:childTnLst>
                        <p:par>
                          <p:cTn id="59" fill="hold">
                            <p:stCondLst>
                              <p:cond delay="0"/>
                            </p:stCondLst>
                            <p:childTnLst>
                              <p:par>
                                <p:cTn id="60" presetID="1" presetClass="emph" presetSubtype="2" fill="hold" nodeType="withEffect">
                                  <p:stCondLst>
                                    <p:cond delay="0"/>
                                  </p:stCondLst>
                                  <p:childTnLst>
                                    <p:animClr clrSpc="rgb" dir="cw">
                                      <p:cBhvr>
                                        <p:cTn id="61" dur="2000" fill="hold"/>
                                        <p:tgtEl>
                                          <p:spTgt spid="13"/>
                                        </p:tgtEl>
                                        <p:attrNameLst>
                                          <p:attrName>fillcolor</p:attrName>
                                        </p:attrNameLst>
                                      </p:cBhvr>
                                      <p:to>
                                        <a:srgbClr val="777777"/>
                                      </p:to>
                                    </p:animClr>
                                    <p:set>
                                      <p:cBhvr>
                                        <p:cTn id="62" dur="2000" fill="hold"/>
                                        <p:tgtEl>
                                          <p:spTgt spid="13"/>
                                        </p:tgtEl>
                                        <p:attrNameLst>
                                          <p:attrName>fill.type</p:attrName>
                                        </p:attrNameLst>
                                      </p:cBhvr>
                                      <p:to>
                                        <p:strVal val="solid"/>
                                      </p:to>
                                    </p:set>
                                    <p:set>
                                      <p:cBhvr>
                                        <p:cTn id="63" dur="2000" fill="hold"/>
                                        <p:tgtEl>
                                          <p:spTgt spid="13"/>
                                        </p:tgtEl>
                                        <p:attrNameLst>
                                          <p:attrName>fill.on</p:attrName>
                                        </p:attrNameLst>
                                      </p:cBhvr>
                                      <p:to>
                                        <p:strVal val="true"/>
                                      </p:to>
                                    </p:set>
                                  </p:childTnLst>
                                </p:cTn>
                              </p:par>
                              <p:par>
                                <p:cTn id="64" presetID="1" presetClass="emph" presetSubtype="2" fill="hold" nodeType="withEffect">
                                  <p:stCondLst>
                                    <p:cond delay="0"/>
                                  </p:stCondLst>
                                  <p:childTnLst>
                                    <p:animClr clrSpc="rgb" dir="cw">
                                      <p:cBhvr>
                                        <p:cTn id="65" dur="2000" fill="hold"/>
                                        <p:tgtEl>
                                          <p:spTgt spid="17"/>
                                        </p:tgtEl>
                                        <p:attrNameLst>
                                          <p:attrName>fillcolor</p:attrName>
                                        </p:attrNameLst>
                                      </p:cBhvr>
                                      <p:to>
                                        <a:srgbClr val="777777"/>
                                      </p:to>
                                    </p:animClr>
                                    <p:set>
                                      <p:cBhvr>
                                        <p:cTn id="66" dur="2000" fill="hold"/>
                                        <p:tgtEl>
                                          <p:spTgt spid="17"/>
                                        </p:tgtEl>
                                        <p:attrNameLst>
                                          <p:attrName>fill.type</p:attrName>
                                        </p:attrNameLst>
                                      </p:cBhvr>
                                      <p:to>
                                        <p:strVal val="solid"/>
                                      </p:to>
                                    </p:set>
                                    <p:set>
                                      <p:cBhvr>
                                        <p:cTn id="67" dur="2000" fill="hold"/>
                                        <p:tgtEl>
                                          <p:spTgt spid="17"/>
                                        </p:tgtEl>
                                        <p:attrNameLst>
                                          <p:attrName>fill.on</p:attrName>
                                        </p:attrNameLst>
                                      </p:cBhvr>
                                      <p:to>
                                        <p:strVal val="true"/>
                                      </p:to>
                                    </p:set>
                                  </p:childTnLst>
                                </p:cTn>
                              </p:par>
                              <p:par>
                                <p:cTn id="68" presetID="1" presetClass="emph" presetSubtype="2" fill="hold" nodeType="withEffect">
                                  <p:stCondLst>
                                    <p:cond delay="0"/>
                                  </p:stCondLst>
                                  <p:childTnLst>
                                    <p:animClr clrSpc="rgb" dir="cw">
                                      <p:cBhvr>
                                        <p:cTn id="69" dur="2000" fill="hold"/>
                                        <p:tgtEl>
                                          <p:spTgt spid="19"/>
                                        </p:tgtEl>
                                        <p:attrNameLst>
                                          <p:attrName>fillcolor</p:attrName>
                                        </p:attrNameLst>
                                      </p:cBhvr>
                                      <p:to>
                                        <a:srgbClr val="777777"/>
                                      </p:to>
                                    </p:animClr>
                                    <p:set>
                                      <p:cBhvr>
                                        <p:cTn id="70" dur="2000" fill="hold"/>
                                        <p:tgtEl>
                                          <p:spTgt spid="19"/>
                                        </p:tgtEl>
                                        <p:attrNameLst>
                                          <p:attrName>fill.type</p:attrName>
                                        </p:attrNameLst>
                                      </p:cBhvr>
                                      <p:to>
                                        <p:strVal val="solid"/>
                                      </p:to>
                                    </p:set>
                                    <p:set>
                                      <p:cBhvr>
                                        <p:cTn id="71" dur="2000" fill="hold"/>
                                        <p:tgtEl>
                                          <p:spTgt spid="19"/>
                                        </p:tgtEl>
                                        <p:attrNameLst>
                                          <p:attrName>fill.on</p:attrName>
                                        </p:attrNameLst>
                                      </p:cBhvr>
                                      <p:to>
                                        <p:strVal val="true"/>
                                      </p:to>
                                    </p:set>
                                  </p:childTnLst>
                                </p:cTn>
                              </p:par>
                              <p:par>
                                <p:cTn id="72" presetID="10" presetClass="entr" presetSubtype="0" fill="hold" nodeType="withEffect">
                                  <p:stCondLst>
                                    <p:cond delay="0"/>
                                  </p:stCondLst>
                                  <p:childTnLst>
                                    <p:set>
                                      <p:cBhvr>
                                        <p:cTn id="73" dur="1" fill="hold">
                                          <p:stCondLst>
                                            <p:cond delay="0"/>
                                          </p:stCondLst>
                                        </p:cTn>
                                        <p:tgtEl>
                                          <p:spTgt spid="34"/>
                                        </p:tgtEl>
                                        <p:attrNameLst>
                                          <p:attrName>style.visibility</p:attrName>
                                        </p:attrNameLst>
                                      </p:cBhvr>
                                      <p:to>
                                        <p:strVal val="visible"/>
                                      </p:to>
                                    </p:set>
                                    <p:animEffect transition="in" filter="fade">
                                      <p:cBhvr>
                                        <p:cTn id="74" dur="1000"/>
                                        <p:tgtEl>
                                          <p:spTgt spid="34"/>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childTnLst>
                                </p:cTn>
                              </p:par>
                            </p:childTnLst>
                          </p:cTn>
                        </p:par>
                      </p:childTnLst>
                    </p:cTn>
                  </p:par>
                </p:childTnLst>
              </p:cTn>
              <p:nextCondLst>
                <p:cond evt="onClick" delay="0">
                  <p:tgtEl>
                    <p:spTgt spid="15"/>
                  </p:tgtEl>
                </p:cond>
              </p:nextCondLst>
            </p:seq>
            <p:seq concurrent="1" nextAc="seek">
              <p:cTn id="78" restart="whenNotActive" fill="hold" evtFilter="cancelBubble" nodeType="interactiveSeq">
                <p:stCondLst>
                  <p:cond evt="onClick" delay="0">
                    <p:tgtEl>
                      <p:spTgt spid="17"/>
                    </p:tgtEl>
                  </p:cond>
                </p:stCondLst>
                <p:endSync evt="end" delay="0">
                  <p:rtn val="all"/>
                </p:endSync>
                <p:childTnLst>
                  <p:par>
                    <p:cTn id="79" fill="hold">
                      <p:stCondLst>
                        <p:cond delay="0"/>
                      </p:stCondLst>
                      <p:childTnLst>
                        <p:par>
                          <p:cTn id="80" fill="hold">
                            <p:stCondLst>
                              <p:cond delay="0"/>
                            </p:stCondLst>
                            <p:childTnLst>
                              <p:par>
                                <p:cTn id="81" presetID="1" presetClass="emph" presetSubtype="2" fill="hold" nodeType="withEffect">
                                  <p:stCondLst>
                                    <p:cond delay="0"/>
                                  </p:stCondLst>
                                  <p:childTnLst>
                                    <p:animClr clrSpc="rgb" dir="cw">
                                      <p:cBhvr>
                                        <p:cTn id="82" dur="2000" fill="hold"/>
                                        <p:tgtEl>
                                          <p:spTgt spid="13"/>
                                        </p:tgtEl>
                                        <p:attrNameLst>
                                          <p:attrName>fillcolor</p:attrName>
                                        </p:attrNameLst>
                                      </p:cBhvr>
                                      <p:to>
                                        <a:srgbClr val="969696"/>
                                      </p:to>
                                    </p:animClr>
                                    <p:set>
                                      <p:cBhvr>
                                        <p:cTn id="83" dur="2000" fill="hold"/>
                                        <p:tgtEl>
                                          <p:spTgt spid="13"/>
                                        </p:tgtEl>
                                        <p:attrNameLst>
                                          <p:attrName>fill.type</p:attrName>
                                        </p:attrNameLst>
                                      </p:cBhvr>
                                      <p:to>
                                        <p:strVal val="solid"/>
                                      </p:to>
                                    </p:set>
                                    <p:set>
                                      <p:cBhvr>
                                        <p:cTn id="84" dur="2000" fill="hold"/>
                                        <p:tgtEl>
                                          <p:spTgt spid="13"/>
                                        </p:tgtEl>
                                        <p:attrNameLst>
                                          <p:attrName>fill.on</p:attrName>
                                        </p:attrNameLst>
                                      </p:cBhvr>
                                      <p:to>
                                        <p:strVal val="true"/>
                                      </p:to>
                                    </p:set>
                                  </p:childTnLst>
                                </p:cTn>
                              </p:par>
                              <p:par>
                                <p:cTn id="85" presetID="1" presetClass="emph" presetSubtype="2" fill="hold" nodeType="withEffect">
                                  <p:stCondLst>
                                    <p:cond delay="0"/>
                                  </p:stCondLst>
                                  <p:childTnLst>
                                    <p:animClr clrSpc="rgb" dir="cw">
                                      <p:cBhvr>
                                        <p:cTn id="86" dur="2000" fill="hold"/>
                                        <p:tgtEl>
                                          <p:spTgt spid="15"/>
                                        </p:tgtEl>
                                        <p:attrNameLst>
                                          <p:attrName>fillcolor</p:attrName>
                                        </p:attrNameLst>
                                      </p:cBhvr>
                                      <p:to>
                                        <a:srgbClr val="969696"/>
                                      </p:to>
                                    </p:animClr>
                                    <p:set>
                                      <p:cBhvr>
                                        <p:cTn id="87" dur="2000" fill="hold"/>
                                        <p:tgtEl>
                                          <p:spTgt spid="15"/>
                                        </p:tgtEl>
                                        <p:attrNameLst>
                                          <p:attrName>fill.type</p:attrName>
                                        </p:attrNameLst>
                                      </p:cBhvr>
                                      <p:to>
                                        <p:strVal val="solid"/>
                                      </p:to>
                                    </p:set>
                                    <p:set>
                                      <p:cBhvr>
                                        <p:cTn id="88" dur="2000" fill="hold"/>
                                        <p:tgtEl>
                                          <p:spTgt spid="15"/>
                                        </p:tgtEl>
                                        <p:attrNameLst>
                                          <p:attrName>fill.on</p:attrName>
                                        </p:attrNameLst>
                                      </p:cBhvr>
                                      <p:to>
                                        <p:strVal val="true"/>
                                      </p:to>
                                    </p:set>
                                  </p:childTnLst>
                                </p:cTn>
                              </p:par>
                              <p:par>
                                <p:cTn id="89" presetID="1" presetClass="emph" presetSubtype="2" fill="hold" nodeType="withEffect">
                                  <p:stCondLst>
                                    <p:cond delay="0"/>
                                  </p:stCondLst>
                                  <p:childTnLst>
                                    <p:animClr clrSpc="rgb" dir="cw">
                                      <p:cBhvr>
                                        <p:cTn id="90" dur="2000" fill="hold"/>
                                        <p:tgtEl>
                                          <p:spTgt spid="19"/>
                                        </p:tgtEl>
                                        <p:attrNameLst>
                                          <p:attrName>fillcolor</p:attrName>
                                        </p:attrNameLst>
                                      </p:cBhvr>
                                      <p:to>
                                        <a:srgbClr val="969696"/>
                                      </p:to>
                                    </p:animClr>
                                    <p:set>
                                      <p:cBhvr>
                                        <p:cTn id="91" dur="2000" fill="hold"/>
                                        <p:tgtEl>
                                          <p:spTgt spid="19"/>
                                        </p:tgtEl>
                                        <p:attrNameLst>
                                          <p:attrName>fill.type</p:attrName>
                                        </p:attrNameLst>
                                      </p:cBhvr>
                                      <p:to>
                                        <p:strVal val="solid"/>
                                      </p:to>
                                    </p:set>
                                    <p:set>
                                      <p:cBhvr>
                                        <p:cTn id="92" dur="2000" fill="hold"/>
                                        <p:tgtEl>
                                          <p:spTgt spid="19"/>
                                        </p:tgtEl>
                                        <p:attrNameLst>
                                          <p:attrName>fill.on</p:attrName>
                                        </p:attrNameLst>
                                      </p:cBhvr>
                                      <p:to>
                                        <p:strVal val="true"/>
                                      </p:to>
                                    </p:set>
                                  </p:childTnLst>
                                </p:cTn>
                              </p:par>
                              <p:par>
                                <p:cTn id="93" presetID="10" presetClass="entr" presetSubtype="0" fill="hold" nodeType="withEffect">
                                  <p:stCondLst>
                                    <p:cond delay="0"/>
                                  </p:stCondLst>
                                  <p:childTnLst>
                                    <p:set>
                                      <p:cBhvr>
                                        <p:cTn id="94" dur="1" fill="hold">
                                          <p:stCondLst>
                                            <p:cond delay="0"/>
                                          </p:stCondLst>
                                        </p:cTn>
                                        <p:tgtEl>
                                          <p:spTgt spid="34"/>
                                        </p:tgtEl>
                                        <p:attrNameLst>
                                          <p:attrName>style.visibility</p:attrName>
                                        </p:attrNameLst>
                                      </p:cBhvr>
                                      <p:to>
                                        <p:strVal val="visible"/>
                                      </p:to>
                                    </p:set>
                                    <p:animEffect transition="in" filter="fade">
                                      <p:cBhvr>
                                        <p:cTn id="95" dur="1000"/>
                                        <p:tgtEl>
                                          <p:spTgt spid="34"/>
                                        </p:tgtEl>
                                      </p:cBhvr>
                                    </p:animEffect>
                                  </p:childTnLst>
                                </p:cTn>
                              </p:par>
                              <p:par>
                                <p:cTn id="96" presetID="10" presetClass="entr" presetSubtype="0" fill="hold" grpId="1" nodeType="withEffect">
                                  <p:stCondLst>
                                    <p:cond delay="0"/>
                                  </p:stCondLst>
                                  <p:childTnLst>
                                    <p:set>
                                      <p:cBhvr>
                                        <p:cTn id="97" dur="1" fill="hold">
                                          <p:stCondLst>
                                            <p:cond delay="0"/>
                                          </p:stCondLst>
                                        </p:cTn>
                                        <p:tgtEl>
                                          <p:spTgt spid="22"/>
                                        </p:tgtEl>
                                        <p:attrNameLst>
                                          <p:attrName>style.visibility</p:attrName>
                                        </p:attrNameLst>
                                      </p:cBhvr>
                                      <p:to>
                                        <p:strVal val="visible"/>
                                      </p:to>
                                    </p:set>
                                    <p:animEffect transition="in" filter="fade">
                                      <p:cBhvr>
                                        <p:cTn id="98" dur="1000"/>
                                        <p:tgtEl>
                                          <p:spTgt spid="22"/>
                                        </p:tgtEl>
                                      </p:cBhvr>
                                    </p:animEffect>
                                  </p:childTnLst>
                                </p:cTn>
                              </p:par>
                            </p:childTnLst>
                          </p:cTn>
                        </p:par>
                      </p:childTnLst>
                    </p:cTn>
                  </p:par>
                </p:childTnLst>
              </p:cTn>
              <p:nextCondLst>
                <p:cond evt="onClick" delay="0">
                  <p:tgtEl>
                    <p:spTgt spid="17"/>
                  </p:tgtEl>
                </p:cond>
              </p:nextCondLst>
            </p:seq>
            <p:seq concurrent="1" nextAc="seek">
              <p:cTn id="99" restart="whenNotActive" fill="hold" evtFilter="cancelBubble" nodeType="interactiveSeq">
                <p:stCondLst>
                  <p:cond evt="onClick" delay="0">
                    <p:tgtEl>
                      <p:spTgt spid="19"/>
                    </p:tgtEl>
                  </p:cond>
                </p:stCondLst>
                <p:endSync evt="end" delay="0">
                  <p:rtn val="all"/>
                </p:endSync>
                <p:childTnLst>
                  <p:par>
                    <p:cTn id="100" fill="hold">
                      <p:stCondLst>
                        <p:cond delay="0"/>
                      </p:stCondLst>
                      <p:childTnLst>
                        <p:par>
                          <p:cTn id="101" fill="hold">
                            <p:stCondLst>
                              <p:cond delay="0"/>
                            </p:stCondLst>
                            <p:childTnLst>
                              <p:par>
                                <p:cTn id="102" presetID="1" presetClass="emph" presetSubtype="2" fill="hold" nodeType="withEffect">
                                  <p:stCondLst>
                                    <p:cond delay="0"/>
                                  </p:stCondLst>
                                  <p:childTnLst>
                                    <p:animClr clrSpc="rgb" dir="cw">
                                      <p:cBhvr>
                                        <p:cTn id="103" dur="2000" fill="hold"/>
                                        <p:tgtEl>
                                          <p:spTgt spid="17"/>
                                        </p:tgtEl>
                                        <p:attrNameLst>
                                          <p:attrName>fillcolor</p:attrName>
                                        </p:attrNameLst>
                                      </p:cBhvr>
                                      <p:to>
                                        <a:srgbClr val="777777"/>
                                      </p:to>
                                    </p:animClr>
                                    <p:set>
                                      <p:cBhvr>
                                        <p:cTn id="104" dur="2000" fill="hold"/>
                                        <p:tgtEl>
                                          <p:spTgt spid="17"/>
                                        </p:tgtEl>
                                        <p:attrNameLst>
                                          <p:attrName>fill.type</p:attrName>
                                        </p:attrNameLst>
                                      </p:cBhvr>
                                      <p:to>
                                        <p:strVal val="solid"/>
                                      </p:to>
                                    </p:set>
                                    <p:set>
                                      <p:cBhvr>
                                        <p:cTn id="105" dur="2000" fill="hold"/>
                                        <p:tgtEl>
                                          <p:spTgt spid="17"/>
                                        </p:tgtEl>
                                        <p:attrNameLst>
                                          <p:attrName>fill.on</p:attrName>
                                        </p:attrNameLst>
                                      </p:cBhvr>
                                      <p:to>
                                        <p:strVal val="true"/>
                                      </p:to>
                                    </p:set>
                                  </p:childTnLst>
                                </p:cTn>
                              </p:par>
                              <p:par>
                                <p:cTn id="106" presetID="1" presetClass="emph" presetSubtype="2" fill="hold" nodeType="withEffect">
                                  <p:stCondLst>
                                    <p:cond delay="0"/>
                                  </p:stCondLst>
                                  <p:childTnLst>
                                    <p:animClr clrSpc="rgb" dir="cw">
                                      <p:cBhvr>
                                        <p:cTn id="107" dur="2000" fill="hold"/>
                                        <p:tgtEl>
                                          <p:spTgt spid="15"/>
                                        </p:tgtEl>
                                        <p:attrNameLst>
                                          <p:attrName>fillcolor</p:attrName>
                                        </p:attrNameLst>
                                      </p:cBhvr>
                                      <p:to>
                                        <a:srgbClr val="777777"/>
                                      </p:to>
                                    </p:animClr>
                                    <p:set>
                                      <p:cBhvr>
                                        <p:cTn id="108" dur="2000" fill="hold"/>
                                        <p:tgtEl>
                                          <p:spTgt spid="15"/>
                                        </p:tgtEl>
                                        <p:attrNameLst>
                                          <p:attrName>fill.type</p:attrName>
                                        </p:attrNameLst>
                                      </p:cBhvr>
                                      <p:to>
                                        <p:strVal val="solid"/>
                                      </p:to>
                                    </p:set>
                                    <p:set>
                                      <p:cBhvr>
                                        <p:cTn id="109" dur="2000" fill="hold"/>
                                        <p:tgtEl>
                                          <p:spTgt spid="15"/>
                                        </p:tgtEl>
                                        <p:attrNameLst>
                                          <p:attrName>fill.on</p:attrName>
                                        </p:attrNameLst>
                                      </p:cBhvr>
                                      <p:to>
                                        <p:strVal val="true"/>
                                      </p:to>
                                    </p:set>
                                  </p:childTnLst>
                                </p:cTn>
                              </p:par>
                              <p:par>
                                <p:cTn id="110" presetID="1" presetClass="emph" presetSubtype="2" fill="hold" nodeType="withEffect">
                                  <p:stCondLst>
                                    <p:cond delay="0"/>
                                  </p:stCondLst>
                                  <p:childTnLst>
                                    <p:animClr clrSpc="rgb" dir="cw">
                                      <p:cBhvr>
                                        <p:cTn id="111" dur="2000" fill="hold"/>
                                        <p:tgtEl>
                                          <p:spTgt spid="13"/>
                                        </p:tgtEl>
                                        <p:attrNameLst>
                                          <p:attrName>fillcolor</p:attrName>
                                        </p:attrNameLst>
                                      </p:cBhvr>
                                      <p:to>
                                        <a:srgbClr val="777777"/>
                                      </p:to>
                                    </p:animClr>
                                    <p:set>
                                      <p:cBhvr>
                                        <p:cTn id="112" dur="2000" fill="hold"/>
                                        <p:tgtEl>
                                          <p:spTgt spid="13"/>
                                        </p:tgtEl>
                                        <p:attrNameLst>
                                          <p:attrName>fill.type</p:attrName>
                                        </p:attrNameLst>
                                      </p:cBhvr>
                                      <p:to>
                                        <p:strVal val="solid"/>
                                      </p:to>
                                    </p:set>
                                    <p:set>
                                      <p:cBhvr>
                                        <p:cTn id="113" dur="2000" fill="hold"/>
                                        <p:tgtEl>
                                          <p:spTgt spid="13"/>
                                        </p:tgtEl>
                                        <p:attrNameLst>
                                          <p:attrName>fill.on</p:attrName>
                                        </p:attrNameLst>
                                      </p:cBhvr>
                                      <p:to>
                                        <p:strVal val="true"/>
                                      </p:to>
                                    </p:set>
                                  </p:childTnLst>
                                </p:cTn>
                              </p:par>
                              <p:par>
                                <p:cTn id="114" presetID="10" presetClass="entr" presetSubtype="0" fill="hold" nodeType="withEffect">
                                  <p:stCondLst>
                                    <p:cond delay="0"/>
                                  </p:stCondLst>
                                  <p:childTnLst>
                                    <p:set>
                                      <p:cBhvr>
                                        <p:cTn id="115" dur="1" fill="hold">
                                          <p:stCondLst>
                                            <p:cond delay="0"/>
                                          </p:stCondLst>
                                        </p:cTn>
                                        <p:tgtEl>
                                          <p:spTgt spid="34"/>
                                        </p:tgtEl>
                                        <p:attrNameLst>
                                          <p:attrName>style.visibility</p:attrName>
                                        </p:attrNameLst>
                                      </p:cBhvr>
                                      <p:to>
                                        <p:strVal val="visible"/>
                                      </p:to>
                                    </p:set>
                                    <p:animEffect transition="in" filter="fade">
                                      <p:cBhvr>
                                        <p:cTn id="116" dur="1000"/>
                                        <p:tgtEl>
                                          <p:spTgt spid="34"/>
                                        </p:tgtEl>
                                      </p:cBhvr>
                                    </p:animEffect>
                                  </p:childTnLst>
                                </p:cTn>
                              </p:par>
                              <p:par>
                                <p:cTn id="117" presetID="10" presetClass="entr" presetSubtype="0" fill="hold" grpId="2" nodeType="with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fade">
                                      <p:cBhvr>
                                        <p:cTn id="119" dur="1000"/>
                                        <p:tgtEl>
                                          <p:spTgt spid="22"/>
                                        </p:tgtEl>
                                      </p:cBhvr>
                                    </p:animEffect>
                                  </p:childTnLst>
                                </p:cTn>
                              </p:par>
                            </p:childTnLst>
                          </p:cTn>
                        </p:par>
                      </p:childTnLst>
                    </p:cTn>
                  </p:par>
                </p:childTnLst>
              </p:cTn>
              <p:nextCondLst>
                <p:cond evt="onClick" delay="0">
                  <p:tgtEl>
                    <p:spTgt spid="19"/>
                  </p:tgtEl>
                </p:cond>
              </p:nextCondLst>
            </p:seq>
            <p:seq concurrent="1" nextAc="seek">
              <p:cTn id="120" restart="whenNotActive" fill="hold" evtFilter="cancelBubble" nodeType="interactiveSeq">
                <p:stCondLst>
                  <p:cond evt="onClick" delay="0">
                    <p:tgtEl>
                      <p:spTgt spid="23"/>
                    </p:tgtEl>
                  </p:cond>
                </p:stCondLst>
                <p:endSync evt="end" delay="0">
                  <p:rtn val="all"/>
                </p:endSync>
                <p:childTnLst>
                  <p:par>
                    <p:cTn id="121" fill="hold">
                      <p:stCondLst>
                        <p:cond delay="0"/>
                      </p:stCondLst>
                      <p:childTnLst>
                        <p:par>
                          <p:cTn id="122" fill="hold">
                            <p:stCondLst>
                              <p:cond delay="0"/>
                            </p:stCondLst>
                            <p:childTnLst>
                              <p:par>
                                <p:cTn id="123" presetID="1" presetClass="emph" presetSubtype="2" fill="hold" grpId="1" nodeType="withEffect">
                                  <p:stCondLst>
                                    <p:cond delay="0"/>
                                  </p:stCondLst>
                                  <p:childTnLst>
                                    <p:animClr clrSpc="rgb" dir="cw">
                                      <p:cBhvr>
                                        <p:cTn id="124" dur="1000" fill="hold"/>
                                        <p:tgtEl>
                                          <p:spTgt spid="13"/>
                                        </p:tgtEl>
                                        <p:attrNameLst>
                                          <p:attrName>fillcolor</p:attrName>
                                        </p:attrNameLst>
                                      </p:cBhvr>
                                      <p:to>
                                        <a:srgbClr val="FFCC00"/>
                                      </p:to>
                                    </p:animClr>
                                    <p:set>
                                      <p:cBhvr>
                                        <p:cTn id="125" dur="1000" fill="hold"/>
                                        <p:tgtEl>
                                          <p:spTgt spid="13"/>
                                        </p:tgtEl>
                                        <p:attrNameLst>
                                          <p:attrName>fill.type</p:attrName>
                                        </p:attrNameLst>
                                      </p:cBhvr>
                                      <p:to>
                                        <p:strVal val="solid"/>
                                      </p:to>
                                    </p:set>
                                    <p:set>
                                      <p:cBhvr>
                                        <p:cTn id="126" dur="1000" fill="hold"/>
                                        <p:tgtEl>
                                          <p:spTgt spid="13"/>
                                        </p:tgtEl>
                                        <p:attrNameLst>
                                          <p:attrName>fill.on</p:attrName>
                                        </p:attrNameLst>
                                      </p:cBhvr>
                                      <p:to>
                                        <p:strVal val="true"/>
                                      </p:to>
                                    </p:set>
                                  </p:childTnLst>
                                </p:cTn>
                              </p:par>
                              <p:par>
                                <p:cTn id="127" presetID="1" presetClass="emph" presetSubtype="2" fill="hold" grpId="1" nodeType="withEffect">
                                  <p:stCondLst>
                                    <p:cond delay="0"/>
                                  </p:stCondLst>
                                  <p:childTnLst>
                                    <p:animClr clrSpc="rgb" dir="cw">
                                      <p:cBhvr>
                                        <p:cTn id="128" dur="1000" fill="hold"/>
                                        <p:tgtEl>
                                          <p:spTgt spid="15"/>
                                        </p:tgtEl>
                                        <p:attrNameLst>
                                          <p:attrName>fillcolor</p:attrName>
                                        </p:attrNameLst>
                                      </p:cBhvr>
                                      <p:to>
                                        <a:srgbClr val="FFCC00"/>
                                      </p:to>
                                    </p:animClr>
                                    <p:set>
                                      <p:cBhvr>
                                        <p:cTn id="129" dur="1000" fill="hold"/>
                                        <p:tgtEl>
                                          <p:spTgt spid="15"/>
                                        </p:tgtEl>
                                        <p:attrNameLst>
                                          <p:attrName>fill.type</p:attrName>
                                        </p:attrNameLst>
                                      </p:cBhvr>
                                      <p:to>
                                        <p:strVal val="solid"/>
                                      </p:to>
                                    </p:set>
                                    <p:set>
                                      <p:cBhvr>
                                        <p:cTn id="130" dur="1000" fill="hold"/>
                                        <p:tgtEl>
                                          <p:spTgt spid="15"/>
                                        </p:tgtEl>
                                        <p:attrNameLst>
                                          <p:attrName>fill.on</p:attrName>
                                        </p:attrNameLst>
                                      </p:cBhvr>
                                      <p:to>
                                        <p:strVal val="true"/>
                                      </p:to>
                                    </p:set>
                                  </p:childTnLst>
                                </p:cTn>
                              </p:par>
                              <p:par>
                                <p:cTn id="131" presetID="1" presetClass="emph" presetSubtype="2" fill="hold" grpId="1" nodeType="withEffect">
                                  <p:stCondLst>
                                    <p:cond delay="0"/>
                                  </p:stCondLst>
                                  <p:childTnLst>
                                    <p:animClr clrSpc="rgb" dir="cw">
                                      <p:cBhvr>
                                        <p:cTn id="132" dur="1000" fill="hold"/>
                                        <p:tgtEl>
                                          <p:spTgt spid="17"/>
                                        </p:tgtEl>
                                        <p:attrNameLst>
                                          <p:attrName>fillcolor</p:attrName>
                                        </p:attrNameLst>
                                      </p:cBhvr>
                                      <p:to>
                                        <a:srgbClr val="FFCC00"/>
                                      </p:to>
                                    </p:animClr>
                                    <p:set>
                                      <p:cBhvr>
                                        <p:cTn id="133" dur="1000" fill="hold"/>
                                        <p:tgtEl>
                                          <p:spTgt spid="17"/>
                                        </p:tgtEl>
                                        <p:attrNameLst>
                                          <p:attrName>fill.type</p:attrName>
                                        </p:attrNameLst>
                                      </p:cBhvr>
                                      <p:to>
                                        <p:strVal val="solid"/>
                                      </p:to>
                                    </p:set>
                                    <p:set>
                                      <p:cBhvr>
                                        <p:cTn id="134" dur="1000" fill="hold"/>
                                        <p:tgtEl>
                                          <p:spTgt spid="17"/>
                                        </p:tgtEl>
                                        <p:attrNameLst>
                                          <p:attrName>fill.on</p:attrName>
                                        </p:attrNameLst>
                                      </p:cBhvr>
                                      <p:to>
                                        <p:strVal val="true"/>
                                      </p:to>
                                    </p:set>
                                  </p:childTnLst>
                                </p:cTn>
                              </p:par>
                              <p:par>
                                <p:cTn id="135" presetID="1" presetClass="emph" presetSubtype="2" fill="hold" grpId="1" nodeType="withEffect">
                                  <p:stCondLst>
                                    <p:cond delay="0"/>
                                  </p:stCondLst>
                                  <p:childTnLst>
                                    <p:animClr clrSpc="rgb" dir="cw">
                                      <p:cBhvr>
                                        <p:cTn id="136" dur="1000" fill="hold"/>
                                        <p:tgtEl>
                                          <p:spTgt spid="19"/>
                                        </p:tgtEl>
                                        <p:attrNameLst>
                                          <p:attrName>fillcolor</p:attrName>
                                        </p:attrNameLst>
                                      </p:cBhvr>
                                      <p:to>
                                        <a:srgbClr val="FFCC00"/>
                                      </p:to>
                                    </p:animClr>
                                    <p:set>
                                      <p:cBhvr>
                                        <p:cTn id="137" dur="1000" fill="hold"/>
                                        <p:tgtEl>
                                          <p:spTgt spid="19"/>
                                        </p:tgtEl>
                                        <p:attrNameLst>
                                          <p:attrName>fill.type</p:attrName>
                                        </p:attrNameLst>
                                      </p:cBhvr>
                                      <p:to>
                                        <p:strVal val="solid"/>
                                      </p:to>
                                    </p:set>
                                    <p:set>
                                      <p:cBhvr>
                                        <p:cTn id="138" dur="1000" fill="hold"/>
                                        <p:tgtEl>
                                          <p:spTgt spid="19"/>
                                        </p:tgtEl>
                                        <p:attrNameLst>
                                          <p:attrName>fill.on</p:attrName>
                                        </p:attrNameLst>
                                      </p:cBhvr>
                                      <p:to>
                                        <p:strVal val="true"/>
                                      </p:to>
                                    </p:set>
                                  </p:childTnLst>
                                </p:cTn>
                              </p:par>
                              <p:par>
                                <p:cTn id="139" presetID="1" presetClass="exit" presetSubtype="0" fill="hold" grpId="1" nodeType="withEffect">
                                  <p:stCondLst>
                                    <p:cond delay="0"/>
                                  </p:stCondLst>
                                  <p:childTnLst>
                                    <p:set>
                                      <p:cBhvr>
                                        <p:cTn id="140" dur="1" fill="hold">
                                          <p:stCondLst>
                                            <p:cond delay="0"/>
                                          </p:stCondLst>
                                        </p:cTn>
                                        <p:tgtEl>
                                          <p:spTgt spid="32"/>
                                        </p:tgtEl>
                                        <p:attrNameLst>
                                          <p:attrName>style.visibility</p:attrName>
                                        </p:attrNameLst>
                                      </p:cBhvr>
                                      <p:to>
                                        <p:strVal val="hidden"/>
                                      </p:to>
                                    </p:set>
                                  </p:childTnLst>
                                </p:cTn>
                              </p:par>
                              <p:par>
                                <p:cTn id="141" presetID="1" presetClass="exit" presetSubtype="0" fill="hold" nodeType="withEffect">
                                  <p:stCondLst>
                                    <p:cond delay="0"/>
                                  </p:stCondLst>
                                  <p:childTnLst>
                                    <p:set>
                                      <p:cBhvr>
                                        <p:cTn id="142" dur="1" fill="hold">
                                          <p:stCondLst>
                                            <p:cond delay="0"/>
                                          </p:stCondLst>
                                        </p:cTn>
                                        <p:tgtEl>
                                          <p:spTgt spid="33"/>
                                        </p:tgtEl>
                                        <p:attrNameLst>
                                          <p:attrName>style.visibility</p:attrName>
                                        </p:attrNameLst>
                                      </p:cBhvr>
                                      <p:to>
                                        <p:strVal val="hidden"/>
                                      </p:to>
                                    </p:set>
                                  </p:childTnLst>
                                </p:cTn>
                              </p:par>
                              <p:par>
                                <p:cTn id="143" presetID="1" presetClass="exit" presetSubtype="0" fill="hold" nodeType="withEffect">
                                  <p:stCondLst>
                                    <p:cond delay="0"/>
                                  </p:stCondLst>
                                  <p:childTnLst>
                                    <p:set>
                                      <p:cBhvr>
                                        <p:cTn id="144" dur="1" fill="hold">
                                          <p:stCondLst>
                                            <p:cond delay="0"/>
                                          </p:stCondLst>
                                        </p:cTn>
                                        <p:tgtEl>
                                          <p:spTgt spid="34"/>
                                        </p:tgtEl>
                                        <p:attrNameLst>
                                          <p:attrName>style.visibility</p:attrName>
                                        </p:attrNameLst>
                                      </p:cBhvr>
                                      <p:to>
                                        <p:strVal val="hidden"/>
                                      </p:to>
                                    </p:set>
                                  </p:childTnLst>
                                </p:cTn>
                              </p:par>
                              <p:par>
                                <p:cTn id="145" presetID="1" presetClass="exit" presetSubtype="0" fill="hold" grpId="3" nodeType="withEffect">
                                  <p:stCondLst>
                                    <p:cond delay="0"/>
                                  </p:stCondLst>
                                  <p:childTnLst>
                                    <p:set>
                                      <p:cBhvr>
                                        <p:cTn id="146" dur="1" fill="hold">
                                          <p:stCondLst>
                                            <p:cond delay="0"/>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3"/>
                  </p:tgtEl>
                </p:cond>
              </p:nextCondLst>
            </p:seq>
          </p:childTnLst>
        </p:cTn>
      </p:par>
    </p:tnLst>
    <p:bldLst>
      <p:bldP spid="13" grpId="0" animBg="1"/>
      <p:bldP spid="13" grpId="1" animBg="1"/>
      <p:bldP spid="15" grpId="0" animBg="1"/>
      <p:bldP spid="15" grpId="1" animBg="1"/>
      <p:bldP spid="17" grpId="0" animBg="1"/>
      <p:bldP spid="17" grpId="1" animBg="1"/>
      <p:bldP spid="19" grpId="0" animBg="1"/>
      <p:bldP spid="19" grpId="1" animBg="1"/>
      <p:bldP spid="32" grpId="0"/>
      <p:bldP spid="32" grpId="1"/>
      <p:bldP spid="22" grpId="0"/>
      <p:bldP spid="22" grpId="1"/>
      <p:bldP spid="22" grpId="2"/>
      <p:bldP spid="22" grpId="3"/>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id="{32B8D361-2CF2-448B-92F9-A743BC588BE3}"/>
              </a:ext>
            </a:extLst>
          </p:cNvPr>
          <p:cNvSpPr txBox="1"/>
          <p:nvPr/>
        </p:nvSpPr>
        <p:spPr>
          <a:xfrm>
            <a:off x="1364105" y="6265889"/>
            <a:ext cx="1843790" cy="369332"/>
          </a:xfrm>
          <a:prstGeom prst="rect">
            <a:avLst/>
          </a:prstGeom>
          <a:solidFill>
            <a:schemeClr val="bg1"/>
          </a:solidFill>
        </p:spPr>
        <p:txBody>
          <a:bodyPr wrap="square" rtlCol="0">
            <a:spAutoFit/>
          </a:bodyPr>
          <a:lstStyle/>
          <a:p>
            <a:endParaRPr lang="en-US" dirty="0">
              <a:latin typeface="Times New Roman" panose="02020603050405020304" pitchFamily="18" charset="0"/>
              <a:cs typeface="Times New Roman" panose="02020603050405020304" pitchFamily="18" charset="0"/>
            </a:endParaRPr>
          </a:p>
        </p:txBody>
      </p:sp>
      <p:sp>
        <p:nvSpPr>
          <p:cNvPr id="10" name="Cloud Callout 9"/>
          <p:cNvSpPr/>
          <p:nvPr/>
        </p:nvSpPr>
        <p:spPr>
          <a:xfrm>
            <a:off x="2865120" y="86604"/>
            <a:ext cx="7376160" cy="1913636"/>
          </a:xfrm>
          <a:prstGeom prst="cloudCallout">
            <a:avLst>
              <a:gd name="adj1" fmla="val 31321"/>
              <a:gd name="adj2" fmla="val 110910"/>
            </a:avLst>
          </a:prstGeom>
          <a:solidFill>
            <a:schemeClr val="accent6">
              <a:lumMod val="20000"/>
              <a:lumOff val="80000"/>
            </a:schemeClr>
          </a:solidFill>
          <a:ln>
            <a:solidFill>
              <a:srgbClr val="00B0F0"/>
            </a:solidFill>
          </a:ln>
        </p:spPr>
        <p:style>
          <a:lnRef idx="3">
            <a:schemeClr val="lt1"/>
          </a:lnRef>
          <a:fillRef idx="1">
            <a:schemeClr val="accent2"/>
          </a:fillRef>
          <a:effectRef idx="1">
            <a:schemeClr val="accent2"/>
          </a:effectRef>
          <a:fontRef idx="minor">
            <a:schemeClr val="lt1"/>
          </a:fontRef>
        </p:style>
        <p:txBody>
          <a:bodyPr rtlCol="0" anchor="ctr"/>
          <a:lstStyle/>
          <a:p>
            <a:pPr algn="ctr"/>
            <a:r>
              <a:rPr lang="en-US" sz="3600" b="1" dirty="0" err="1">
                <a:solidFill>
                  <a:srgbClr val="0000CC"/>
                </a:solidFill>
                <a:latin typeface="Times New Roman" panose="02020603050405020304" pitchFamily="18" charset="0"/>
                <a:cs typeface="Times New Roman" panose="02020603050405020304" pitchFamily="18" charset="0"/>
              </a:rPr>
              <a:t>Câu</a:t>
            </a:r>
            <a:r>
              <a:rPr lang="en-US" sz="3600" b="1" dirty="0">
                <a:solidFill>
                  <a:srgbClr val="0000CC"/>
                </a:solidFill>
                <a:latin typeface="Times New Roman" panose="02020603050405020304" pitchFamily="18" charset="0"/>
                <a:cs typeface="Times New Roman" panose="02020603050405020304" pitchFamily="18" charset="0"/>
              </a:rPr>
              <a:t> 3: Con </a:t>
            </a:r>
            <a:r>
              <a:rPr lang="en-US" sz="3600" b="1" dirty="0" err="1">
                <a:solidFill>
                  <a:srgbClr val="0000CC"/>
                </a:solidFill>
                <a:latin typeface="Times New Roman" panose="02020603050405020304" pitchFamily="18" charset="0"/>
                <a:cs typeface="Times New Roman" panose="02020603050405020304" pitchFamily="18" charset="0"/>
              </a:rPr>
              <a:t>dúi</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báo</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với</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hai</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vợ</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chồng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điều</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gì</a:t>
            </a:r>
            <a:r>
              <a:rPr lang="en-US" sz="3600" b="1" dirty="0">
                <a:solidFill>
                  <a:srgbClr val="0000CC"/>
                </a:solidFill>
                <a:latin typeface="Times New Roman" panose="02020603050405020304" pitchFamily="18" charset="0"/>
                <a:cs typeface="Times New Roman" panose="02020603050405020304" pitchFamily="18" charset="0"/>
              </a:rPr>
              <a:t>?</a:t>
            </a:r>
            <a:endParaRPr lang="vi-VN" sz="3600" b="1" dirty="0">
              <a:solidFill>
                <a:srgbClr val="0000CC"/>
              </a:solidFill>
              <a:latin typeface="Times New Roman" panose="02020603050405020304" pitchFamily="18" charset="0"/>
              <a:cs typeface="Times New Roman" panose="02020603050405020304" pitchFamily="18" charset="0"/>
            </a:endParaRPr>
          </a:p>
        </p:txBody>
      </p:sp>
      <p:pic>
        <p:nvPicPr>
          <p:cNvPr id="11" name="Picture 10" descr="ga cau hoi 1.png"/>
          <p:cNvPicPr>
            <a:picLocks noChangeAspect="1"/>
          </p:cNvPicPr>
          <p:nvPr/>
        </p:nvPicPr>
        <p:blipFill>
          <a:blip r:embed="rId2">
            <a:clrChange>
              <a:clrFrom>
                <a:srgbClr val="FFFFFF"/>
              </a:clrFrom>
              <a:clrTo>
                <a:srgbClr val="FFFFFF">
                  <a:alpha val="0"/>
                </a:srgbClr>
              </a:clrTo>
            </a:clrChange>
          </a:blip>
          <a:stretch>
            <a:fillRect/>
          </a:stretch>
        </p:blipFill>
        <p:spPr>
          <a:xfrm>
            <a:off x="6881819" y="1643051"/>
            <a:ext cx="3176889" cy="2680949"/>
          </a:xfrm>
          <a:prstGeom prst="rect">
            <a:avLst/>
          </a:prstGeom>
        </p:spPr>
      </p:pic>
      <p:sp>
        <p:nvSpPr>
          <p:cNvPr id="13" name="Hexagon 12"/>
          <p:cNvSpPr/>
          <p:nvPr/>
        </p:nvSpPr>
        <p:spPr>
          <a:xfrm>
            <a:off x="2595537" y="3511418"/>
            <a:ext cx="4124239" cy="759084"/>
          </a:xfrm>
          <a:prstGeom prst="hexagon">
            <a:avLst/>
          </a:prstGeom>
          <a:solidFill>
            <a:srgbClr val="FFC000"/>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2800" b="1" dirty="0">
                <a:solidFill>
                  <a:prstClr val="white"/>
                </a:solidFill>
                <a:latin typeface="Times New Roman" panose="02020603050405020304" pitchFamily="18" charset="0"/>
                <a:cs typeface="Times New Roman" panose="02020603050405020304" pitchFamily="18" charset="0"/>
              </a:rPr>
              <a:t>A : </a:t>
            </a:r>
            <a:r>
              <a:rPr lang="en-US" sz="2800" b="1" dirty="0" err="1">
                <a:solidFill>
                  <a:prstClr val="white"/>
                </a:solidFill>
                <a:latin typeface="Times New Roman" panose="02020603050405020304" pitchFamily="18" charset="0"/>
                <a:cs typeface="Times New Roman" panose="02020603050405020304" pitchFamily="18" charset="0"/>
              </a:rPr>
              <a:t>Sắp</a:t>
            </a:r>
            <a:r>
              <a:rPr lang="en-US" sz="2800" b="1" dirty="0">
                <a:solidFill>
                  <a:prstClr val="white"/>
                </a:solidFill>
                <a:latin typeface="Times New Roman" panose="02020603050405020304" pitchFamily="18" charset="0"/>
                <a:cs typeface="Times New Roman" panose="02020603050405020304" pitchFamily="18" charset="0"/>
              </a:rPr>
              <a:t> </a:t>
            </a:r>
            <a:r>
              <a:rPr lang="en-US" sz="2800" b="1" dirty="0" err="1">
                <a:solidFill>
                  <a:prstClr val="white"/>
                </a:solidFill>
                <a:latin typeface="Times New Roman" panose="02020603050405020304" pitchFamily="18" charset="0"/>
                <a:cs typeface="Times New Roman" panose="02020603050405020304" pitchFamily="18" charset="0"/>
              </a:rPr>
              <a:t>có</a:t>
            </a:r>
            <a:r>
              <a:rPr lang="en-US" sz="2800" b="1" dirty="0">
                <a:solidFill>
                  <a:prstClr val="white"/>
                </a:solidFill>
                <a:latin typeface="Times New Roman" panose="02020603050405020304" pitchFamily="18" charset="0"/>
                <a:cs typeface="Times New Roman" panose="02020603050405020304" pitchFamily="18" charset="0"/>
              </a:rPr>
              <a:t> </a:t>
            </a:r>
            <a:r>
              <a:rPr lang="en-US" sz="2800" b="1" dirty="0" err="1">
                <a:solidFill>
                  <a:prstClr val="white"/>
                </a:solidFill>
                <a:latin typeface="Times New Roman" panose="02020603050405020304" pitchFamily="18" charset="0"/>
                <a:cs typeface="Times New Roman" panose="02020603050405020304" pitchFamily="18" charset="0"/>
              </a:rPr>
              <a:t>mưa</a:t>
            </a:r>
            <a:r>
              <a:rPr lang="en-US" sz="2800" b="1" dirty="0">
                <a:solidFill>
                  <a:prstClr val="white"/>
                </a:solidFill>
                <a:latin typeface="Times New Roman" panose="02020603050405020304" pitchFamily="18" charset="0"/>
                <a:cs typeface="Times New Roman" panose="02020603050405020304" pitchFamily="18" charset="0"/>
              </a:rPr>
              <a:t> </a:t>
            </a:r>
            <a:r>
              <a:rPr lang="en-US" sz="2800" b="1" dirty="0" err="1">
                <a:solidFill>
                  <a:prstClr val="white"/>
                </a:solidFill>
                <a:latin typeface="Times New Roman" panose="02020603050405020304" pitchFamily="18" charset="0"/>
                <a:cs typeface="Times New Roman" panose="02020603050405020304" pitchFamily="18" charset="0"/>
              </a:rPr>
              <a:t>lũ</a:t>
            </a:r>
            <a:r>
              <a:rPr lang="en-US" sz="2800" b="1" dirty="0">
                <a:solidFill>
                  <a:prstClr val="white"/>
                </a:solidFill>
                <a:latin typeface="Times New Roman" panose="02020603050405020304" pitchFamily="18" charset="0"/>
                <a:cs typeface="Times New Roman" panose="02020603050405020304" pitchFamily="18" charset="0"/>
              </a:rPr>
              <a:t> </a:t>
            </a:r>
            <a:r>
              <a:rPr lang="en-US" sz="2800" b="1" dirty="0" err="1">
                <a:solidFill>
                  <a:prstClr val="white"/>
                </a:solidFill>
                <a:latin typeface="Times New Roman" panose="02020603050405020304" pitchFamily="18" charset="0"/>
                <a:cs typeface="Times New Roman" panose="02020603050405020304" pitchFamily="18" charset="0"/>
              </a:rPr>
              <a:t>lụt</a:t>
            </a:r>
            <a:endParaRPr lang="vi-VN" sz="2800" b="1" dirty="0">
              <a:solidFill>
                <a:prstClr val="white"/>
              </a:solidFill>
              <a:latin typeface="Times New Roman" panose="02020603050405020304" pitchFamily="18" charset="0"/>
              <a:cs typeface="Times New Roman" panose="02020603050405020304" pitchFamily="18" charset="0"/>
            </a:endParaRPr>
          </a:p>
        </p:txBody>
      </p:sp>
      <p:pic>
        <p:nvPicPr>
          <p:cNvPr id="14" name="Picture 13" descr="ga cau hoi.png"/>
          <p:cNvPicPr>
            <a:picLocks noChangeAspect="1"/>
          </p:cNvPicPr>
          <p:nvPr/>
        </p:nvPicPr>
        <p:blipFill>
          <a:blip r:embed="rId3">
            <a:clrChange>
              <a:clrFrom>
                <a:srgbClr val="FFFFFF"/>
              </a:clrFrom>
              <a:clrTo>
                <a:srgbClr val="FFFFFF">
                  <a:alpha val="0"/>
                </a:srgbClr>
              </a:clrTo>
            </a:clrChange>
          </a:blip>
          <a:stretch>
            <a:fillRect/>
          </a:stretch>
        </p:blipFill>
        <p:spPr>
          <a:xfrm>
            <a:off x="1694980" y="4214818"/>
            <a:ext cx="962774" cy="928694"/>
          </a:xfrm>
          <a:prstGeom prst="rect">
            <a:avLst/>
          </a:prstGeom>
        </p:spPr>
      </p:pic>
      <p:sp>
        <p:nvSpPr>
          <p:cNvPr id="15" name="Hexagon 14"/>
          <p:cNvSpPr/>
          <p:nvPr/>
        </p:nvSpPr>
        <p:spPr>
          <a:xfrm>
            <a:off x="2562722" y="4429132"/>
            <a:ext cx="3929090" cy="714380"/>
          </a:xfrm>
          <a:prstGeom prst="hexagon">
            <a:avLst/>
          </a:prstGeom>
          <a:solidFill>
            <a:srgbClr val="FFC000"/>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2800" b="1" dirty="0">
                <a:solidFill>
                  <a:prstClr val="white"/>
                </a:solidFill>
                <a:latin typeface="Times New Roman" panose="02020603050405020304" pitchFamily="18" charset="0"/>
                <a:cs typeface="Times New Roman" panose="02020603050405020304" pitchFamily="18" charset="0"/>
              </a:rPr>
              <a:t>B: </a:t>
            </a:r>
            <a:r>
              <a:rPr lang="en-US" sz="2800" b="1" dirty="0" err="1">
                <a:solidFill>
                  <a:prstClr val="white"/>
                </a:solidFill>
                <a:latin typeface="Times New Roman" panose="02020603050405020304" pitchFamily="18" charset="0"/>
                <a:cs typeface="Times New Roman" panose="02020603050405020304" pitchFamily="18" charset="0"/>
              </a:rPr>
              <a:t>Sắp</a:t>
            </a:r>
            <a:r>
              <a:rPr lang="en-US" sz="2800" b="1" dirty="0">
                <a:solidFill>
                  <a:prstClr val="white"/>
                </a:solidFill>
                <a:latin typeface="Times New Roman" panose="02020603050405020304" pitchFamily="18" charset="0"/>
                <a:cs typeface="Times New Roman" panose="02020603050405020304" pitchFamily="18" charset="0"/>
              </a:rPr>
              <a:t> </a:t>
            </a:r>
            <a:r>
              <a:rPr lang="en-US" sz="2800" b="1" dirty="0" err="1">
                <a:solidFill>
                  <a:prstClr val="white"/>
                </a:solidFill>
                <a:latin typeface="Times New Roman" panose="02020603050405020304" pitchFamily="18" charset="0"/>
                <a:cs typeface="Times New Roman" panose="02020603050405020304" pitchFamily="18" charset="0"/>
              </a:rPr>
              <a:t>có</a:t>
            </a:r>
            <a:r>
              <a:rPr lang="en-US" sz="2800" b="1" dirty="0">
                <a:solidFill>
                  <a:prstClr val="white"/>
                </a:solidFill>
                <a:latin typeface="Times New Roman" panose="02020603050405020304" pitchFamily="18" charset="0"/>
                <a:cs typeface="Times New Roman" panose="02020603050405020304" pitchFamily="18" charset="0"/>
              </a:rPr>
              <a:t> </a:t>
            </a:r>
            <a:r>
              <a:rPr lang="en-US" sz="2800" b="1" dirty="0" err="1">
                <a:solidFill>
                  <a:prstClr val="white"/>
                </a:solidFill>
                <a:latin typeface="Times New Roman" panose="02020603050405020304" pitchFamily="18" charset="0"/>
                <a:cs typeface="Times New Roman" panose="02020603050405020304" pitchFamily="18" charset="0"/>
              </a:rPr>
              <a:t>mưa</a:t>
            </a:r>
            <a:r>
              <a:rPr lang="en-US" sz="2800" b="1" dirty="0">
                <a:solidFill>
                  <a:prstClr val="white"/>
                </a:solidFill>
                <a:latin typeface="Times New Roman" panose="02020603050405020304" pitchFamily="18" charset="0"/>
                <a:cs typeface="Times New Roman" panose="02020603050405020304" pitchFamily="18" charset="0"/>
              </a:rPr>
              <a:t> </a:t>
            </a:r>
            <a:r>
              <a:rPr lang="en-US" sz="2800" b="1" dirty="0" err="1">
                <a:solidFill>
                  <a:prstClr val="white"/>
                </a:solidFill>
                <a:latin typeface="Times New Roman" panose="02020603050405020304" pitchFamily="18" charset="0"/>
                <a:cs typeface="Times New Roman" panose="02020603050405020304" pitchFamily="18" charset="0"/>
              </a:rPr>
              <a:t>nhỏ</a:t>
            </a:r>
            <a:endParaRPr lang="vi-VN" sz="2800" b="1" dirty="0">
              <a:solidFill>
                <a:prstClr val="white"/>
              </a:solidFill>
              <a:latin typeface="Times New Roman" panose="02020603050405020304" pitchFamily="18" charset="0"/>
              <a:cs typeface="Times New Roman" panose="02020603050405020304" pitchFamily="18" charset="0"/>
            </a:endParaRPr>
          </a:p>
        </p:txBody>
      </p:sp>
      <p:pic>
        <p:nvPicPr>
          <p:cNvPr id="16" name="Picture 15" descr="ga cau hoi.png"/>
          <p:cNvPicPr>
            <a:picLocks noChangeAspect="1"/>
          </p:cNvPicPr>
          <p:nvPr/>
        </p:nvPicPr>
        <p:blipFill>
          <a:blip r:embed="rId3">
            <a:clrChange>
              <a:clrFrom>
                <a:srgbClr val="FFFFFF"/>
              </a:clrFrom>
              <a:clrTo>
                <a:srgbClr val="FFFFFF">
                  <a:alpha val="0"/>
                </a:srgbClr>
              </a:clrTo>
            </a:clrChange>
          </a:blip>
          <a:stretch>
            <a:fillRect/>
          </a:stretch>
        </p:blipFill>
        <p:spPr>
          <a:xfrm>
            <a:off x="1691370" y="5096000"/>
            <a:ext cx="962774" cy="928694"/>
          </a:xfrm>
          <a:prstGeom prst="rect">
            <a:avLst/>
          </a:prstGeom>
        </p:spPr>
      </p:pic>
      <p:sp>
        <p:nvSpPr>
          <p:cNvPr id="17" name="Hexagon 16"/>
          <p:cNvSpPr/>
          <p:nvPr/>
        </p:nvSpPr>
        <p:spPr>
          <a:xfrm>
            <a:off x="2559112" y="5310314"/>
            <a:ext cx="3929090" cy="675264"/>
          </a:xfrm>
          <a:prstGeom prst="hexagon">
            <a:avLst/>
          </a:prstGeom>
          <a:solidFill>
            <a:srgbClr val="FFC000"/>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2800" b="1" dirty="0">
                <a:solidFill>
                  <a:prstClr val="white"/>
                </a:solidFill>
                <a:latin typeface="Times New Roman" panose="02020603050405020304" pitchFamily="18" charset="0"/>
                <a:cs typeface="Times New Roman" panose="02020603050405020304" pitchFamily="18" charset="0"/>
              </a:rPr>
              <a:t>C: </a:t>
            </a:r>
            <a:r>
              <a:rPr lang="en-US" sz="2800" b="1" dirty="0" err="1">
                <a:solidFill>
                  <a:prstClr val="white"/>
                </a:solidFill>
                <a:latin typeface="Times New Roman" panose="02020603050405020304" pitchFamily="18" charset="0"/>
                <a:cs typeface="Times New Roman" panose="02020603050405020304" pitchFamily="18" charset="0"/>
              </a:rPr>
              <a:t>Sắp</a:t>
            </a:r>
            <a:r>
              <a:rPr lang="en-US" sz="2800" b="1" dirty="0">
                <a:solidFill>
                  <a:prstClr val="white"/>
                </a:solidFill>
                <a:latin typeface="Times New Roman" panose="02020603050405020304" pitchFamily="18" charset="0"/>
                <a:cs typeface="Times New Roman" panose="02020603050405020304" pitchFamily="18" charset="0"/>
              </a:rPr>
              <a:t> </a:t>
            </a:r>
            <a:r>
              <a:rPr lang="en-US" sz="2800" b="1" dirty="0" err="1">
                <a:solidFill>
                  <a:prstClr val="white"/>
                </a:solidFill>
                <a:latin typeface="Times New Roman" panose="02020603050405020304" pitchFamily="18" charset="0"/>
                <a:cs typeface="Times New Roman" panose="02020603050405020304" pitchFamily="18" charset="0"/>
              </a:rPr>
              <a:t>hạn</a:t>
            </a:r>
            <a:r>
              <a:rPr lang="en-US" sz="2800" b="1" dirty="0">
                <a:solidFill>
                  <a:prstClr val="white"/>
                </a:solidFill>
                <a:latin typeface="Times New Roman" panose="02020603050405020304" pitchFamily="18" charset="0"/>
                <a:cs typeface="Times New Roman" panose="02020603050405020304" pitchFamily="18" charset="0"/>
              </a:rPr>
              <a:t> </a:t>
            </a:r>
            <a:r>
              <a:rPr lang="en-US" sz="2800" b="1" dirty="0" err="1">
                <a:solidFill>
                  <a:prstClr val="white"/>
                </a:solidFill>
                <a:latin typeface="Times New Roman" panose="02020603050405020304" pitchFamily="18" charset="0"/>
                <a:cs typeface="Times New Roman" panose="02020603050405020304" pitchFamily="18" charset="0"/>
              </a:rPr>
              <a:t>hán</a:t>
            </a:r>
            <a:endParaRPr lang="vi-VN" sz="2800" b="1" dirty="0">
              <a:solidFill>
                <a:prstClr val="white"/>
              </a:solidFill>
              <a:latin typeface="Times New Roman" panose="02020603050405020304" pitchFamily="18" charset="0"/>
              <a:cs typeface="Times New Roman" panose="02020603050405020304" pitchFamily="18" charset="0"/>
            </a:endParaRPr>
          </a:p>
        </p:txBody>
      </p:sp>
      <p:pic>
        <p:nvPicPr>
          <p:cNvPr id="18" name="Picture 17" descr="ga cau hoi.png"/>
          <p:cNvPicPr>
            <a:picLocks noChangeAspect="1"/>
          </p:cNvPicPr>
          <p:nvPr/>
        </p:nvPicPr>
        <p:blipFill>
          <a:blip r:embed="rId3">
            <a:clrChange>
              <a:clrFrom>
                <a:srgbClr val="FFFFFF"/>
              </a:clrFrom>
              <a:clrTo>
                <a:srgbClr val="FFFFFF">
                  <a:alpha val="0"/>
                </a:srgbClr>
              </a:clrTo>
            </a:clrChange>
          </a:blip>
          <a:stretch>
            <a:fillRect/>
          </a:stretch>
        </p:blipFill>
        <p:spPr>
          <a:xfrm>
            <a:off x="1658554" y="5985578"/>
            <a:ext cx="962774" cy="928694"/>
          </a:xfrm>
          <a:prstGeom prst="rect">
            <a:avLst/>
          </a:prstGeom>
        </p:spPr>
      </p:pic>
      <p:sp>
        <p:nvSpPr>
          <p:cNvPr id="19" name="Hexagon 18"/>
          <p:cNvSpPr/>
          <p:nvPr/>
        </p:nvSpPr>
        <p:spPr>
          <a:xfrm>
            <a:off x="2526296" y="6096132"/>
            <a:ext cx="3929090" cy="675264"/>
          </a:xfrm>
          <a:prstGeom prst="hexagon">
            <a:avLst/>
          </a:prstGeom>
          <a:solidFill>
            <a:srgbClr val="FFC000"/>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2800" b="1" dirty="0">
                <a:solidFill>
                  <a:prstClr val="white"/>
                </a:solidFill>
                <a:latin typeface="Times New Roman" panose="02020603050405020304" pitchFamily="18" charset="0"/>
                <a:cs typeface="Times New Roman" panose="02020603050405020304" pitchFamily="18" charset="0"/>
              </a:rPr>
              <a:t>D: </a:t>
            </a:r>
            <a:r>
              <a:rPr lang="en-US" sz="2800" b="1" dirty="0" err="1">
                <a:solidFill>
                  <a:prstClr val="white"/>
                </a:solidFill>
                <a:latin typeface="Times New Roman" panose="02020603050405020304" pitchFamily="18" charset="0"/>
                <a:cs typeface="Times New Roman" panose="02020603050405020304" pitchFamily="18" charset="0"/>
              </a:rPr>
              <a:t>Sắp</a:t>
            </a:r>
            <a:r>
              <a:rPr lang="en-US" sz="2800" b="1" dirty="0">
                <a:solidFill>
                  <a:prstClr val="white"/>
                </a:solidFill>
                <a:latin typeface="Times New Roman" panose="02020603050405020304" pitchFamily="18" charset="0"/>
                <a:cs typeface="Times New Roman" panose="02020603050405020304" pitchFamily="18" charset="0"/>
              </a:rPr>
              <a:t> </a:t>
            </a:r>
            <a:r>
              <a:rPr lang="en-US" sz="2800" b="1" dirty="0" err="1">
                <a:solidFill>
                  <a:prstClr val="white"/>
                </a:solidFill>
                <a:latin typeface="Times New Roman" panose="02020603050405020304" pitchFamily="18" charset="0"/>
                <a:cs typeface="Times New Roman" panose="02020603050405020304" pitchFamily="18" charset="0"/>
              </a:rPr>
              <a:t>mưa</a:t>
            </a:r>
            <a:r>
              <a:rPr lang="en-US" sz="2800" b="1" dirty="0">
                <a:solidFill>
                  <a:prstClr val="white"/>
                </a:solidFill>
                <a:latin typeface="Times New Roman" panose="02020603050405020304" pitchFamily="18" charset="0"/>
                <a:cs typeface="Times New Roman" panose="02020603050405020304" pitchFamily="18" charset="0"/>
              </a:rPr>
              <a:t> </a:t>
            </a:r>
            <a:r>
              <a:rPr lang="en-US" sz="2800" b="1" dirty="0" err="1">
                <a:solidFill>
                  <a:prstClr val="white"/>
                </a:solidFill>
                <a:latin typeface="Times New Roman" panose="02020603050405020304" pitchFamily="18" charset="0"/>
                <a:cs typeface="Times New Roman" panose="02020603050405020304" pitchFamily="18" charset="0"/>
              </a:rPr>
              <a:t>tuyết</a:t>
            </a:r>
            <a:endParaRPr lang="vi-VN" sz="2800" b="1" dirty="0">
              <a:solidFill>
                <a:prstClr val="white"/>
              </a:solidFill>
              <a:latin typeface="Times New Roman" panose="02020603050405020304" pitchFamily="18" charset="0"/>
              <a:cs typeface="Times New Roman" panose="02020603050405020304" pitchFamily="18" charset="0"/>
            </a:endParaRPr>
          </a:p>
        </p:txBody>
      </p:sp>
      <p:sp>
        <p:nvSpPr>
          <p:cNvPr id="32" name="TextBox 31"/>
          <p:cNvSpPr txBox="1"/>
          <p:nvPr/>
        </p:nvSpPr>
        <p:spPr>
          <a:xfrm rot="19938490">
            <a:off x="3169760" y="2246163"/>
            <a:ext cx="1959639" cy="707886"/>
          </a:xfrm>
          <a:prstGeom prst="rect">
            <a:avLst/>
          </a:prstGeom>
          <a:noFill/>
        </p:spPr>
        <p:txBody>
          <a:bodyPr wrap="none" rtlCol="0">
            <a:spAutoFit/>
          </a:bodyPr>
          <a:lstStyle/>
          <a:p>
            <a:r>
              <a:rPr lang="en-US" sz="2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Yeah, </a:t>
            </a:r>
            <a:r>
              <a:rPr lang="en-US" sz="20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Đúng</a:t>
            </a:r>
            <a:r>
              <a:rPr lang="en-US" sz="2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rồi</a:t>
            </a:r>
            <a:r>
              <a:rPr lang="en-US" sz="2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a:p>
            <a:pPr algn="ctr"/>
            <a:r>
              <a:rPr lang="en-US" sz="20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bạn</a:t>
            </a:r>
            <a:r>
              <a:rPr lang="en-US" sz="2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giỏi</a:t>
            </a:r>
            <a:r>
              <a:rPr lang="en-US" sz="2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quá</a:t>
            </a:r>
            <a:r>
              <a:rPr lang="en-US" sz="2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lang="vi-VN" sz="2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25" name="Picture 24" descr="ga cau hoi.png"/>
          <p:cNvPicPr>
            <a:picLocks noChangeAspect="1"/>
          </p:cNvPicPr>
          <p:nvPr/>
        </p:nvPicPr>
        <p:blipFill>
          <a:blip r:embed="rId3">
            <a:clrChange>
              <a:clrFrom>
                <a:srgbClr val="FFFFFF"/>
              </a:clrFrom>
              <a:clrTo>
                <a:srgbClr val="FFFFFF">
                  <a:alpha val="0"/>
                </a:srgbClr>
              </a:clrTo>
            </a:clrChange>
          </a:blip>
          <a:stretch>
            <a:fillRect/>
          </a:stretch>
        </p:blipFill>
        <p:spPr>
          <a:xfrm>
            <a:off x="1710146" y="3313162"/>
            <a:ext cx="962774" cy="928694"/>
          </a:xfrm>
          <a:prstGeom prst="rect">
            <a:avLst/>
          </a:prstGeom>
        </p:spPr>
      </p:pic>
      <p:sp>
        <p:nvSpPr>
          <p:cNvPr id="22" name="TextBox 21"/>
          <p:cNvSpPr txBox="1"/>
          <p:nvPr/>
        </p:nvSpPr>
        <p:spPr>
          <a:xfrm>
            <a:off x="7453322" y="4857760"/>
            <a:ext cx="2714644" cy="707886"/>
          </a:xfrm>
          <a:prstGeom prst="rect">
            <a:avLst/>
          </a:prstGeom>
          <a:noFill/>
        </p:spPr>
        <p:txBody>
          <a:bodyPr wrap="square" rtlCol="0">
            <a:spAutoFit/>
          </a:bodyPr>
          <a:lstStyle/>
          <a:p>
            <a:pPr algn="ctr"/>
            <a:r>
              <a:rPr lang="en-US" sz="2000" b="1" dirty="0">
                <a:solidFill>
                  <a:srgbClr val="C00000"/>
                </a:solidFill>
                <a:latin typeface="Times New Roman" panose="02020603050405020304" pitchFamily="18" charset="0"/>
                <a:cs typeface="Times New Roman" panose="02020603050405020304" pitchFamily="18" charset="0"/>
              </a:rPr>
              <a:t>Ồ, </a:t>
            </a:r>
            <a:r>
              <a:rPr lang="en-US" sz="2000" b="1" dirty="0" err="1">
                <a:solidFill>
                  <a:srgbClr val="C00000"/>
                </a:solidFill>
                <a:latin typeface="Times New Roman" panose="02020603050405020304" pitchFamily="18" charset="0"/>
                <a:cs typeface="Times New Roman" panose="02020603050405020304" pitchFamily="18" charset="0"/>
              </a:rPr>
              <a:t>tiếc</a:t>
            </a:r>
            <a:r>
              <a:rPr lang="en-US" sz="2000" b="1" dirty="0">
                <a:solidFill>
                  <a:srgbClr val="C00000"/>
                </a:solidFill>
                <a:latin typeface="Times New Roman" panose="02020603050405020304" pitchFamily="18" charset="0"/>
                <a:cs typeface="Times New Roman" panose="02020603050405020304" pitchFamily="18" charset="0"/>
              </a:rPr>
              <a:t> </a:t>
            </a:r>
            <a:r>
              <a:rPr lang="en-US" sz="2000" b="1" dirty="0" err="1">
                <a:solidFill>
                  <a:srgbClr val="C00000"/>
                </a:solidFill>
                <a:latin typeface="Times New Roman" panose="02020603050405020304" pitchFamily="18" charset="0"/>
                <a:cs typeface="Times New Roman" panose="02020603050405020304" pitchFamily="18" charset="0"/>
              </a:rPr>
              <a:t>quá</a:t>
            </a:r>
            <a:r>
              <a:rPr lang="en-US" sz="2000" b="1" dirty="0">
                <a:solidFill>
                  <a:srgbClr val="C00000"/>
                </a:solidFill>
                <a:latin typeface="Times New Roman" panose="02020603050405020304" pitchFamily="18" charset="0"/>
                <a:cs typeface="Times New Roman" panose="02020603050405020304" pitchFamily="18" charset="0"/>
              </a:rPr>
              <a:t>, </a:t>
            </a:r>
            <a:r>
              <a:rPr lang="en-US" sz="2000" b="1" dirty="0" err="1">
                <a:solidFill>
                  <a:srgbClr val="C00000"/>
                </a:solidFill>
                <a:latin typeface="Times New Roman" panose="02020603050405020304" pitchFamily="18" charset="0"/>
                <a:cs typeface="Times New Roman" panose="02020603050405020304" pitchFamily="18" charset="0"/>
              </a:rPr>
              <a:t>sai</a:t>
            </a:r>
            <a:r>
              <a:rPr lang="en-US" sz="2000" b="1" dirty="0">
                <a:solidFill>
                  <a:srgbClr val="C00000"/>
                </a:solidFill>
                <a:latin typeface="Times New Roman" panose="02020603050405020304" pitchFamily="18" charset="0"/>
                <a:cs typeface="Times New Roman" panose="02020603050405020304" pitchFamily="18" charset="0"/>
              </a:rPr>
              <a:t> </a:t>
            </a:r>
            <a:r>
              <a:rPr lang="en-US" sz="2000" b="1" dirty="0" err="1">
                <a:solidFill>
                  <a:srgbClr val="C00000"/>
                </a:solidFill>
                <a:latin typeface="Times New Roman" panose="02020603050405020304" pitchFamily="18" charset="0"/>
                <a:cs typeface="Times New Roman" panose="02020603050405020304" pitchFamily="18" charset="0"/>
              </a:rPr>
              <a:t>mất</a:t>
            </a:r>
            <a:r>
              <a:rPr lang="en-US" sz="2000" b="1" dirty="0">
                <a:solidFill>
                  <a:srgbClr val="C00000"/>
                </a:solidFill>
                <a:latin typeface="Times New Roman" panose="02020603050405020304" pitchFamily="18" charset="0"/>
                <a:cs typeface="Times New Roman" panose="02020603050405020304" pitchFamily="18" charset="0"/>
              </a:rPr>
              <a:t> </a:t>
            </a:r>
            <a:r>
              <a:rPr lang="en-US" sz="2000" b="1" dirty="0" err="1">
                <a:solidFill>
                  <a:srgbClr val="C00000"/>
                </a:solidFill>
                <a:latin typeface="Times New Roman" panose="02020603050405020304" pitchFamily="18" charset="0"/>
                <a:cs typeface="Times New Roman" panose="02020603050405020304" pitchFamily="18" charset="0"/>
              </a:rPr>
              <a:t>rồi</a:t>
            </a:r>
            <a:r>
              <a:rPr lang="en-US" sz="2000" b="1" dirty="0">
                <a:solidFill>
                  <a:srgbClr val="C00000"/>
                </a:solidFill>
                <a:latin typeface="Times New Roman" panose="02020603050405020304" pitchFamily="18" charset="0"/>
                <a:cs typeface="Times New Roman" panose="02020603050405020304" pitchFamily="18" charset="0"/>
              </a:rPr>
              <a:t>!</a:t>
            </a:r>
            <a:endParaRPr lang="vi-VN" sz="2000" b="1" dirty="0">
              <a:solidFill>
                <a:srgbClr val="C00000"/>
              </a:solidFill>
              <a:latin typeface="Times New Roman" panose="02020603050405020304" pitchFamily="18" charset="0"/>
              <a:cs typeface="Times New Roman" panose="02020603050405020304" pitchFamily="18" charset="0"/>
            </a:endParaRPr>
          </a:p>
        </p:txBody>
      </p:sp>
      <p:pic>
        <p:nvPicPr>
          <p:cNvPr id="33" name="Picture 32" descr="egg-2151891_960_720.png"/>
          <p:cNvPicPr>
            <a:picLocks noChangeAspect="1"/>
          </p:cNvPicPr>
          <p:nvPr/>
        </p:nvPicPr>
        <p:blipFill>
          <a:blip r:embed="rId4" cstate="print"/>
          <a:stretch>
            <a:fillRect/>
          </a:stretch>
        </p:blipFill>
        <p:spPr>
          <a:xfrm>
            <a:off x="4310050" y="2857496"/>
            <a:ext cx="666000" cy="666000"/>
          </a:xfrm>
          <a:prstGeom prst="rect">
            <a:avLst/>
          </a:prstGeom>
        </p:spPr>
      </p:pic>
      <p:pic>
        <p:nvPicPr>
          <p:cNvPr id="34" name="Picture 33" descr="egg-2151896__340.png"/>
          <p:cNvPicPr>
            <a:picLocks noChangeAspect="1"/>
          </p:cNvPicPr>
          <p:nvPr/>
        </p:nvPicPr>
        <p:blipFill>
          <a:blip r:embed="rId5" cstate="print">
            <a:clrChange>
              <a:clrFrom>
                <a:srgbClr val="000000">
                  <a:alpha val="0"/>
                </a:srgbClr>
              </a:clrFrom>
              <a:clrTo>
                <a:srgbClr val="000000">
                  <a:alpha val="0"/>
                </a:srgbClr>
              </a:clrTo>
            </a:clrChange>
          </a:blip>
          <a:stretch>
            <a:fillRect/>
          </a:stretch>
        </p:blipFill>
        <p:spPr>
          <a:xfrm>
            <a:off x="6810380" y="4572008"/>
            <a:ext cx="666732" cy="666732"/>
          </a:xfrm>
          <a:prstGeom prst="rect">
            <a:avLst/>
          </a:prstGeom>
        </p:spPr>
      </p:pic>
      <p:pic>
        <p:nvPicPr>
          <p:cNvPr id="20" name="Picture 19" descr="ee376867b6edb2b7f8a1c93f2ceb4b12.png">
            <a:hlinkClick r:id="" action="ppaction://hlinkshowjump?jump=firstslide"/>
          </p:cNvPr>
          <p:cNvPicPr>
            <a:picLocks noChangeAspect="1"/>
          </p:cNvPicPr>
          <p:nvPr/>
        </p:nvPicPr>
        <p:blipFill>
          <a:blip r:embed="rId6" cstate="print">
            <a:clrChange>
              <a:clrFrom>
                <a:srgbClr val="000000">
                  <a:alpha val="0"/>
                </a:srgbClr>
              </a:clrFrom>
              <a:clrTo>
                <a:srgbClr val="000000">
                  <a:alpha val="0"/>
                </a:srgbClr>
              </a:clrTo>
            </a:clrChange>
          </a:blip>
          <a:stretch>
            <a:fillRect/>
          </a:stretch>
        </p:blipFill>
        <p:spPr>
          <a:xfrm>
            <a:off x="8134076" y="6215082"/>
            <a:ext cx="756026" cy="756026"/>
          </a:xfrm>
          <a:prstGeom prst="rect">
            <a:avLst/>
          </a:prstGeom>
        </p:spPr>
      </p:pic>
      <p:pic>
        <p:nvPicPr>
          <p:cNvPr id="21" name="Picture 20" descr="images (3).jpg">
            <a:hlinkClick r:id="" action="ppaction://hlinkshowjump?jump=nextslide"/>
          </p:cNvPr>
          <p:cNvPicPr>
            <a:picLocks noChangeAspect="1"/>
          </p:cNvPicPr>
          <p:nvPr/>
        </p:nvPicPr>
        <p:blipFill>
          <a:blip r:embed="rId7">
            <a:clrChange>
              <a:clrFrom>
                <a:srgbClr val="FFFFFF"/>
              </a:clrFrom>
              <a:clrTo>
                <a:srgbClr val="FFFFFF">
                  <a:alpha val="0"/>
                </a:srgbClr>
              </a:clrTo>
            </a:clrChange>
          </a:blip>
          <a:srcRect l="50000" r="-1" b="46667"/>
          <a:stretch>
            <a:fillRect/>
          </a:stretch>
        </p:blipFill>
        <p:spPr>
          <a:xfrm>
            <a:off x="10152349" y="6381126"/>
            <a:ext cx="481967" cy="514098"/>
          </a:xfrm>
          <a:prstGeom prst="rect">
            <a:avLst/>
          </a:prstGeom>
        </p:spPr>
      </p:pic>
      <p:pic>
        <p:nvPicPr>
          <p:cNvPr id="23" name="Picture 22" descr="images (7).jpg"/>
          <p:cNvPicPr>
            <a:picLocks noChangeAspect="1"/>
          </p:cNvPicPr>
          <p:nvPr/>
        </p:nvPicPr>
        <p:blipFill>
          <a:blip r:embed="rId8">
            <a:clrChange>
              <a:clrFrom>
                <a:srgbClr val="FFFFFF"/>
              </a:clrFrom>
              <a:clrTo>
                <a:srgbClr val="FFFFFF">
                  <a:alpha val="0"/>
                </a:srgbClr>
              </a:clrTo>
            </a:clrChange>
          </a:blip>
          <a:stretch>
            <a:fillRect/>
          </a:stretch>
        </p:blipFill>
        <p:spPr>
          <a:xfrm>
            <a:off x="9414555" y="6373921"/>
            <a:ext cx="665303" cy="665303"/>
          </a:xfrm>
          <a:prstGeom prst="rect">
            <a:avLst/>
          </a:prstGeom>
        </p:spPr>
      </p:pic>
      <p:pic>
        <p:nvPicPr>
          <p:cNvPr id="28" name="Picture 27" descr="images (3).jpg">
            <a:hlinkClick r:id="" action="ppaction://hlinkshowjump?jump=previousslide"/>
          </p:cNvPr>
          <p:cNvPicPr>
            <a:picLocks noChangeAspect="1"/>
          </p:cNvPicPr>
          <p:nvPr/>
        </p:nvPicPr>
        <p:blipFill>
          <a:blip r:embed="rId7">
            <a:clrChange>
              <a:clrFrom>
                <a:srgbClr val="FFFFFF"/>
              </a:clrFrom>
              <a:clrTo>
                <a:srgbClr val="FFFFFF">
                  <a:alpha val="0"/>
                </a:srgbClr>
              </a:clrTo>
            </a:clrChange>
          </a:blip>
          <a:srcRect r="49999" b="50000"/>
          <a:stretch>
            <a:fillRect/>
          </a:stretch>
        </p:blipFill>
        <p:spPr>
          <a:xfrm>
            <a:off x="8847882" y="6357970"/>
            <a:ext cx="514098" cy="514098"/>
          </a:xfrm>
          <a:prstGeom prst="rect">
            <a:avLst/>
          </a:prstGeom>
        </p:spPr>
      </p:pic>
    </p:spTree>
    <p:extLst>
      <p:ext uri="{BB962C8B-B14F-4D97-AF65-F5344CB8AC3E}">
        <p14:creationId xmlns:p14="http://schemas.microsoft.com/office/powerpoint/2010/main" val="377964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2000"/>
                                        <p:tgtEl>
                                          <p:spTgt spid="10">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750"/>
                                        <p:tgtEl>
                                          <p:spTgt spid="25"/>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750"/>
                                        <p:tgtEl>
                                          <p:spTgt spid="13"/>
                                        </p:tgtEl>
                                      </p:cBhvr>
                                    </p:animEffect>
                                  </p:childTnLst>
                                </p:cTn>
                              </p:par>
                            </p:childTnLst>
                          </p:cTn>
                        </p:par>
                        <p:par>
                          <p:cTn id="15" fill="hold">
                            <p:stCondLst>
                              <p:cond delay="2750"/>
                            </p:stCondLst>
                            <p:childTnLst>
                              <p:par>
                                <p:cTn id="16" presetID="10" presetClass="entr" presetSubtype="0" fill="hold" nodeType="after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750"/>
                                        <p:tgtEl>
                                          <p:spTgt spid="1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750"/>
                                        <p:tgtEl>
                                          <p:spTgt spid="15"/>
                                        </p:tgtEl>
                                      </p:cBhvr>
                                    </p:animEffect>
                                  </p:childTnLst>
                                </p:cTn>
                              </p:par>
                            </p:childTnLst>
                          </p:cTn>
                        </p:par>
                        <p:par>
                          <p:cTn id="22" fill="hold">
                            <p:stCondLst>
                              <p:cond delay="3500"/>
                            </p:stCondLst>
                            <p:childTnLst>
                              <p:par>
                                <p:cTn id="23" presetID="10" presetClass="entr" presetSubtype="0"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750"/>
                                        <p:tgtEl>
                                          <p:spTgt spid="1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750"/>
                                        <p:tgtEl>
                                          <p:spTgt spid="17"/>
                                        </p:tgtEl>
                                      </p:cBhvr>
                                    </p:animEffect>
                                  </p:childTnLst>
                                </p:cTn>
                              </p:par>
                            </p:childTnLst>
                          </p:cTn>
                        </p:par>
                        <p:par>
                          <p:cTn id="29" fill="hold">
                            <p:stCondLst>
                              <p:cond delay="4250"/>
                            </p:stCondLst>
                            <p:childTnLst>
                              <p:par>
                                <p:cTn id="30" presetID="10"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750"/>
                                        <p:tgtEl>
                                          <p:spTgt spid="18"/>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6" restart="whenNotActive" fill="hold" evtFilter="cancelBubble" nodeType="interactiveSeq">
                <p:stCondLst>
                  <p:cond evt="onClick" delay="0">
                    <p:tgtEl>
                      <p:spTgt spid="13"/>
                    </p:tgtEl>
                  </p:cond>
                </p:stCondLst>
                <p:endSync evt="end" delay="0">
                  <p:rtn val="all"/>
                </p:endSync>
                <p:childTnLst>
                  <p:par>
                    <p:cTn id="37" fill="hold">
                      <p:stCondLst>
                        <p:cond delay="0"/>
                      </p:stCondLst>
                      <p:childTnLst>
                        <p:par>
                          <p:cTn id="38" fill="hold">
                            <p:stCondLst>
                              <p:cond delay="0"/>
                            </p:stCondLst>
                            <p:childTnLst>
                              <p:par>
                                <p:cTn id="39" presetID="10" presetClass="entr" presetSubtype="0" fill="hold" nodeType="with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fade">
                                      <p:cBhvr>
                                        <p:cTn id="41" dur="1000"/>
                                        <p:tgtEl>
                                          <p:spTgt spid="33"/>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fade">
                                      <p:cBhvr>
                                        <p:cTn id="44" dur="1000"/>
                                        <p:tgtEl>
                                          <p:spTgt spid="32"/>
                                        </p:tgtEl>
                                      </p:cBhvr>
                                    </p:animEffect>
                                  </p:childTnLst>
                                </p:cTn>
                              </p:par>
                              <p:par>
                                <p:cTn id="45" presetID="1" presetClass="emph" presetSubtype="2" fill="hold" nodeType="withEffect">
                                  <p:stCondLst>
                                    <p:cond delay="0"/>
                                  </p:stCondLst>
                                  <p:childTnLst>
                                    <p:animClr clrSpc="rgb" dir="cw">
                                      <p:cBhvr>
                                        <p:cTn id="46" dur="2000" fill="hold"/>
                                        <p:tgtEl>
                                          <p:spTgt spid="15"/>
                                        </p:tgtEl>
                                        <p:attrNameLst>
                                          <p:attrName>fillcolor</p:attrName>
                                        </p:attrNameLst>
                                      </p:cBhvr>
                                      <p:to>
                                        <a:srgbClr val="969696"/>
                                      </p:to>
                                    </p:animClr>
                                    <p:set>
                                      <p:cBhvr>
                                        <p:cTn id="47" dur="2000" fill="hold"/>
                                        <p:tgtEl>
                                          <p:spTgt spid="15"/>
                                        </p:tgtEl>
                                        <p:attrNameLst>
                                          <p:attrName>fill.type</p:attrName>
                                        </p:attrNameLst>
                                      </p:cBhvr>
                                      <p:to>
                                        <p:strVal val="solid"/>
                                      </p:to>
                                    </p:set>
                                    <p:set>
                                      <p:cBhvr>
                                        <p:cTn id="48" dur="2000" fill="hold"/>
                                        <p:tgtEl>
                                          <p:spTgt spid="15"/>
                                        </p:tgtEl>
                                        <p:attrNameLst>
                                          <p:attrName>fill.on</p:attrName>
                                        </p:attrNameLst>
                                      </p:cBhvr>
                                      <p:to>
                                        <p:strVal val="true"/>
                                      </p:to>
                                    </p:set>
                                  </p:childTnLst>
                                </p:cTn>
                              </p:par>
                              <p:par>
                                <p:cTn id="49" presetID="1" presetClass="emph" presetSubtype="2" fill="hold" nodeType="withEffect">
                                  <p:stCondLst>
                                    <p:cond delay="0"/>
                                  </p:stCondLst>
                                  <p:childTnLst>
                                    <p:animClr clrSpc="rgb" dir="cw">
                                      <p:cBhvr>
                                        <p:cTn id="50" dur="2000" fill="hold"/>
                                        <p:tgtEl>
                                          <p:spTgt spid="17"/>
                                        </p:tgtEl>
                                        <p:attrNameLst>
                                          <p:attrName>fillcolor</p:attrName>
                                        </p:attrNameLst>
                                      </p:cBhvr>
                                      <p:to>
                                        <a:srgbClr val="969696"/>
                                      </p:to>
                                    </p:animClr>
                                    <p:set>
                                      <p:cBhvr>
                                        <p:cTn id="51" dur="2000" fill="hold"/>
                                        <p:tgtEl>
                                          <p:spTgt spid="17"/>
                                        </p:tgtEl>
                                        <p:attrNameLst>
                                          <p:attrName>fill.type</p:attrName>
                                        </p:attrNameLst>
                                      </p:cBhvr>
                                      <p:to>
                                        <p:strVal val="solid"/>
                                      </p:to>
                                    </p:set>
                                    <p:set>
                                      <p:cBhvr>
                                        <p:cTn id="52" dur="2000" fill="hold"/>
                                        <p:tgtEl>
                                          <p:spTgt spid="17"/>
                                        </p:tgtEl>
                                        <p:attrNameLst>
                                          <p:attrName>fill.on</p:attrName>
                                        </p:attrNameLst>
                                      </p:cBhvr>
                                      <p:to>
                                        <p:strVal val="true"/>
                                      </p:to>
                                    </p:set>
                                  </p:childTnLst>
                                </p:cTn>
                              </p:par>
                              <p:par>
                                <p:cTn id="53" presetID="1" presetClass="emph" presetSubtype="2" fill="hold" nodeType="withEffect">
                                  <p:stCondLst>
                                    <p:cond delay="0"/>
                                  </p:stCondLst>
                                  <p:childTnLst>
                                    <p:animClr clrSpc="rgb" dir="cw">
                                      <p:cBhvr>
                                        <p:cTn id="54" dur="2000" fill="hold"/>
                                        <p:tgtEl>
                                          <p:spTgt spid="19"/>
                                        </p:tgtEl>
                                        <p:attrNameLst>
                                          <p:attrName>fillcolor</p:attrName>
                                        </p:attrNameLst>
                                      </p:cBhvr>
                                      <p:to>
                                        <a:srgbClr val="969696"/>
                                      </p:to>
                                    </p:animClr>
                                    <p:set>
                                      <p:cBhvr>
                                        <p:cTn id="55" dur="2000" fill="hold"/>
                                        <p:tgtEl>
                                          <p:spTgt spid="19"/>
                                        </p:tgtEl>
                                        <p:attrNameLst>
                                          <p:attrName>fill.type</p:attrName>
                                        </p:attrNameLst>
                                      </p:cBhvr>
                                      <p:to>
                                        <p:strVal val="solid"/>
                                      </p:to>
                                    </p:set>
                                    <p:set>
                                      <p:cBhvr>
                                        <p:cTn id="56" dur="2000" fill="hold"/>
                                        <p:tgtEl>
                                          <p:spTgt spid="19"/>
                                        </p:tgtEl>
                                        <p:attrNameLst>
                                          <p:attrName>fill.on</p:attrName>
                                        </p:attrNameLst>
                                      </p:cBhvr>
                                      <p:to>
                                        <p:strVal val="true"/>
                                      </p:to>
                                    </p:set>
                                  </p:childTnLst>
                                </p:cTn>
                              </p:par>
                            </p:childTnLst>
                          </p:cTn>
                        </p:par>
                      </p:childTnLst>
                    </p:cTn>
                  </p:par>
                </p:childTnLst>
              </p:cTn>
              <p:nextCondLst>
                <p:cond evt="onClick" delay="0">
                  <p:tgtEl>
                    <p:spTgt spid="13"/>
                  </p:tgtEl>
                </p:cond>
              </p:nextCondLst>
            </p:seq>
            <p:seq concurrent="1" nextAc="seek">
              <p:cTn id="57" restart="whenNotActive" fill="hold" evtFilter="cancelBubble" nodeType="interactiveSeq">
                <p:stCondLst>
                  <p:cond evt="onClick" delay="0">
                    <p:tgtEl>
                      <p:spTgt spid="15"/>
                    </p:tgtEl>
                  </p:cond>
                </p:stCondLst>
                <p:endSync evt="end" delay="0">
                  <p:rtn val="all"/>
                </p:endSync>
                <p:childTnLst>
                  <p:par>
                    <p:cTn id="58" fill="hold">
                      <p:stCondLst>
                        <p:cond delay="0"/>
                      </p:stCondLst>
                      <p:childTnLst>
                        <p:par>
                          <p:cTn id="59" fill="hold">
                            <p:stCondLst>
                              <p:cond delay="0"/>
                            </p:stCondLst>
                            <p:childTnLst>
                              <p:par>
                                <p:cTn id="60" presetID="1" presetClass="emph" presetSubtype="2" fill="hold" nodeType="withEffect">
                                  <p:stCondLst>
                                    <p:cond delay="0"/>
                                  </p:stCondLst>
                                  <p:childTnLst>
                                    <p:animClr clrSpc="rgb" dir="cw">
                                      <p:cBhvr>
                                        <p:cTn id="61" dur="2000" fill="hold"/>
                                        <p:tgtEl>
                                          <p:spTgt spid="13"/>
                                        </p:tgtEl>
                                        <p:attrNameLst>
                                          <p:attrName>fillcolor</p:attrName>
                                        </p:attrNameLst>
                                      </p:cBhvr>
                                      <p:to>
                                        <a:srgbClr val="777777"/>
                                      </p:to>
                                    </p:animClr>
                                    <p:set>
                                      <p:cBhvr>
                                        <p:cTn id="62" dur="2000" fill="hold"/>
                                        <p:tgtEl>
                                          <p:spTgt spid="13"/>
                                        </p:tgtEl>
                                        <p:attrNameLst>
                                          <p:attrName>fill.type</p:attrName>
                                        </p:attrNameLst>
                                      </p:cBhvr>
                                      <p:to>
                                        <p:strVal val="solid"/>
                                      </p:to>
                                    </p:set>
                                    <p:set>
                                      <p:cBhvr>
                                        <p:cTn id="63" dur="2000" fill="hold"/>
                                        <p:tgtEl>
                                          <p:spTgt spid="13"/>
                                        </p:tgtEl>
                                        <p:attrNameLst>
                                          <p:attrName>fill.on</p:attrName>
                                        </p:attrNameLst>
                                      </p:cBhvr>
                                      <p:to>
                                        <p:strVal val="true"/>
                                      </p:to>
                                    </p:set>
                                  </p:childTnLst>
                                </p:cTn>
                              </p:par>
                              <p:par>
                                <p:cTn id="64" presetID="1" presetClass="emph" presetSubtype="2" fill="hold" nodeType="withEffect">
                                  <p:stCondLst>
                                    <p:cond delay="0"/>
                                  </p:stCondLst>
                                  <p:childTnLst>
                                    <p:animClr clrSpc="rgb" dir="cw">
                                      <p:cBhvr>
                                        <p:cTn id="65" dur="2000" fill="hold"/>
                                        <p:tgtEl>
                                          <p:spTgt spid="17"/>
                                        </p:tgtEl>
                                        <p:attrNameLst>
                                          <p:attrName>fillcolor</p:attrName>
                                        </p:attrNameLst>
                                      </p:cBhvr>
                                      <p:to>
                                        <a:srgbClr val="777777"/>
                                      </p:to>
                                    </p:animClr>
                                    <p:set>
                                      <p:cBhvr>
                                        <p:cTn id="66" dur="2000" fill="hold"/>
                                        <p:tgtEl>
                                          <p:spTgt spid="17"/>
                                        </p:tgtEl>
                                        <p:attrNameLst>
                                          <p:attrName>fill.type</p:attrName>
                                        </p:attrNameLst>
                                      </p:cBhvr>
                                      <p:to>
                                        <p:strVal val="solid"/>
                                      </p:to>
                                    </p:set>
                                    <p:set>
                                      <p:cBhvr>
                                        <p:cTn id="67" dur="2000" fill="hold"/>
                                        <p:tgtEl>
                                          <p:spTgt spid="17"/>
                                        </p:tgtEl>
                                        <p:attrNameLst>
                                          <p:attrName>fill.on</p:attrName>
                                        </p:attrNameLst>
                                      </p:cBhvr>
                                      <p:to>
                                        <p:strVal val="true"/>
                                      </p:to>
                                    </p:set>
                                  </p:childTnLst>
                                </p:cTn>
                              </p:par>
                              <p:par>
                                <p:cTn id="68" presetID="1" presetClass="emph" presetSubtype="2" fill="hold" nodeType="withEffect">
                                  <p:stCondLst>
                                    <p:cond delay="0"/>
                                  </p:stCondLst>
                                  <p:childTnLst>
                                    <p:animClr clrSpc="rgb" dir="cw">
                                      <p:cBhvr>
                                        <p:cTn id="69" dur="2000" fill="hold"/>
                                        <p:tgtEl>
                                          <p:spTgt spid="19"/>
                                        </p:tgtEl>
                                        <p:attrNameLst>
                                          <p:attrName>fillcolor</p:attrName>
                                        </p:attrNameLst>
                                      </p:cBhvr>
                                      <p:to>
                                        <a:srgbClr val="777777"/>
                                      </p:to>
                                    </p:animClr>
                                    <p:set>
                                      <p:cBhvr>
                                        <p:cTn id="70" dur="2000" fill="hold"/>
                                        <p:tgtEl>
                                          <p:spTgt spid="19"/>
                                        </p:tgtEl>
                                        <p:attrNameLst>
                                          <p:attrName>fill.type</p:attrName>
                                        </p:attrNameLst>
                                      </p:cBhvr>
                                      <p:to>
                                        <p:strVal val="solid"/>
                                      </p:to>
                                    </p:set>
                                    <p:set>
                                      <p:cBhvr>
                                        <p:cTn id="71" dur="2000" fill="hold"/>
                                        <p:tgtEl>
                                          <p:spTgt spid="19"/>
                                        </p:tgtEl>
                                        <p:attrNameLst>
                                          <p:attrName>fill.on</p:attrName>
                                        </p:attrNameLst>
                                      </p:cBhvr>
                                      <p:to>
                                        <p:strVal val="true"/>
                                      </p:to>
                                    </p:set>
                                  </p:childTnLst>
                                </p:cTn>
                              </p:par>
                              <p:par>
                                <p:cTn id="72" presetID="10" presetClass="entr" presetSubtype="0" fill="hold" nodeType="withEffect">
                                  <p:stCondLst>
                                    <p:cond delay="0"/>
                                  </p:stCondLst>
                                  <p:childTnLst>
                                    <p:set>
                                      <p:cBhvr>
                                        <p:cTn id="73" dur="1" fill="hold">
                                          <p:stCondLst>
                                            <p:cond delay="0"/>
                                          </p:stCondLst>
                                        </p:cTn>
                                        <p:tgtEl>
                                          <p:spTgt spid="34"/>
                                        </p:tgtEl>
                                        <p:attrNameLst>
                                          <p:attrName>style.visibility</p:attrName>
                                        </p:attrNameLst>
                                      </p:cBhvr>
                                      <p:to>
                                        <p:strVal val="visible"/>
                                      </p:to>
                                    </p:set>
                                    <p:animEffect transition="in" filter="fade">
                                      <p:cBhvr>
                                        <p:cTn id="74" dur="1000"/>
                                        <p:tgtEl>
                                          <p:spTgt spid="34"/>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childTnLst>
                                </p:cTn>
                              </p:par>
                            </p:childTnLst>
                          </p:cTn>
                        </p:par>
                      </p:childTnLst>
                    </p:cTn>
                  </p:par>
                </p:childTnLst>
              </p:cTn>
              <p:nextCondLst>
                <p:cond evt="onClick" delay="0">
                  <p:tgtEl>
                    <p:spTgt spid="15"/>
                  </p:tgtEl>
                </p:cond>
              </p:nextCondLst>
            </p:seq>
            <p:seq concurrent="1" nextAc="seek">
              <p:cTn id="78" restart="whenNotActive" fill="hold" evtFilter="cancelBubble" nodeType="interactiveSeq">
                <p:stCondLst>
                  <p:cond evt="onClick" delay="0">
                    <p:tgtEl>
                      <p:spTgt spid="17"/>
                    </p:tgtEl>
                  </p:cond>
                </p:stCondLst>
                <p:endSync evt="end" delay="0">
                  <p:rtn val="all"/>
                </p:endSync>
                <p:childTnLst>
                  <p:par>
                    <p:cTn id="79" fill="hold">
                      <p:stCondLst>
                        <p:cond delay="0"/>
                      </p:stCondLst>
                      <p:childTnLst>
                        <p:par>
                          <p:cTn id="80" fill="hold">
                            <p:stCondLst>
                              <p:cond delay="0"/>
                            </p:stCondLst>
                            <p:childTnLst>
                              <p:par>
                                <p:cTn id="81" presetID="1" presetClass="emph" presetSubtype="2" fill="hold" nodeType="withEffect">
                                  <p:stCondLst>
                                    <p:cond delay="0"/>
                                  </p:stCondLst>
                                  <p:childTnLst>
                                    <p:animClr clrSpc="rgb" dir="cw">
                                      <p:cBhvr>
                                        <p:cTn id="82" dur="2000" fill="hold"/>
                                        <p:tgtEl>
                                          <p:spTgt spid="13"/>
                                        </p:tgtEl>
                                        <p:attrNameLst>
                                          <p:attrName>fillcolor</p:attrName>
                                        </p:attrNameLst>
                                      </p:cBhvr>
                                      <p:to>
                                        <a:srgbClr val="969696"/>
                                      </p:to>
                                    </p:animClr>
                                    <p:set>
                                      <p:cBhvr>
                                        <p:cTn id="83" dur="2000" fill="hold"/>
                                        <p:tgtEl>
                                          <p:spTgt spid="13"/>
                                        </p:tgtEl>
                                        <p:attrNameLst>
                                          <p:attrName>fill.type</p:attrName>
                                        </p:attrNameLst>
                                      </p:cBhvr>
                                      <p:to>
                                        <p:strVal val="solid"/>
                                      </p:to>
                                    </p:set>
                                    <p:set>
                                      <p:cBhvr>
                                        <p:cTn id="84" dur="2000" fill="hold"/>
                                        <p:tgtEl>
                                          <p:spTgt spid="13"/>
                                        </p:tgtEl>
                                        <p:attrNameLst>
                                          <p:attrName>fill.on</p:attrName>
                                        </p:attrNameLst>
                                      </p:cBhvr>
                                      <p:to>
                                        <p:strVal val="true"/>
                                      </p:to>
                                    </p:set>
                                  </p:childTnLst>
                                </p:cTn>
                              </p:par>
                              <p:par>
                                <p:cTn id="85" presetID="1" presetClass="emph" presetSubtype="2" fill="hold" nodeType="withEffect">
                                  <p:stCondLst>
                                    <p:cond delay="0"/>
                                  </p:stCondLst>
                                  <p:childTnLst>
                                    <p:animClr clrSpc="rgb" dir="cw">
                                      <p:cBhvr>
                                        <p:cTn id="86" dur="2000" fill="hold"/>
                                        <p:tgtEl>
                                          <p:spTgt spid="15"/>
                                        </p:tgtEl>
                                        <p:attrNameLst>
                                          <p:attrName>fillcolor</p:attrName>
                                        </p:attrNameLst>
                                      </p:cBhvr>
                                      <p:to>
                                        <a:srgbClr val="969696"/>
                                      </p:to>
                                    </p:animClr>
                                    <p:set>
                                      <p:cBhvr>
                                        <p:cTn id="87" dur="2000" fill="hold"/>
                                        <p:tgtEl>
                                          <p:spTgt spid="15"/>
                                        </p:tgtEl>
                                        <p:attrNameLst>
                                          <p:attrName>fill.type</p:attrName>
                                        </p:attrNameLst>
                                      </p:cBhvr>
                                      <p:to>
                                        <p:strVal val="solid"/>
                                      </p:to>
                                    </p:set>
                                    <p:set>
                                      <p:cBhvr>
                                        <p:cTn id="88" dur="2000" fill="hold"/>
                                        <p:tgtEl>
                                          <p:spTgt spid="15"/>
                                        </p:tgtEl>
                                        <p:attrNameLst>
                                          <p:attrName>fill.on</p:attrName>
                                        </p:attrNameLst>
                                      </p:cBhvr>
                                      <p:to>
                                        <p:strVal val="true"/>
                                      </p:to>
                                    </p:set>
                                  </p:childTnLst>
                                </p:cTn>
                              </p:par>
                              <p:par>
                                <p:cTn id="89" presetID="1" presetClass="emph" presetSubtype="2" fill="hold" nodeType="withEffect">
                                  <p:stCondLst>
                                    <p:cond delay="0"/>
                                  </p:stCondLst>
                                  <p:childTnLst>
                                    <p:animClr clrSpc="rgb" dir="cw">
                                      <p:cBhvr>
                                        <p:cTn id="90" dur="2000" fill="hold"/>
                                        <p:tgtEl>
                                          <p:spTgt spid="19"/>
                                        </p:tgtEl>
                                        <p:attrNameLst>
                                          <p:attrName>fillcolor</p:attrName>
                                        </p:attrNameLst>
                                      </p:cBhvr>
                                      <p:to>
                                        <a:srgbClr val="969696"/>
                                      </p:to>
                                    </p:animClr>
                                    <p:set>
                                      <p:cBhvr>
                                        <p:cTn id="91" dur="2000" fill="hold"/>
                                        <p:tgtEl>
                                          <p:spTgt spid="19"/>
                                        </p:tgtEl>
                                        <p:attrNameLst>
                                          <p:attrName>fill.type</p:attrName>
                                        </p:attrNameLst>
                                      </p:cBhvr>
                                      <p:to>
                                        <p:strVal val="solid"/>
                                      </p:to>
                                    </p:set>
                                    <p:set>
                                      <p:cBhvr>
                                        <p:cTn id="92" dur="2000" fill="hold"/>
                                        <p:tgtEl>
                                          <p:spTgt spid="19"/>
                                        </p:tgtEl>
                                        <p:attrNameLst>
                                          <p:attrName>fill.on</p:attrName>
                                        </p:attrNameLst>
                                      </p:cBhvr>
                                      <p:to>
                                        <p:strVal val="true"/>
                                      </p:to>
                                    </p:set>
                                  </p:childTnLst>
                                </p:cTn>
                              </p:par>
                              <p:par>
                                <p:cTn id="93" presetID="10" presetClass="entr" presetSubtype="0" fill="hold" nodeType="withEffect">
                                  <p:stCondLst>
                                    <p:cond delay="0"/>
                                  </p:stCondLst>
                                  <p:childTnLst>
                                    <p:set>
                                      <p:cBhvr>
                                        <p:cTn id="94" dur="1" fill="hold">
                                          <p:stCondLst>
                                            <p:cond delay="0"/>
                                          </p:stCondLst>
                                        </p:cTn>
                                        <p:tgtEl>
                                          <p:spTgt spid="34"/>
                                        </p:tgtEl>
                                        <p:attrNameLst>
                                          <p:attrName>style.visibility</p:attrName>
                                        </p:attrNameLst>
                                      </p:cBhvr>
                                      <p:to>
                                        <p:strVal val="visible"/>
                                      </p:to>
                                    </p:set>
                                    <p:animEffect transition="in" filter="fade">
                                      <p:cBhvr>
                                        <p:cTn id="95" dur="1000"/>
                                        <p:tgtEl>
                                          <p:spTgt spid="34"/>
                                        </p:tgtEl>
                                      </p:cBhvr>
                                    </p:animEffect>
                                  </p:childTnLst>
                                </p:cTn>
                              </p:par>
                              <p:par>
                                <p:cTn id="96" presetID="10" presetClass="entr" presetSubtype="0" fill="hold" grpId="1" nodeType="withEffect">
                                  <p:stCondLst>
                                    <p:cond delay="0"/>
                                  </p:stCondLst>
                                  <p:childTnLst>
                                    <p:set>
                                      <p:cBhvr>
                                        <p:cTn id="97" dur="1" fill="hold">
                                          <p:stCondLst>
                                            <p:cond delay="0"/>
                                          </p:stCondLst>
                                        </p:cTn>
                                        <p:tgtEl>
                                          <p:spTgt spid="22"/>
                                        </p:tgtEl>
                                        <p:attrNameLst>
                                          <p:attrName>style.visibility</p:attrName>
                                        </p:attrNameLst>
                                      </p:cBhvr>
                                      <p:to>
                                        <p:strVal val="visible"/>
                                      </p:to>
                                    </p:set>
                                    <p:animEffect transition="in" filter="fade">
                                      <p:cBhvr>
                                        <p:cTn id="98" dur="1000"/>
                                        <p:tgtEl>
                                          <p:spTgt spid="22"/>
                                        </p:tgtEl>
                                      </p:cBhvr>
                                    </p:animEffect>
                                  </p:childTnLst>
                                </p:cTn>
                              </p:par>
                            </p:childTnLst>
                          </p:cTn>
                        </p:par>
                      </p:childTnLst>
                    </p:cTn>
                  </p:par>
                </p:childTnLst>
              </p:cTn>
              <p:nextCondLst>
                <p:cond evt="onClick" delay="0">
                  <p:tgtEl>
                    <p:spTgt spid="17"/>
                  </p:tgtEl>
                </p:cond>
              </p:nextCondLst>
            </p:seq>
            <p:seq concurrent="1" nextAc="seek">
              <p:cTn id="99" restart="whenNotActive" fill="hold" evtFilter="cancelBubble" nodeType="interactiveSeq">
                <p:stCondLst>
                  <p:cond evt="onClick" delay="0">
                    <p:tgtEl>
                      <p:spTgt spid="19"/>
                    </p:tgtEl>
                  </p:cond>
                </p:stCondLst>
                <p:endSync evt="end" delay="0">
                  <p:rtn val="all"/>
                </p:endSync>
                <p:childTnLst>
                  <p:par>
                    <p:cTn id="100" fill="hold">
                      <p:stCondLst>
                        <p:cond delay="0"/>
                      </p:stCondLst>
                      <p:childTnLst>
                        <p:par>
                          <p:cTn id="101" fill="hold">
                            <p:stCondLst>
                              <p:cond delay="0"/>
                            </p:stCondLst>
                            <p:childTnLst>
                              <p:par>
                                <p:cTn id="102" presetID="1" presetClass="emph" presetSubtype="2" fill="hold" nodeType="withEffect">
                                  <p:stCondLst>
                                    <p:cond delay="0"/>
                                  </p:stCondLst>
                                  <p:childTnLst>
                                    <p:animClr clrSpc="rgb" dir="cw">
                                      <p:cBhvr>
                                        <p:cTn id="103" dur="2000" fill="hold"/>
                                        <p:tgtEl>
                                          <p:spTgt spid="17"/>
                                        </p:tgtEl>
                                        <p:attrNameLst>
                                          <p:attrName>fillcolor</p:attrName>
                                        </p:attrNameLst>
                                      </p:cBhvr>
                                      <p:to>
                                        <a:srgbClr val="777777"/>
                                      </p:to>
                                    </p:animClr>
                                    <p:set>
                                      <p:cBhvr>
                                        <p:cTn id="104" dur="2000" fill="hold"/>
                                        <p:tgtEl>
                                          <p:spTgt spid="17"/>
                                        </p:tgtEl>
                                        <p:attrNameLst>
                                          <p:attrName>fill.type</p:attrName>
                                        </p:attrNameLst>
                                      </p:cBhvr>
                                      <p:to>
                                        <p:strVal val="solid"/>
                                      </p:to>
                                    </p:set>
                                    <p:set>
                                      <p:cBhvr>
                                        <p:cTn id="105" dur="2000" fill="hold"/>
                                        <p:tgtEl>
                                          <p:spTgt spid="17"/>
                                        </p:tgtEl>
                                        <p:attrNameLst>
                                          <p:attrName>fill.on</p:attrName>
                                        </p:attrNameLst>
                                      </p:cBhvr>
                                      <p:to>
                                        <p:strVal val="true"/>
                                      </p:to>
                                    </p:set>
                                  </p:childTnLst>
                                </p:cTn>
                              </p:par>
                              <p:par>
                                <p:cTn id="106" presetID="1" presetClass="emph" presetSubtype="2" fill="hold" nodeType="withEffect">
                                  <p:stCondLst>
                                    <p:cond delay="0"/>
                                  </p:stCondLst>
                                  <p:childTnLst>
                                    <p:animClr clrSpc="rgb" dir="cw">
                                      <p:cBhvr>
                                        <p:cTn id="107" dur="2000" fill="hold"/>
                                        <p:tgtEl>
                                          <p:spTgt spid="15"/>
                                        </p:tgtEl>
                                        <p:attrNameLst>
                                          <p:attrName>fillcolor</p:attrName>
                                        </p:attrNameLst>
                                      </p:cBhvr>
                                      <p:to>
                                        <a:srgbClr val="777777"/>
                                      </p:to>
                                    </p:animClr>
                                    <p:set>
                                      <p:cBhvr>
                                        <p:cTn id="108" dur="2000" fill="hold"/>
                                        <p:tgtEl>
                                          <p:spTgt spid="15"/>
                                        </p:tgtEl>
                                        <p:attrNameLst>
                                          <p:attrName>fill.type</p:attrName>
                                        </p:attrNameLst>
                                      </p:cBhvr>
                                      <p:to>
                                        <p:strVal val="solid"/>
                                      </p:to>
                                    </p:set>
                                    <p:set>
                                      <p:cBhvr>
                                        <p:cTn id="109" dur="2000" fill="hold"/>
                                        <p:tgtEl>
                                          <p:spTgt spid="15"/>
                                        </p:tgtEl>
                                        <p:attrNameLst>
                                          <p:attrName>fill.on</p:attrName>
                                        </p:attrNameLst>
                                      </p:cBhvr>
                                      <p:to>
                                        <p:strVal val="true"/>
                                      </p:to>
                                    </p:set>
                                  </p:childTnLst>
                                </p:cTn>
                              </p:par>
                              <p:par>
                                <p:cTn id="110" presetID="1" presetClass="emph" presetSubtype="2" fill="hold" nodeType="withEffect">
                                  <p:stCondLst>
                                    <p:cond delay="0"/>
                                  </p:stCondLst>
                                  <p:childTnLst>
                                    <p:animClr clrSpc="rgb" dir="cw">
                                      <p:cBhvr>
                                        <p:cTn id="111" dur="2000" fill="hold"/>
                                        <p:tgtEl>
                                          <p:spTgt spid="13"/>
                                        </p:tgtEl>
                                        <p:attrNameLst>
                                          <p:attrName>fillcolor</p:attrName>
                                        </p:attrNameLst>
                                      </p:cBhvr>
                                      <p:to>
                                        <a:srgbClr val="777777"/>
                                      </p:to>
                                    </p:animClr>
                                    <p:set>
                                      <p:cBhvr>
                                        <p:cTn id="112" dur="2000" fill="hold"/>
                                        <p:tgtEl>
                                          <p:spTgt spid="13"/>
                                        </p:tgtEl>
                                        <p:attrNameLst>
                                          <p:attrName>fill.type</p:attrName>
                                        </p:attrNameLst>
                                      </p:cBhvr>
                                      <p:to>
                                        <p:strVal val="solid"/>
                                      </p:to>
                                    </p:set>
                                    <p:set>
                                      <p:cBhvr>
                                        <p:cTn id="113" dur="2000" fill="hold"/>
                                        <p:tgtEl>
                                          <p:spTgt spid="13"/>
                                        </p:tgtEl>
                                        <p:attrNameLst>
                                          <p:attrName>fill.on</p:attrName>
                                        </p:attrNameLst>
                                      </p:cBhvr>
                                      <p:to>
                                        <p:strVal val="true"/>
                                      </p:to>
                                    </p:set>
                                  </p:childTnLst>
                                </p:cTn>
                              </p:par>
                              <p:par>
                                <p:cTn id="114" presetID="10" presetClass="entr" presetSubtype="0" fill="hold" nodeType="withEffect">
                                  <p:stCondLst>
                                    <p:cond delay="0"/>
                                  </p:stCondLst>
                                  <p:childTnLst>
                                    <p:set>
                                      <p:cBhvr>
                                        <p:cTn id="115" dur="1" fill="hold">
                                          <p:stCondLst>
                                            <p:cond delay="0"/>
                                          </p:stCondLst>
                                        </p:cTn>
                                        <p:tgtEl>
                                          <p:spTgt spid="34"/>
                                        </p:tgtEl>
                                        <p:attrNameLst>
                                          <p:attrName>style.visibility</p:attrName>
                                        </p:attrNameLst>
                                      </p:cBhvr>
                                      <p:to>
                                        <p:strVal val="visible"/>
                                      </p:to>
                                    </p:set>
                                    <p:animEffect transition="in" filter="fade">
                                      <p:cBhvr>
                                        <p:cTn id="116" dur="1000"/>
                                        <p:tgtEl>
                                          <p:spTgt spid="34"/>
                                        </p:tgtEl>
                                      </p:cBhvr>
                                    </p:animEffect>
                                  </p:childTnLst>
                                </p:cTn>
                              </p:par>
                              <p:par>
                                <p:cTn id="117" presetID="10" presetClass="entr" presetSubtype="0" fill="hold" grpId="2" nodeType="with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fade">
                                      <p:cBhvr>
                                        <p:cTn id="119" dur="1000"/>
                                        <p:tgtEl>
                                          <p:spTgt spid="22"/>
                                        </p:tgtEl>
                                      </p:cBhvr>
                                    </p:animEffect>
                                  </p:childTnLst>
                                </p:cTn>
                              </p:par>
                            </p:childTnLst>
                          </p:cTn>
                        </p:par>
                      </p:childTnLst>
                    </p:cTn>
                  </p:par>
                </p:childTnLst>
              </p:cTn>
              <p:nextCondLst>
                <p:cond evt="onClick" delay="0">
                  <p:tgtEl>
                    <p:spTgt spid="19"/>
                  </p:tgtEl>
                </p:cond>
              </p:nextCondLst>
            </p:seq>
            <p:seq concurrent="1" nextAc="seek">
              <p:cTn id="120" restart="whenNotActive" fill="hold" evtFilter="cancelBubble" nodeType="interactiveSeq">
                <p:stCondLst>
                  <p:cond evt="onClick" delay="0">
                    <p:tgtEl>
                      <p:spTgt spid="23"/>
                    </p:tgtEl>
                  </p:cond>
                </p:stCondLst>
                <p:endSync evt="end" delay="0">
                  <p:rtn val="all"/>
                </p:endSync>
                <p:childTnLst>
                  <p:par>
                    <p:cTn id="121" fill="hold">
                      <p:stCondLst>
                        <p:cond delay="0"/>
                      </p:stCondLst>
                      <p:childTnLst>
                        <p:par>
                          <p:cTn id="122" fill="hold">
                            <p:stCondLst>
                              <p:cond delay="0"/>
                            </p:stCondLst>
                            <p:childTnLst>
                              <p:par>
                                <p:cTn id="123" presetID="1" presetClass="emph" presetSubtype="2" fill="hold" grpId="1" nodeType="withEffect">
                                  <p:stCondLst>
                                    <p:cond delay="0"/>
                                  </p:stCondLst>
                                  <p:childTnLst>
                                    <p:animClr clrSpc="rgb" dir="cw">
                                      <p:cBhvr>
                                        <p:cTn id="124" dur="1000" fill="hold"/>
                                        <p:tgtEl>
                                          <p:spTgt spid="13"/>
                                        </p:tgtEl>
                                        <p:attrNameLst>
                                          <p:attrName>fillcolor</p:attrName>
                                        </p:attrNameLst>
                                      </p:cBhvr>
                                      <p:to>
                                        <a:srgbClr val="FFCC00"/>
                                      </p:to>
                                    </p:animClr>
                                    <p:set>
                                      <p:cBhvr>
                                        <p:cTn id="125" dur="1000" fill="hold"/>
                                        <p:tgtEl>
                                          <p:spTgt spid="13"/>
                                        </p:tgtEl>
                                        <p:attrNameLst>
                                          <p:attrName>fill.type</p:attrName>
                                        </p:attrNameLst>
                                      </p:cBhvr>
                                      <p:to>
                                        <p:strVal val="solid"/>
                                      </p:to>
                                    </p:set>
                                    <p:set>
                                      <p:cBhvr>
                                        <p:cTn id="126" dur="1000" fill="hold"/>
                                        <p:tgtEl>
                                          <p:spTgt spid="13"/>
                                        </p:tgtEl>
                                        <p:attrNameLst>
                                          <p:attrName>fill.on</p:attrName>
                                        </p:attrNameLst>
                                      </p:cBhvr>
                                      <p:to>
                                        <p:strVal val="true"/>
                                      </p:to>
                                    </p:set>
                                  </p:childTnLst>
                                </p:cTn>
                              </p:par>
                              <p:par>
                                <p:cTn id="127" presetID="1" presetClass="emph" presetSubtype="2" fill="hold" grpId="1" nodeType="withEffect">
                                  <p:stCondLst>
                                    <p:cond delay="0"/>
                                  </p:stCondLst>
                                  <p:childTnLst>
                                    <p:animClr clrSpc="rgb" dir="cw">
                                      <p:cBhvr>
                                        <p:cTn id="128" dur="1000" fill="hold"/>
                                        <p:tgtEl>
                                          <p:spTgt spid="15"/>
                                        </p:tgtEl>
                                        <p:attrNameLst>
                                          <p:attrName>fillcolor</p:attrName>
                                        </p:attrNameLst>
                                      </p:cBhvr>
                                      <p:to>
                                        <a:srgbClr val="FFCC00"/>
                                      </p:to>
                                    </p:animClr>
                                    <p:set>
                                      <p:cBhvr>
                                        <p:cTn id="129" dur="1000" fill="hold"/>
                                        <p:tgtEl>
                                          <p:spTgt spid="15"/>
                                        </p:tgtEl>
                                        <p:attrNameLst>
                                          <p:attrName>fill.type</p:attrName>
                                        </p:attrNameLst>
                                      </p:cBhvr>
                                      <p:to>
                                        <p:strVal val="solid"/>
                                      </p:to>
                                    </p:set>
                                    <p:set>
                                      <p:cBhvr>
                                        <p:cTn id="130" dur="1000" fill="hold"/>
                                        <p:tgtEl>
                                          <p:spTgt spid="15"/>
                                        </p:tgtEl>
                                        <p:attrNameLst>
                                          <p:attrName>fill.on</p:attrName>
                                        </p:attrNameLst>
                                      </p:cBhvr>
                                      <p:to>
                                        <p:strVal val="true"/>
                                      </p:to>
                                    </p:set>
                                  </p:childTnLst>
                                </p:cTn>
                              </p:par>
                              <p:par>
                                <p:cTn id="131" presetID="1" presetClass="emph" presetSubtype="2" fill="hold" grpId="1" nodeType="withEffect">
                                  <p:stCondLst>
                                    <p:cond delay="0"/>
                                  </p:stCondLst>
                                  <p:childTnLst>
                                    <p:animClr clrSpc="rgb" dir="cw">
                                      <p:cBhvr>
                                        <p:cTn id="132" dur="1000" fill="hold"/>
                                        <p:tgtEl>
                                          <p:spTgt spid="17"/>
                                        </p:tgtEl>
                                        <p:attrNameLst>
                                          <p:attrName>fillcolor</p:attrName>
                                        </p:attrNameLst>
                                      </p:cBhvr>
                                      <p:to>
                                        <a:srgbClr val="FFCC00"/>
                                      </p:to>
                                    </p:animClr>
                                    <p:set>
                                      <p:cBhvr>
                                        <p:cTn id="133" dur="1000" fill="hold"/>
                                        <p:tgtEl>
                                          <p:spTgt spid="17"/>
                                        </p:tgtEl>
                                        <p:attrNameLst>
                                          <p:attrName>fill.type</p:attrName>
                                        </p:attrNameLst>
                                      </p:cBhvr>
                                      <p:to>
                                        <p:strVal val="solid"/>
                                      </p:to>
                                    </p:set>
                                    <p:set>
                                      <p:cBhvr>
                                        <p:cTn id="134" dur="1000" fill="hold"/>
                                        <p:tgtEl>
                                          <p:spTgt spid="17"/>
                                        </p:tgtEl>
                                        <p:attrNameLst>
                                          <p:attrName>fill.on</p:attrName>
                                        </p:attrNameLst>
                                      </p:cBhvr>
                                      <p:to>
                                        <p:strVal val="true"/>
                                      </p:to>
                                    </p:set>
                                  </p:childTnLst>
                                </p:cTn>
                              </p:par>
                              <p:par>
                                <p:cTn id="135" presetID="1" presetClass="emph" presetSubtype="2" fill="hold" grpId="1" nodeType="withEffect">
                                  <p:stCondLst>
                                    <p:cond delay="0"/>
                                  </p:stCondLst>
                                  <p:childTnLst>
                                    <p:animClr clrSpc="rgb" dir="cw">
                                      <p:cBhvr>
                                        <p:cTn id="136" dur="1000" fill="hold"/>
                                        <p:tgtEl>
                                          <p:spTgt spid="19"/>
                                        </p:tgtEl>
                                        <p:attrNameLst>
                                          <p:attrName>fillcolor</p:attrName>
                                        </p:attrNameLst>
                                      </p:cBhvr>
                                      <p:to>
                                        <a:srgbClr val="FFCC00"/>
                                      </p:to>
                                    </p:animClr>
                                    <p:set>
                                      <p:cBhvr>
                                        <p:cTn id="137" dur="1000" fill="hold"/>
                                        <p:tgtEl>
                                          <p:spTgt spid="19"/>
                                        </p:tgtEl>
                                        <p:attrNameLst>
                                          <p:attrName>fill.type</p:attrName>
                                        </p:attrNameLst>
                                      </p:cBhvr>
                                      <p:to>
                                        <p:strVal val="solid"/>
                                      </p:to>
                                    </p:set>
                                    <p:set>
                                      <p:cBhvr>
                                        <p:cTn id="138" dur="1000" fill="hold"/>
                                        <p:tgtEl>
                                          <p:spTgt spid="19"/>
                                        </p:tgtEl>
                                        <p:attrNameLst>
                                          <p:attrName>fill.on</p:attrName>
                                        </p:attrNameLst>
                                      </p:cBhvr>
                                      <p:to>
                                        <p:strVal val="true"/>
                                      </p:to>
                                    </p:set>
                                  </p:childTnLst>
                                </p:cTn>
                              </p:par>
                              <p:par>
                                <p:cTn id="139" presetID="1" presetClass="exit" presetSubtype="0" fill="hold" grpId="1" nodeType="withEffect">
                                  <p:stCondLst>
                                    <p:cond delay="0"/>
                                  </p:stCondLst>
                                  <p:childTnLst>
                                    <p:set>
                                      <p:cBhvr>
                                        <p:cTn id="140" dur="1" fill="hold">
                                          <p:stCondLst>
                                            <p:cond delay="0"/>
                                          </p:stCondLst>
                                        </p:cTn>
                                        <p:tgtEl>
                                          <p:spTgt spid="32"/>
                                        </p:tgtEl>
                                        <p:attrNameLst>
                                          <p:attrName>style.visibility</p:attrName>
                                        </p:attrNameLst>
                                      </p:cBhvr>
                                      <p:to>
                                        <p:strVal val="hidden"/>
                                      </p:to>
                                    </p:set>
                                  </p:childTnLst>
                                </p:cTn>
                              </p:par>
                              <p:par>
                                <p:cTn id="141" presetID="1" presetClass="exit" presetSubtype="0" fill="hold" nodeType="withEffect">
                                  <p:stCondLst>
                                    <p:cond delay="0"/>
                                  </p:stCondLst>
                                  <p:childTnLst>
                                    <p:set>
                                      <p:cBhvr>
                                        <p:cTn id="142" dur="1" fill="hold">
                                          <p:stCondLst>
                                            <p:cond delay="0"/>
                                          </p:stCondLst>
                                        </p:cTn>
                                        <p:tgtEl>
                                          <p:spTgt spid="33"/>
                                        </p:tgtEl>
                                        <p:attrNameLst>
                                          <p:attrName>style.visibility</p:attrName>
                                        </p:attrNameLst>
                                      </p:cBhvr>
                                      <p:to>
                                        <p:strVal val="hidden"/>
                                      </p:to>
                                    </p:set>
                                  </p:childTnLst>
                                </p:cTn>
                              </p:par>
                              <p:par>
                                <p:cTn id="143" presetID="1" presetClass="exit" presetSubtype="0" fill="hold" nodeType="withEffect">
                                  <p:stCondLst>
                                    <p:cond delay="0"/>
                                  </p:stCondLst>
                                  <p:childTnLst>
                                    <p:set>
                                      <p:cBhvr>
                                        <p:cTn id="144" dur="1" fill="hold">
                                          <p:stCondLst>
                                            <p:cond delay="0"/>
                                          </p:stCondLst>
                                        </p:cTn>
                                        <p:tgtEl>
                                          <p:spTgt spid="34"/>
                                        </p:tgtEl>
                                        <p:attrNameLst>
                                          <p:attrName>style.visibility</p:attrName>
                                        </p:attrNameLst>
                                      </p:cBhvr>
                                      <p:to>
                                        <p:strVal val="hidden"/>
                                      </p:to>
                                    </p:set>
                                  </p:childTnLst>
                                </p:cTn>
                              </p:par>
                              <p:par>
                                <p:cTn id="145" presetID="1" presetClass="exit" presetSubtype="0" fill="hold" grpId="3" nodeType="withEffect">
                                  <p:stCondLst>
                                    <p:cond delay="0"/>
                                  </p:stCondLst>
                                  <p:childTnLst>
                                    <p:set>
                                      <p:cBhvr>
                                        <p:cTn id="146" dur="1" fill="hold">
                                          <p:stCondLst>
                                            <p:cond delay="0"/>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3"/>
                  </p:tgtEl>
                </p:cond>
              </p:nextCondLst>
            </p:seq>
          </p:childTnLst>
        </p:cTn>
      </p:par>
    </p:tnLst>
    <p:bldLst>
      <p:bldP spid="13" grpId="0" animBg="1"/>
      <p:bldP spid="13" grpId="1" animBg="1"/>
      <p:bldP spid="15" grpId="0" animBg="1"/>
      <p:bldP spid="15" grpId="1" animBg="1"/>
      <p:bldP spid="17" grpId="0" animBg="1"/>
      <p:bldP spid="17" grpId="1" animBg="1"/>
      <p:bldP spid="19" grpId="0" animBg="1"/>
      <p:bldP spid="19" grpId="1" animBg="1"/>
      <p:bldP spid="32" grpId="0"/>
      <p:bldP spid="32" grpId="1"/>
      <p:bldP spid="22" grpId="0"/>
      <p:bldP spid="22" grpId="1"/>
      <p:bldP spid="22" grpId="2"/>
      <p:bldP spid="22" grpId="3"/>
    </p:bldLst>
  </p:timing>
</p:sld>
</file>

<file path=ppt/tags/tag1.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10.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11.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12.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13.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14.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15.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2.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3.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4.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5.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6.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7.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8.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9.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1256</TotalTime>
  <Words>2421</Words>
  <Application>Microsoft Office PowerPoint</Application>
  <PresentationFormat>Widescreen</PresentationFormat>
  <Paragraphs>234</Paragraphs>
  <Slides>39</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39</vt:i4>
      </vt:variant>
    </vt:vector>
  </HeadingPairs>
  <TitlesOfParts>
    <vt:vector size="46" baseType="lpstr">
      <vt:lpstr>Arial</vt:lpstr>
      <vt:lpstr>Arial-Rounded</vt:lpstr>
      <vt:lpstr>Calibri</vt:lpstr>
      <vt:lpstr>Calibri Light</vt:lpstr>
      <vt:lpstr>Tahoma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DELL</cp:lastModifiedBy>
  <cp:revision>123</cp:revision>
  <dcterms:created xsi:type="dcterms:W3CDTF">2021-07-20T01:55:21Z</dcterms:created>
  <dcterms:modified xsi:type="dcterms:W3CDTF">2025-05-17T11:12:57Z</dcterms:modified>
</cp:coreProperties>
</file>